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80" r:id="rId4"/>
    <p:sldMasterId id="2147484997" r:id="rId5"/>
  </p:sldMasterIdLst>
  <p:notesMasterIdLst>
    <p:notesMasterId r:id="rId86"/>
  </p:notesMasterIdLst>
  <p:handoutMasterIdLst>
    <p:handoutMasterId r:id="rId87"/>
  </p:handoutMasterIdLst>
  <p:sldIdLst>
    <p:sldId id="2147478584" r:id="rId6"/>
    <p:sldId id="3087" r:id="rId7"/>
    <p:sldId id="2147477614" r:id="rId8"/>
    <p:sldId id="10219" r:id="rId9"/>
    <p:sldId id="3093" r:id="rId10"/>
    <p:sldId id="2147478596" r:id="rId11"/>
    <p:sldId id="2147478692" r:id="rId12"/>
    <p:sldId id="2147478591" r:id="rId13"/>
    <p:sldId id="2147478592" r:id="rId14"/>
    <p:sldId id="2147478590" r:id="rId15"/>
    <p:sldId id="2147478593" r:id="rId16"/>
    <p:sldId id="2147478594" r:id="rId17"/>
    <p:sldId id="2147478687" r:id="rId18"/>
    <p:sldId id="2147478597" r:id="rId19"/>
    <p:sldId id="2147478598" r:id="rId20"/>
    <p:sldId id="2147478688" r:id="rId21"/>
    <p:sldId id="2147478693" r:id="rId22"/>
    <p:sldId id="2147478660" r:id="rId23"/>
    <p:sldId id="2147478616" r:id="rId24"/>
    <p:sldId id="2147478633" r:id="rId25"/>
    <p:sldId id="2147478637" r:id="rId26"/>
    <p:sldId id="2147478618" r:id="rId27"/>
    <p:sldId id="2147478703" r:id="rId28"/>
    <p:sldId id="2147478634" r:id="rId29"/>
    <p:sldId id="2147478630" r:id="rId30"/>
    <p:sldId id="2147478639" r:id="rId31"/>
    <p:sldId id="2147478619" r:id="rId32"/>
    <p:sldId id="2147478617" r:id="rId33"/>
    <p:sldId id="2147478636" r:id="rId34"/>
    <p:sldId id="2147478641" r:id="rId35"/>
    <p:sldId id="2147478625" r:id="rId36"/>
    <p:sldId id="2147478640" r:id="rId37"/>
    <p:sldId id="2147478696" r:id="rId38"/>
    <p:sldId id="2147478699" r:id="rId39"/>
    <p:sldId id="2147478694" r:id="rId40"/>
    <p:sldId id="2147478683" r:id="rId41"/>
    <p:sldId id="2147478661" r:id="rId42"/>
    <p:sldId id="2147478659" r:id="rId43"/>
    <p:sldId id="2147478642" r:id="rId44"/>
    <p:sldId id="2147478689" r:id="rId45"/>
    <p:sldId id="2147478645" r:id="rId46"/>
    <p:sldId id="2147478669" r:id="rId47"/>
    <p:sldId id="2147478609" r:id="rId48"/>
    <p:sldId id="2147478646" r:id="rId49"/>
    <p:sldId id="2147478647" r:id="rId50"/>
    <p:sldId id="2147478651" r:id="rId51"/>
    <p:sldId id="2147478652" r:id="rId52"/>
    <p:sldId id="2147478653" r:id="rId53"/>
    <p:sldId id="2147478654" r:id="rId54"/>
    <p:sldId id="2147478655" r:id="rId55"/>
    <p:sldId id="2147478611" r:id="rId56"/>
    <p:sldId id="2147478662" r:id="rId57"/>
    <p:sldId id="2147478657" r:id="rId58"/>
    <p:sldId id="2147478672" r:id="rId59"/>
    <p:sldId id="2147478648" r:id="rId60"/>
    <p:sldId id="2147478671" r:id="rId61"/>
    <p:sldId id="2147478663" r:id="rId62"/>
    <p:sldId id="2147478700" r:id="rId63"/>
    <p:sldId id="2147478650" r:id="rId64"/>
    <p:sldId id="2147478673" r:id="rId65"/>
    <p:sldId id="2147478600" r:id="rId66"/>
    <p:sldId id="2147478670" r:id="rId67"/>
    <p:sldId id="2147478675" r:id="rId68"/>
    <p:sldId id="2147478676" r:id="rId69"/>
    <p:sldId id="2147478677" r:id="rId70"/>
    <p:sldId id="2147478679" r:id="rId71"/>
    <p:sldId id="2147478602" r:id="rId72"/>
    <p:sldId id="2147478588" r:id="rId73"/>
    <p:sldId id="2147478664" r:id="rId74"/>
    <p:sldId id="2147478665" r:id="rId75"/>
    <p:sldId id="2147478606" r:id="rId76"/>
    <p:sldId id="2147478690" r:id="rId77"/>
    <p:sldId id="2147478668" r:id="rId78"/>
    <p:sldId id="2147478620" r:id="rId79"/>
    <p:sldId id="2147478681" r:id="rId80"/>
    <p:sldId id="2147478680" r:id="rId81"/>
    <p:sldId id="2147478682" r:id="rId82"/>
    <p:sldId id="2147478684" r:id="rId83"/>
    <p:sldId id="2142532304" r:id="rId84"/>
    <p:sldId id="2147477739" r:id="rId8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2147478584"/>
            <p14:sldId id="3087"/>
            <p14:sldId id="2147477614"/>
            <p14:sldId id="10219"/>
            <p14:sldId id="3093"/>
          </p14:sldIdLst>
        </p14:section>
        <p14:section name="Project Overview" id="{2CD1F48C-21AC-4075-A5FD-4C74B42DD495}">
          <p14:sldIdLst>
            <p14:sldId id="2147478596"/>
            <p14:sldId id="2147478692"/>
            <p14:sldId id="2147478591"/>
            <p14:sldId id="2147478592"/>
            <p14:sldId id="2147478590"/>
            <p14:sldId id="2147478593"/>
            <p14:sldId id="2147478594"/>
            <p14:sldId id="2147478687"/>
          </p14:sldIdLst>
        </p14:section>
        <p14:section name="Architecture Overview" id="{EE11EE85-B1B4-4EC0-BE2E-45F87487BECE}">
          <p14:sldIdLst>
            <p14:sldId id="2147478597"/>
            <p14:sldId id="2147478598"/>
            <p14:sldId id="2147478688"/>
            <p14:sldId id="2147478693"/>
            <p14:sldId id="2147478660"/>
            <p14:sldId id="2147478616"/>
            <p14:sldId id="2147478633"/>
            <p14:sldId id="2147478637"/>
          </p14:sldIdLst>
        </p14:section>
        <p14:section name="Language" id="{C5FF66AC-9DF1-468A-9A7D-358278103D77}">
          <p14:sldIdLst>
            <p14:sldId id="2147478618"/>
            <p14:sldId id="2147478703"/>
            <p14:sldId id="2147478634"/>
            <p14:sldId id="2147478630"/>
            <p14:sldId id="2147478639"/>
            <p14:sldId id="2147478619"/>
            <p14:sldId id="2147478617"/>
            <p14:sldId id="2147478636"/>
            <p14:sldId id="2147478641"/>
          </p14:sldIdLst>
        </p14:section>
        <p14:section name="AI capabilities" id="{9602483F-86DD-4BF0-B1A5-0F8D249A5C8D}">
          <p14:sldIdLst>
            <p14:sldId id="2147478625"/>
            <p14:sldId id="2147478640"/>
            <p14:sldId id="2147478696"/>
            <p14:sldId id="2147478699"/>
            <p14:sldId id="2147478694"/>
            <p14:sldId id="2147478683"/>
            <p14:sldId id="2147478661"/>
            <p14:sldId id="2147478659"/>
            <p14:sldId id="2147478642"/>
            <p14:sldId id="2147478689"/>
            <p14:sldId id="2147478645"/>
            <p14:sldId id="2147478669"/>
          </p14:sldIdLst>
        </p14:section>
        <p14:section name="Integrations &amp; Channels" id="{7D2EB585-189B-4595-95C2-9B2365F9DAB8}">
          <p14:sldIdLst>
            <p14:sldId id="2147478609"/>
            <p14:sldId id="2147478646"/>
            <p14:sldId id="2147478647"/>
            <p14:sldId id="2147478651"/>
            <p14:sldId id="2147478652"/>
            <p14:sldId id="2147478653"/>
            <p14:sldId id="2147478654"/>
            <p14:sldId id="2147478655"/>
          </p14:sldIdLst>
        </p14:section>
        <p14:section name="Security, monitoring &amp; governance" id="{24259275-A9C6-44AD-B2EE-8287F1CADBC7}">
          <p14:sldIdLst>
            <p14:sldId id="2147478611"/>
            <p14:sldId id="2147478662"/>
            <p14:sldId id="2147478657"/>
            <p14:sldId id="2147478672"/>
            <p14:sldId id="2147478648"/>
            <p14:sldId id="2147478671"/>
            <p14:sldId id="2147478663"/>
            <p14:sldId id="2147478700"/>
            <p14:sldId id="2147478650"/>
            <p14:sldId id="2147478673"/>
          </p14:sldIdLst>
        </p14:section>
        <p14:section name="Application Lifecycle Management" id="{BFA8B9DB-64D6-43D1-80D1-ED631ADD1447}">
          <p14:sldIdLst>
            <p14:sldId id="2147478600"/>
            <p14:sldId id="2147478670"/>
            <p14:sldId id="2147478675"/>
            <p14:sldId id="2147478676"/>
            <p14:sldId id="2147478677"/>
            <p14:sldId id="2147478679"/>
          </p14:sldIdLst>
        </p14:section>
        <p14:section name="Analytics &amp; KPIs" id="{3180715A-2BB2-49AA-ABA7-4C7E0365F6DB}">
          <p14:sldIdLst>
            <p14:sldId id="2147478602"/>
            <p14:sldId id="2147478588"/>
            <p14:sldId id="2147478664"/>
            <p14:sldId id="2147478665"/>
          </p14:sldIdLst>
        </p14:section>
        <p14:section name="Fit-gap &amp; top requests" id="{16492BF9-B235-42D6-8160-BFA0FD234D79}">
          <p14:sldIdLst>
            <p14:sldId id="2147478606"/>
            <p14:sldId id="2147478690"/>
            <p14:sldId id="2147478668"/>
          </p14:sldIdLst>
        </p14:section>
        <p14:section name="Dynamics 365 Omnichannel (optional)" id="{ACD7D070-A0C3-4EF4-A2FC-8F03ADF6AC48}">
          <p14:sldIdLst>
            <p14:sldId id="2147478620"/>
            <p14:sldId id="2147478681"/>
            <p14:sldId id="2147478680"/>
            <p14:sldId id="2147478682"/>
            <p14:sldId id="2147478684"/>
          </p14:sldIdLst>
        </p14:section>
        <p14:section name="End" id="{8820BFE3-D4FC-4160-86DA-85567D3F27CA}">
          <p14:sldIdLst>
            <p14:sldId id="2142532304"/>
            <p14:sldId id="214747773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42E013-79A1-E06F-BD06-F77B79128252}" name="Veselina Eneva" initials="VE" userId="S::veneva@microsoft.com::8f9a69b8-91b1-4903-801a-6cdb628defa7" providerId="AD"/>
  <p188:author id="{3BA6344F-6803-4A82-F855-3E239AFE18E4}" name="Severin Bock" initials="SB" userId="Severin Bock" providerId="None"/>
  <p188:author id="{629CD356-5326-8D81-2403-50ADFEAB9B29}" name="Vince Angeloni" initials="VA" userId="S::viange@microsoft.com::dfd04b1d-6ff9-445f-8feb-fa5e6ce54e40" providerId="AD"/>
  <p188:author id="{19436A71-6289-DAC3-5935-2D0ED3A1B624}" name="Paul Langowski" initials="PL" userId="S::palangow@microsoft.com::1463dfd8-a46d-4816-b6fe-784616dadbf9" providerId="AD"/>
  <p188:author id="{51A80977-D16B-44BF-F2EB-61CFC4E9C667}" name="Peter Swimm" initials="PS" userId="S::peterswimm@microsoft.com::d0d260a2-a118-4791-baf9-dd33bfa8b435" providerId="AD"/>
  <p188:author id="{7FF10B7B-E43B-7161-8F1E-42A5FB711343}" name="Parag Dessai" initials="PD" userId="S::paragdessai@microsoft.com::0d07f866-a1c1-4e49-90d6-4e75a2e82554" providerId="AD"/>
  <p188:author id="{9D3F1B88-585F-7FD7-8FB6-335A8BAEF878}" name="Ramanujam Raghunathan" initials="RR" userId="S::ramara@microsoft.com::166913e9-60d1-4850-b9be-8b0be705d107" providerId="AD"/>
  <p188:author id="{8B13289E-652D-9316-69A1-29BB24FF023C}" name="Jim Lewallen" initials="JL" userId="S::jameslew@microsoft.com::b7a89f54-243d-4b95-8e4b-129243a5ee99" providerId="AD"/>
  <p188:author id="{874911A8-C6C4-3FCF-F408-FF9AAF367C2B}" name="Mike Bonincontri" initials="MB" userId="S::mboninco@microsoft.com::98c61e87-3110-4131-9743-475448c96361" providerId="AD"/>
  <p188:author id="{B60D79B8-0641-D909-5731-867F9BC48679}" name="Adeel Edhi" initials="AE" userId="S::adeeledhi@microsoft.com::64e7d15d-d317-4178-b345-a91fc5cfabd3" providerId="AD"/>
  <p188:author id="{343F0AC0-6250-4799-C610-A4C895B70171}" name="Henry Jammes" initials="HJ" userId="S::hejammes@microsoft.com::5f22554b-fd15-4676-8c82-dc6122af2a80" providerId="AD"/>
  <p188:author id="{954B93C3-2123-2591-66B5-A2930B405BCA}" name="Christopher Lim" initials="CL" userId="S::chrlim@microsoft.com::f968ec5d-ece7-49c7-b2a7-1e73f064a379" providerId="AD"/>
  <p188:author id="{BB7FB2C4-F4BA-51CD-E7FF-6123717ABF13}" name="Rachel Profitt" initials="RP" userId="S::raprofit@microsoft.com::33e63d03-b0ce-4cee-8a7f-3417702ed3c2" providerId="AD"/>
  <p188:author id="{FAEDAAC8-0530-2237-4664-9A046A131C40}" name="Rich Black" initials="RB" userId="S::riblack@microsoft.com::b49cc34d-059b-4351-ba76-9f03c1133ec4" providerId="AD"/>
  <p188:author id="{A1A855D9-3655-3611-D721-1D05ACFA3F07}" name="Eric Pegors" initials="EP" userId="S::epegors@microsoft.com::180bc75c-1203-4cdc-9809-50698c116290" providerId="AD"/>
  <p188:author id="{CC4AB4EA-5A67-C4E2-FB4F-C6FA9979B584}" name="Nikolai Popov" initials="NP" userId="S::nikolaipopov@microsoft.com::6fad8797-b97c-4aa4-92df-3de28f364e2b" providerId="AD"/>
  <p188:author id="{01D663F0-26F9-6E97-705E-48BA964A34AD}" name="Adi Leibowitz" initials="AL" userId="S::adileibowitz@microsoft.com::7ca725d7-e3d2-4863-b386-effa70f453d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C5E2"/>
    <a:srgbClr val="4CCBED"/>
    <a:srgbClr val="4ADEFC"/>
    <a:srgbClr val="201714"/>
    <a:srgbClr val="45B8D7"/>
    <a:srgbClr val="33BFEF"/>
    <a:srgbClr val="15ADD5"/>
    <a:srgbClr val="00B050"/>
    <a:srgbClr val="16BDDE"/>
    <a:srgbClr val="FEF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111D3-796B-4BB0-A370-070974EB9404}" v="1562" dt="2023-12-05T23:24:40.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30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viewProps" Target="viewProps.xml"/><Relationship Id="rId95" Type="http://schemas.microsoft.com/office/2018/10/relationships/authors" Targe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 Leibowitz" userId="S::adileibowitz@microsoft.com::7ca725d7-e3d2-4863-b386-effa70f453d5" providerId="AD" clId="Web-{69D8C4CA-418B-2963-2FEA-CA05BB45EE54}"/>
    <pc:docChg chg="modSld">
      <pc:chgData name="Adi Leibowitz" userId="S::adileibowitz@microsoft.com::7ca725d7-e3d2-4863-b386-effa70f453d5" providerId="AD" clId="Web-{69D8C4CA-418B-2963-2FEA-CA05BB45EE54}" dt="2023-09-05T11:20:26.502" v="6"/>
      <pc:docMkLst>
        <pc:docMk/>
      </pc:docMkLst>
      <pc:sldChg chg="modCm">
        <pc:chgData name="Adi Leibowitz" userId="S::adileibowitz@microsoft.com::7ca725d7-e3d2-4863-b386-effa70f453d5" providerId="AD" clId="Web-{69D8C4CA-418B-2963-2FEA-CA05BB45EE54}" dt="2023-09-05T11:04:03.181" v="0"/>
        <pc:sldMkLst>
          <pc:docMk/>
          <pc:sldMk cId="548508627" sldId="2147478630"/>
        </pc:sldMkLst>
        <pc:extLst>
          <p:ext xmlns:p="http://schemas.openxmlformats.org/presentationml/2006/main" uri="{D6D511B9-2390-475A-947B-AFAB55BFBCF1}">
            <pc226:cmChg xmlns:pc226="http://schemas.microsoft.com/office/powerpoint/2022/06/main/command" chg="">
              <pc226:chgData name="Adi Leibowitz" userId="S::adileibowitz@microsoft.com::7ca725d7-e3d2-4863-b386-effa70f453d5" providerId="AD" clId="Web-{69D8C4CA-418B-2963-2FEA-CA05BB45EE54}" dt="2023-09-05T11:04:03.181" v="0"/>
              <pc2:cmMkLst xmlns:pc2="http://schemas.microsoft.com/office/powerpoint/2019/9/main/command">
                <pc:docMk/>
                <pc:sldMk cId="548508627" sldId="2147478630"/>
                <pc2:cmMk id="{719C8A01-1C45-422E-AC17-8737C890DFE1}"/>
              </pc2:cmMkLst>
              <pc226:cmRplyChg chg="add">
                <pc226:chgData name="Adi Leibowitz" userId="S::adileibowitz@microsoft.com::7ca725d7-e3d2-4863-b386-effa70f453d5" providerId="AD" clId="Web-{69D8C4CA-418B-2963-2FEA-CA05BB45EE54}" dt="2023-09-05T11:04:03.181" v="0"/>
                <pc2:cmRplyMkLst xmlns:pc2="http://schemas.microsoft.com/office/powerpoint/2019/9/main/command">
                  <pc:docMk/>
                  <pc:sldMk cId="548508627" sldId="2147478630"/>
                  <pc2:cmMk id="{719C8A01-1C45-422E-AC17-8737C890DFE1}"/>
                  <pc2:cmRplyMk id="{565D190F-BBB2-47B0-A5C7-8B5A7C91D33F}"/>
                </pc2:cmRplyMkLst>
              </pc226:cmRplyChg>
            </pc226:cmChg>
          </p:ext>
        </pc:extLst>
      </pc:sldChg>
      <pc:sldChg chg="modSp addCm modCm">
        <pc:chgData name="Adi Leibowitz" userId="S::adileibowitz@microsoft.com::7ca725d7-e3d2-4863-b386-effa70f453d5" providerId="AD" clId="Web-{69D8C4CA-418B-2963-2FEA-CA05BB45EE54}" dt="2023-09-05T11:20:26.502" v="6"/>
        <pc:sldMkLst>
          <pc:docMk/>
          <pc:sldMk cId="4234592746" sldId="2147478640"/>
        </pc:sldMkLst>
        <pc:spChg chg="mod">
          <ac:chgData name="Adi Leibowitz" userId="S::adileibowitz@microsoft.com::7ca725d7-e3d2-4863-b386-effa70f453d5" providerId="AD" clId="Web-{69D8C4CA-418B-2963-2FEA-CA05BB45EE54}" dt="2023-09-05T11:15:52.904" v="4" actId="1076"/>
          <ac:spMkLst>
            <pc:docMk/>
            <pc:sldMk cId="4234592746" sldId="2147478640"/>
            <ac:spMk id="3" creationId="{BA3B09E7-DC25-E43F-351B-EF69C7553F18}"/>
          </ac:spMkLst>
        </pc:spChg>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20:26.502" v="6"/>
              <pc2:cmMkLst xmlns:pc2="http://schemas.microsoft.com/office/powerpoint/2019/9/main/command">
                <pc:docMk/>
                <pc:sldMk cId="4234592746" sldId="2147478640"/>
                <pc2:cmMk id="{D992C3EC-94BC-4DC7-8CFF-4A0192A16068}"/>
              </pc2:cmMkLst>
            </pc226:cmChg>
          </p:ext>
        </pc:extLst>
      </pc:sldChg>
      <pc:sldChg chg="addCm modCm">
        <pc:chgData name="Adi Leibowitz" userId="S::adileibowitz@microsoft.com::7ca725d7-e3d2-4863-b386-effa70f453d5" providerId="AD" clId="Web-{69D8C4CA-418B-2963-2FEA-CA05BB45EE54}" dt="2023-09-05T11:10:31.897" v="2"/>
        <pc:sldMkLst>
          <pc:docMk/>
          <pc:sldMk cId="3403173400" sldId="2147478652"/>
        </pc:sldMkLst>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10:31.897" v="2"/>
              <pc2:cmMkLst xmlns:pc2="http://schemas.microsoft.com/office/powerpoint/2019/9/main/command">
                <pc:docMk/>
                <pc:sldMk cId="3403173400" sldId="2147478652"/>
                <pc2:cmMk id="{8531EA23-BD7B-4472-A862-2505F76D5673}"/>
              </pc2:cmMkLst>
            </pc226:cmChg>
          </p:ext>
        </pc:extLst>
      </pc:sldChg>
    </pc:docChg>
  </pc:docChgLst>
  <pc:docChgLst>
    <pc:chgData name="Adi Leibowitz" userId="7ca725d7-e3d2-4863-b386-effa70f453d5" providerId="ADAL" clId="{05BBB230-51FC-4131-B389-A12FF33C872F}"/>
    <pc:docChg chg="modSld">
      <pc:chgData name="Adi Leibowitz" userId="7ca725d7-e3d2-4863-b386-effa70f453d5" providerId="ADAL" clId="{05BBB230-51FC-4131-B389-A12FF33C872F}" dt="2023-09-05T10:46:25.729" v="2" actId="20577"/>
      <pc:docMkLst>
        <pc:docMk/>
      </pc:docMkLst>
      <pc:sldChg chg="addCm">
        <pc:chgData name="Adi Leibowitz" userId="7ca725d7-e3d2-4863-b386-effa70f453d5" providerId="ADAL" clId="{05BBB230-51FC-4131-B389-A12FF33C872F}" dt="2023-09-05T10:45:19.735" v="0"/>
        <pc:sldMkLst>
          <pc:docMk/>
          <pc:sldMk cId="548508627" sldId="2147478630"/>
        </pc:sldMkLst>
        <pc:extLst>
          <p:ext xmlns:p="http://schemas.openxmlformats.org/presentationml/2006/main" uri="{D6D511B9-2390-475A-947B-AFAB55BFBCF1}">
            <pc226:cmChg xmlns:pc226="http://schemas.microsoft.com/office/powerpoint/2022/06/main/command" chg="add">
              <pc226:chgData name="Adi Leibowitz" userId="7ca725d7-e3d2-4863-b386-effa70f453d5" providerId="ADAL" clId="{05BBB230-51FC-4131-B389-A12FF33C872F}" dt="2023-09-05T10:45:19.735" v="0"/>
              <pc2:cmMkLst xmlns:pc2="http://schemas.microsoft.com/office/powerpoint/2019/9/main/command">
                <pc:docMk/>
                <pc:sldMk cId="548508627" sldId="2147478630"/>
                <pc2:cmMk id="{719C8A01-1C45-422E-AC17-8737C890DFE1}"/>
              </pc2:cmMkLst>
            </pc226:cmChg>
          </p:ext>
        </pc:extLst>
      </pc:sldChg>
      <pc:sldChg chg="modSp mod">
        <pc:chgData name="Adi Leibowitz" userId="7ca725d7-e3d2-4863-b386-effa70f453d5" providerId="ADAL" clId="{05BBB230-51FC-4131-B389-A12FF33C872F}" dt="2023-09-05T10:46:25.729" v="2" actId="20577"/>
        <pc:sldMkLst>
          <pc:docMk/>
          <pc:sldMk cId="2971486287" sldId="2147478642"/>
        </pc:sldMkLst>
        <pc:graphicFrameChg chg="modGraphic">
          <ac:chgData name="Adi Leibowitz" userId="7ca725d7-e3d2-4863-b386-effa70f453d5" providerId="ADAL" clId="{05BBB230-51FC-4131-B389-A12FF33C872F}" dt="2023-09-05T10:46:25.729" v="2" actId="20577"/>
          <ac:graphicFrameMkLst>
            <pc:docMk/>
            <pc:sldMk cId="2971486287" sldId="2147478642"/>
            <ac:graphicFrameMk id="4" creationId="{882C9BB9-AC4D-4894-D1FB-709C728B32AC}"/>
          </ac:graphicFrameMkLst>
        </pc:graphicFrameChg>
      </pc:sldChg>
    </pc:docChg>
  </pc:docChgLst>
  <pc:docChgLst>
    <pc:chgData name="Henry Jammes" userId="5f22554b-fd15-4676-8c82-dc6122af2a80" providerId="ADAL" clId="{A3A6ABF9-8563-404A-BEC3-1E0B3CC340AC}"/>
    <pc:docChg chg="undo redo custSel addSld delSld modSld sldOrd modMainMaster addSection modSection">
      <pc:chgData name="Henry Jammes" userId="5f22554b-fd15-4676-8c82-dc6122af2a80" providerId="ADAL" clId="{A3A6ABF9-8563-404A-BEC3-1E0B3CC340AC}" dt="2023-09-28T17:46:14.183" v="51153" actId="20577"/>
      <pc:docMkLst>
        <pc:docMk/>
      </pc:docMkLst>
      <pc:sldChg chg="modSp mod">
        <pc:chgData name="Henry Jammes" userId="5f22554b-fd15-4676-8c82-dc6122af2a80" providerId="ADAL" clId="{A3A6ABF9-8563-404A-BEC3-1E0B3CC340AC}" dt="2023-08-11T14:39:48.567" v="1842" actId="1076"/>
        <pc:sldMkLst>
          <pc:docMk/>
          <pc:sldMk cId="2567493441" sldId="3087"/>
        </pc:sldMkLst>
        <pc:spChg chg="mod">
          <ac:chgData name="Henry Jammes" userId="5f22554b-fd15-4676-8c82-dc6122af2a80" providerId="ADAL" clId="{A3A6ABF9-8563-404A-BEC3-1E0B3CC340AC}" dt="2023-08-10T12:56:18.751" v="228" actId="2711"/>
          <ac:spMkLst>
            <pc:docMk/>
            <pc:sldMk cId="2567493441" sldId="3087"/>
            <ac:spMk id="12" creationId="{0C040E89-E4CA-4171-90DC-ACB6421550B6}"/>
          </ac:spMkLst>
        </pc:spChg>
        <pc:spChg chg="mod">
          <ac:chgData name="Henry Jammes" userId="5f22554b-fd15-4676-8c82-dc6122af2a80" providerId="ADAL" clId="{A3A6ABF9-8563-404A-BEC3-1E0B3CC340AC}" dt="2023-08-10T12:56:18.751" v="228" actId="2711"/>
          <ac:spMkLst>
            <pc:docMk/>
            <pc:sldMk cId="2567493441" sldId="3087"/>
            <ac:spMk id="15" creationId="{8B788170-FA75-4EF9-B4A8-4BC93CC9CDEA}"/>
          </ac:spMkLst>
        </pc:spChg>
        <pc:spChg chg="mod">
          <ac:chgData name="Henry Jammes" userId="5f22554b-fd15-4676-8c82-dc6122af2a80" providerId="ADAL" clId="{A3A6ABF9-8563-404A-BEC3-1E0B3CC340AC}" dt="2023-08-10T12:56:18.751" v="228" actId="2711"/>
          <ac:spMkLst>
            <pc:docMk/>
            <pc:sldMk cId="2567493441" sldId="3087"/>
            <ac:spMk id="19" creationId="{86EEF643-7D0B-4E1A-B09B-36E89847D64E}"/>
          </ac:spMkLst>
        </pc:spChg>
        <pc:spChg chg="mod">
          <ac:chgData name="Henry Jammes" userId="5f22554b-fd15-4676-8c82-dc6122af2a80" providerId="ADAL" clId="{A3A6ABF9-8563-404A-BEC3-1E0B3CC340AC}" dt="2023-08-11T14:39:43.400" v="1841" actId="1076"/>
          <ac:spMkLst>
            <pc:docMk/>
            <pc:sldMk cId="2567493441" sldId="3087"/>
            <ac:spMk id="52" creationId="{66D22106-37EB-4F14-A05E-8100125726E7}"/>
          </ac:spMkLst>
        </pc:spChg>
        <pc:spChg chg="mod">
          <ac:chgData name="Henry Jammes" userId="5f22554b-fd15-4676-8c82-dc6122af2a80" providerId="ADAL" clId="{A3A6ABF9-8563-404A-BEC3-1E0B3CC340AC}" dt="2023-08-11T14:39:48.567" v="1842" actId="1076"/>
          <ac:spMkLst>
            <pc:docMk/>
            <pc:sldMk cId="2567493441" sldId="3087"/>
            <ac:spMk id="53" creationId="{319C0DD1-70F5-4A9E-8D10-39FA7EC07DAF}"/>
          </ac:spMkLst>
        </pc:spChg>
        <pc:spChg chg="mod">
          <ac:chgData name="Henry Jammes" userId="5f22554b-fd15-4676-8c82-dc6122af2a80" providerId="ADAL" clId="{A3A6ABF9-8563-404A-BEC3-1E0B3CC340AC}" dt="2023-08-10T12:56:30.066" v="230" actId="403"/>
          <ac:spMkLst>
            <pc:docMk/>
            <pc:sldMk cId="2567493441" sldId="3087"/>
            <ac:spMk id="75" creationId="{E1AC9BB9-EEDE-4DA1-B1AE-61F87D31B4BF}"/>
          </ac:spMkLst>
        </pc:spChg>
        <pc:spChg chg="mod">
          <ac:chgData name="Henry Jammes" userId="5f22554b-fd15-4676-8c82-dc6122af2a80" providerId="ADAL" clId="{A3A6ABF9-8563-404A-BEC3-1E0B3CC340AC}" dt="2023-08-10T12:56:30.066" v="230" actId="403"/>
          <ac:spMkLst>
            <pc:docMk/>
            <pc:sldMk cId="2567493441" sldId="3087"/>
            <ac:spMk id="85" creationId="{D33E0761-F102-47D8-8E08-F5D0927A9A56}"/>
          </ac:spMkLst>
        </pc:spChg>
        <pc:spChg chg="mod">
          <ac:chgData name="Henry Jammes" userId="5f22554b-fd15-4676-8c82-dc6122af2a80" providerId="ADAL" clId="{A3A6ABF9-8563-404A-BEC3-1E0B3CC340AC}" dt="2023-08-10T12:56:30.066" v="230" actId="403"/>
          <ac:spMkLst>
            <pc:docMk/>
            <pc:sldMk cId="2567493441" sldId="3087"/>
            <ac:spMk id="87" creationId="{AD2CB0F0-7CB4-44A3-9CD8-37CFF6BFE636}"/>
          </ac:spMkLst>
        </pc:spChg>
        <pc:spChg chg="mod">
          <ac:chgData name="Henry Jammes" userId="5f22554b-fd15-4676-8c82-dc6122af2a80" providerId="ADAL" clId="{A3A6ABF9-8563-404A-BEC3-1E0B3CC340AC}" dt="2023-08-10T12:56:30.066" v="230" actId="403"/>
          <ac:spMkLst>
            <pc:docMk/>
            <pc:sldMk cId="2567493441" sldId="3087"/>
            <ac:spMk id="106" creationId="{AC7B08C0-309B-4E31-9522-AAE3B57E7109}"/>
          </ac:spMkLst>
        </pc:spChg>
        <pc:spChg chg="mod">
          <ac:chgData name="Henry Jammes" userId="5f22554b-fd15-4676-8c82-dc6122af2a80" providerId="ADAL" clId="{A3A6ABF9-8563-404A-BEC3-1E0B3CC340AC}" dt="2023-08-10T12:56:30.066" v="230" actId="403"/>
          <ac:spMkLst>
            <pc:docMk/>
            <pc:sldMk cId="2567493441" sldId="3087"/>
            <ac:spMk id="112" creationId="{B5404789-7E08-4B5D-9800-A1057A86C8F6}"/>
          </ac:spMkLst>
        </pc:spChg>
        <pc:spChg chg="mod">
          <ac:chgData name="Henry Jammes" userId="5f22554b-fd15-4676-8c82-dc6122af2a80" providerId="ADAL" clId="{A3A6ABF9-8563-404A-BEC3-1E0B3CC340AC}" dt="2023-08-10T12:56:30.066" v="230" actId="403"/>
          <ac:spMkLst>
            <pc:docMk/>
            <pc:sldMk cId="2567493441" sldId="3087"/>
            <ac:spMk id="113" creationId="{889D21FB-8BCC-4741-9AFF-52D79A343816}"/>
          </ac:spMkLst>
        </pc:spChg>
        <pc:spChg chg="mod">
          <ac:chgData name="Henry Jammes" userId="5f22554b-fd15-4676-8c82-dc6122af2a80" providerId="ADAL" clId="{A3A6ABF9-8563-404A-BEC3-1E0B3CC340AC}" dt="2023-08-10T12:56:30.066" v="230" actId="403"/>
          <ac:spMkLst>
            <pc:docMk/>
            <pc:sldMk cId="2567493441" sldId="3087"/>
            <ac:spMk id="114" creationId="{D185724B-90BE-4AEA-8B66-35F1D501CF07}"/>
          </ac:spMkLst>
        </pc:spChg>
        <pc:grpChg chg="mod">
          <ac:chgData name="Henry Jammes" userId="5f22554b-fd15-4676-8c82-dc6122af2a80" providerId="ADAL" clId="{A3A6ABF9-8563-404A-BEC3-1E0B3CC340AC}" dt="2023-08-10T12:56:30.066" v="230" actId="403"/>
          <ac:grpSpMkLst>
            <pc:docMk/>
            <pc:sldMk cId="2567493441" sldId="3087"/>
            <ac:grpSpMk id="3" creationId="{65A60699-AF40-4C95-89AA-365867D09A84}"/>
          </ac:grpSpMkLst>
        </pc:grpChg>
        <pc:grpChg chg="mod">
          <ac:chgData name="Henry Jammes" userId="5f22554b-fd15-4676-8c82-dc6122af2a80" providerId="ADAL" clId="{A3A6ABF9-8563-404A-BEC3-1E0B3CC340AC}" dt="2023-08-10T12:56:30.066" v="230" actId="403"/>
          <ac:grpSpMkLst>
            <pc:docMk/>
            <pc:sldMk cId="2567493441" sldId="3087"/>
            <ac:grpSpMk id="5" creationId="{34262F06-2160-47A5-896D-445702066946}"/>
          </ac:grpSpMkLst>
        </pc:grpChg>
        <pc:grpChg chg="mod">
          <ac:chgData name="Henry Jammes" userId="5f22554b-fd15-4676-8c82-dc6122af2a80" providerId="ADAL" clId="{A3A6ABF9-8563-404A-BEC3-1E0B3CC340AC}" dt="2023-08-10T12:56:30.066" v="230" actId="403"/>
          <ac:grpSpMkLst>
            <pc:docMk/>
            <pc:sldMk cId="2567493441" sldId="3087"/>
            <ac:grpSpMk id="6" creationId="{911A84D5-D13C-4E37-8C45-0A2C78B54FF8}"/>
          </ac:grpSpMkLst>
        </pc:grpChg>
        <pc:grpChg chg="mod">
          <ac:chgData name="Henry Jammes" userId="5f22554b-fd15-4676-8c82-dc6122af2a80" providerId="ADAL" clId="{A3A6ABF9-8563-404A-BEC3-1E0B3CC340AC}" dt="2023-08-10T12:56:18.751" v="228" actId="2711"/>
          <ac:grpSpMkLst>
            <pc:docMk/>
            <pc:sldMk cId="2567493441" sldId="3087"/>
            <ac:grpSpMk id="17" creationId="{7CA9523E-2DB7-484E-8650-7348B904C503}"/>
          </ac:grpSpMkLst>
        </pc:grpChg>
        <pc:grpChg chg="mod">
          <ac:chgData name="Henry Jammes" userId="5f22554b-fd15-4676-8c82-dc6122af2a80" providerId="ADAL" clId="{A3A6ABF9-8563-404A-BEC3-1E0B3CC340AC}" dt="2023-08-10T12:56:18.751" v="228" actId="2711"/>
          <ac:grpSpMkLst>
            <pc:docMk/>
            <pc:sldMk cId="2567493441" sldId="3087"/>
            <ac:grpSpMk id="18" creationId="{D93D151E-1C7E-41D3-B466-850E279D563C}"/>
          </ac:grpSpMkLst>
        </pc:grpChg>
        <pc:grpChg chg="mod">
          <ac:chgData name="Henry Jammes" userId="5f22554b-fd15-4676-8c82-dc6122af2a80" providerId="ADAL" clId="{A3A6ABF9-8563-404A-BEC3-1E0B3CC340AC}" dt="2023-08-10T12:56:18.751" v="228" actId="2711"/>
          <ac:grpSpMkLst>
            <pc:docMk/>
            <pc:sldMk cId="2567493441" sldId="3087"/>
            <ac:grpSpMk id="23" creationId="{4CADA0A7-6243-DC23-83F0-C198FAAD8F48}"/>
          </ac:grpSpMkLst>
        </pc:grpChg>
        <pc:grpChg chg="mod">
          <ac:chgData name="Henry Jammes" userId="5f22554b-fd15-4676-8c82-dc6122af2a80" providerId="ADAL" clId="{A3A6ABF9-8563-404A-BEC3-1E0B3CC340AC}" dt="2023-08-10T12:56:18.751" v="228" actId="2711"/>
          <ac:grpSpMkLst>
            <pc:docMk/>
            <pc:sldMk cId="2567493441" sldId="3087"/>
            <ac:grpSpMk id="24" creationId="{83513EBD-DD64-0878-640D-14B272043F6B}"/>
          </ac:grpSpMkLst>
        </pc:grpChg>
        <pc:grpChg chg="mod">
          <ac:chgData name="Henry Jammes" userId="5f22554b-fd15-4676-8c82-dc6122af2a80" providerId="ADAL" clId="{A3A6ABF9-8563-404A-BEC3-1E0B3CC340AC}" dt="2023-08-10T12:56:18.751" v="228" actId="2711"/>
          <ac:grpSpMkLst>
            <pc:docMk/>
            <pc:sldMk cId="2567493441" sldId="3087"/>
            <ac:grpSpMk id="27" creationId="{B10BC6CC-3830-1D16-F1F8-9C3DE53F59F1}"/>
          </ac:grpSpMkLst>
        </pc:grpChg>
        <pc:grpChg chg="mod">
          <ac:chgData name="Henry Jammes" userId="5f22554b-fd15-4676-8c82-dc6122af2a80" providerId="ADAL" clId="{A3A6ABF9-8563-404A-BEC3-1E0B3CC340AC}" dt="2023-08-10T12:56:30.066" v="230" actId="403"/>
          <ac:grpSpMkLst>
            <pc:docMk/>
            <pc:sldMk cId="2567493441" sldId="3087"/>
            <ac:grpSpMk id="67" creationId="{294E6E6F-8115-4BAA-A37D-2342C7797B52}"/>
          </ac:grpSpMkLst>
        </pc:grpChg>
        <pc:grpChg chg="mod">
          <ac:chgData name="Henry Jammes" userId="5f22554b-fd15-4676-8c82-dc6122af2a80" providerId="ADAL" clId="{A3A6ABF9-8563-404A-BEC3-1E0B3CC340AC}" dt="2023-08-10T12:56:30.066" v="230" actId="403"/>
          <ac:grpSpMkLst>
            <pc:docMk/>
            <pc:sldMk cId="2567493441" sldId="3087"/>
            <ac:grpSpMk id="70" creationId="{9E331BFB-6D6B-4A72-8340-B9B745B6DEE9}"/>
          </ac:grpSpMkLst>
        </pc:grpChg>
        <pc:grpChg chg="mod">
          <ac:chgData name="Henry Jammes" userId="5f22554b-fd15-4676-8c82-dc6122af2a80" providerId="ADAL" clId="{A3A6ABF9-8563-404A-BEC3-1E0B3CC340AC}" dt="2023-08-11T14:39:48.567" v="1842" actId="1076"/>
          <ac:grpSpMkLst>
            <pc:docMk/>
            <pc:sldMk cId="2567493441" sldId="3087"/>
            <ac:grpSpMk id="138" creationId="{8B3CE1C8-1EE3-4407-9407-502C4150EF09}"/>
          </ac:grpSpMkLst>
        </pc:grpChg>
        <pc:grpChg chg="mod">
          <ac:chgData name="Henry Jammes" userId="5f22554b-fd15-4676-8c82-dc6122af2a80" providerId="ADAL" clId="{A3A6ABF9-8563-404A-BEC3-1E0B3CC340AC}" dt="2023-08-11T14:39:43.400" v="1841" actId="1076"/>
          <ac:grpSpMkLst>
            <pc:docMk/>
            <pc:sldMk cId="2567493441" sldId="3087"/>
            <ac:grpSpMk id="144" creationId="{75E6C490-27C5-464E-B9AA-68C06DC5E379}"/>
          </ac:grpSpMkLst>
        </pc:grpChg>
        <pc:cxnChg chg="mod">
          <ac:chgData name="Henry Jammes" userId="5f22554b-fd15-4676-8c82-dc6122af2a80" providerId="ADAL" clId="{A3A6ABF9-8563-404A-BEC3-1E0B3CC340AC}" dt="2023-08-10T12:56:18.751" v="228" actId="2711"/>
          <ac:cxnSpMkLst>
            <pc:docMk/>
            <pc:sldMk cId="2567493441" sldId="3087"/>
            <ac:cxnSpMk id="108" creationId="{940BDD52-E2E4-4BED-B0C7-A59AAC352D97}"/>
          </ac:cxnSpMkLst>
        </pc:cxnChg>
        <pc:cxnChg chg="mod">
          <ac:chgData name="Henry Jammes" userId="5f22554b-fd15-4676-8c82-dc6122af2a80" providerId="ADAL" clId="{A3A6ABF9-8563-404A-BEC3-1E0B3CC340AC}" dt="2023-08-10T12:56:18.751" v="228" actId="2711"/>
          <ac:cxnSpMkLst>
            <pc:docMk/>
            <pc:sldMk cId="2567493441" sldId="3087"/>
            <ac:cxnSpMk id="110" creationId="{5620C0C8-DA0B-4BA3-AC09-84734C8E8B5C}"/>
          </ac:cxnSpMkLst>
        </pc:cxnChg>
      </pc:sldChg>
      <pc:sldChg chg="addSp modSp mod ord">
        <pc:chgData name="Henry Jammes" userId="5f22554b-fd15-4676-8c82-dc6122af2a80" providerId="ADAL" clId="{A3A6ABF9-8563-404A-BEC3-1E0B3CC340AC}" dt="2023-09-08T01:31:45.199" v="40057"/>
        <pc:sldMkLst>
          <pc:docMk/>
          <pc:sldMk cId="1304563117" sldId="3093"/>
        </pc:sldMkLst>
        <pc:spChg chg="mod">
          <ac:chgData name="Henry Jammes" userId="5f22554b-fd15-4676-8c82-dc6122af2a80" providerId="ADAL" clId="{A3A6ABF9-8563-404A-BEC3-1E0B3CC340AC}" dt="2023-09-05T00:16:59.460" v="36088" actId="571"/>
          <ac:spMkLst>
            <pc:docMk/>
            <pc:sldMk cId="1304563117" sldId="3093"/>
            <ac:spMk id="3" creationId="{9FD547C4-365A-CEAF-6F4A-F7FC43CE317D}"/>
          </ac:spMkLst>
        </pc:spChg>
        <pc:spChg chg="mod">
          <ac:chgData name="Henry Jammes" userId="5f22554b-fd15-4676-8c82-dc6122af2a80" providerId="ADAL" clId="{A3A6ABF9-8563-404A-BEC3-1E0B3CC340AC}" dt="2023-09-05T00:17:55.202" v="36119" actId="1038"/>
          <ac:spMkLst>
            <pc:docMk/>
            <pc:sldMk cId="1304563117" sldId="3093"/>
            <ac:spMk id="4" creationId="{7CE4786D-C856-4ED1-AD42-4D6D5704E74E}"/>
          </ac:spMkLst>
        </pc:spChg>
        <pc:spChg chg="mod">
          <ac:chgData name="Henry Jammes" userId="5f22554b-fd15-4676-8c82-dc6122af2a80" providerId="ADAL" clId="{A3A6ABF9-8563-404A-BEC3-1E0B3CC340AC}" dt="2023-09-05T00:16:59.460" v="36088" actId="571"/>
          <ac:spMkLst>
            <pc:docMk/>
            <pc:sldMk cId="1304563117" sldId="3093"/>
            <ac:spMk id="5" creationId="{A7731996-6C99-0213-8FF9-1A6F1D081762}"/>
          </ac:spMkLst>
        </pc:spChg>
        <pc:spChg chg="mod">
          <ac:chgData name="Henry Jammes" userId="5f22554b-fd15-4676-8c82-dc6122af2a80" providerId="ADAL" clId="{A3A6ABF9-8563-404A-BEC3-1E0B3CC340AC}" dt="2023-09-05T00:17:39.869" v="36101" actId="14100"/>
          <ac:spMkLst>
            <pc:docMk/>
            <pc:sldMk cId="1304563117" sldId="3093"/>
            <ac:spMk id="7" creationId="{65493B6B-3844-60CE-A3C3-4D8D23519862}"/>
          </ac:spMkLst>
        </pc:spChg>
        <pc:spChg chg="mod">
          <ac:chgData name="Henry Jammes" userId="5f22554b-fd15-4676-8c82-dc6122af2a80" providerId="ADAL" clId="{A3A6ABF9-8563-404A-BEC3-1E0B3CC340AC}" dt="2023-09-05T00:17:03.863" v="36089" actId="571"/>
          <ac:spMkLst>
            <pc:docMk/>
            <pc:sldMk cId="1304563117" sldId="3093"/>
            <ac:spMk id="9" creationId="{9A3B85B1-0684-AC80-89EA-F074B4EE0705}"/>
          </ac:spMkLst>
        </pc:spChg>
        <pc:spChg chg="mod">
          <ac:chgData name="Henry Jammes" userId="5f22554b-fd15-4676-8c82-dc6122af2a80" providerId="ADAL" clId="{A3A6ABF9-8563-404A-BEC3-1E0B3CC340AC}" dt="2023-09-05T00:17:03.863" v="36089" actId="571"/>
          <ac:spMkLst>
            <pc:docMk/>
            <pc:sldMk cId="1304563117" sldId="3093"/>
            <ac:spMk id="10" creationId="{540CD168-36CB-CC4E-0DF7-CBFAF5289DFA}"/>
          </ac:spMkLst>
        </pc:spChg>
        <pc:grpChg chg="add mod">
          <ac:chgData name="Henry Jammes" userId="5f22554b-fd15-4676-8c82-dc6122af2a80" providerId="ADAL" clId="{A3A6ABF9-8563-404A-BEC3-1E0B3CC340AC}" dt="2023-09-05T00:17:55.202" v="36119" actId="1038"/>
          <ac:grpSpMkLst>
            <pc:docMk/>
            <pc:sldMk cId="1304563117" sldId="3093"/>
            <ac:grpSpMk id="2" creationId="{6152B9B4-BD17-9408-43E0-86F12EFB4F93}"/>
          </ac:grpSpMkLst>
        </pc:grpChg>
        <pc:grpChg chg="add mod">
          <ac:chgData name="Henry Jammes" userId="5f22554b-fd15-4676-8c82-dc6122af2a80" providerId="ADAL" clId="{A3A6ABF9-8563-404A-BEC3-1E0B3CC340AC}" dt="2023-09-05T00:17:55.202" v="36119" actId="1038"/>
          <ac:grpSpMkLst>
            <pc:docMk/>
            <pc:sldMk cId="1304563117" sldId="3093"/>
            <ac:grpSpMk id="8" creationId="{4E25EE53-52B2-7312-D1DF-D796BF20CFD2}"/>
          </ac:grpSpMkLst>
        </pc:grpChg>
        <pc:grpChg chg="mod">
          <ac:chgData name="Henry Jammes" userId="5f22554b-fd15-4676-8c82-dc6122af2a80" providerId="ADAL" clId="{A3A6ABF9-8563-404A-BEC3-1E0B3CC340AC}" dt="2023-09-05T00:17:55.202" v="36119" actId="1038"/>
          <ac:grpSpMkLst>
            <pc:docMk/>
            <pc:sldMk cId="1304563117" sldId="3093"/>
            <ac:grpSpMk id="13" creationId="{0FA2A180-238B-594C-F873-BF7DFBFEB895}"/>
          </ac:grpSpMkLst>
        </pc:grpChg>
        <pc:grpChg chg="mod">
          <ac:chgData name="Henry Jammes" userId="5f22554b-fd15-4676-8c82-dc6122af2a80" providerId="ADAL" clId="{A3A6ABF9-8563-404A-BEC3-1E0B3CC340AC}" dt="2023-09-05T00:17:55.202" v="36119" actId="1038"/>
          <ac:grpSpMkLst>
            <pc:docMk/>
            <pc:sldMk cId="1304563117" sldId="3093"/>
            <ac:grpSpMk id="14" creationId="{DB744389-FD3E-FD70-EA1B-A7AF1D79939C}"/>
          </ac:grpSpMkLst>
        </pc:grpChg>
        <pc:grpChg chg="mod">
          <ac:chgData name="Henry Jammes" userId="5f22554b-fd15-4676-8c82-dc6122af2a80" providerId="ADAL" clId="{A3A6ABF9-8563-404A-BEC3-1E0B3CC340AC}" dt="2023-09-05T00:17:55.202" v="36119" actId="1038"/>
          <ac:grpSpMkLst>
            <pc:docMk/>
            <pc:sldMk cId="1304563117" sldId="3093"/>
            <ac:grpSpMk id="17" creationId="{9220FFB5-B88C-7ACB-DBD3-F5D813E7ADE1}"/>
          </ac:grpSpMkLst>
        </pc:grpChg>
        <pc:grpChg chg="mod">
          <ac:chgData name="Henry Jammes" userId="5f22554b-fd15-4676-8c82-dc6122af2a80" providerId="ADAL" clId="{A3A6ABF9-8563-404A-BEC3-1E0B3CC340AC}" dt="2023-09-05T00:17:55.202" v="36119" actId="1038"/>
          <ac:grpSpMkLst>
            <pc:docMk/>
            <pc:sldMk cId="1304563117" sldId="3093"/>
            <ac:grpSpMk id="20" creationId="{4FE57C88-5276-26FE-E77F-210E01D1FC07}"/>
          </ac:grpSpMkLst>
        </pc:grpChg>
        <pc:grpChg chg="mod">
          <ac:chgData name="Henry Jammes" userId="5f22554b-fd15-4676-8c82-dc6122af2a80" providerId="ADAL" clId="{A3A6ABF9-8563-404A-BEC3-1E0B3CC340AC}" dt="2023-09-05T00:17:55.202" v="36119" actId="1038"/>
          <ac:grpSpMkLst>
            <pc:docMk/>
            <pc:sldMk cId="1304563117" sldId="3093"/>
            <ac:grpSpMk id="23" creationId="{6841671A-F678-D662-27B5-3A1E17EF4952}"/>
          </ac:grpSpMkLst>
        </pc:grpChg>
        <pc:grpChg chg="mod">
          <ac:chgData name="Henry Jammes" userId="5f22554b-fd15-4676-8c82-dc6122af2a80" providerId="ADAL" clId="{A3A6ABF9-8563-404A-BEC3-1E0B3CC340AC}" dt="2023-09-05T00:17:55.202" v="36119" actId="1038"/>
          <ac:grpSpMkLst>
            <pc:docMk/>
            <pc:sldMk cId="1304563117" sldId="3093"/>
            <ac:grpSpMk id="26" creationId="{C6733B8A-94C0-04C2-E76D-D4561BD25079}"/>
          </ac:grpSpMkLst>
        </pc:grpChg>
      </pc:sldChg>
      <pc:sldChg chg="addSp modSp mod delCm">
        <pc:chgData name="Henry Jammes" userId="5f22554b-fd15-4676-8c82-dc6122af2a80" providerId="ADAL" clId="{A3A6ABF9-8563-404A-BEC3-1E0B3CC340AC}" dt="2023-09-28T17:46:14.183" v="51153" actId="20577"/>
        <pc:sldMkLst>
          <pc:docMk/>
          <pc:sldMk cId="1094870920" sldId="10219"/>
        </pc:sldMkLst>
        <pc:spChg chg="mod">
          <ac:chgData name="Henry Jammes" userId="5f22554b-fd15-4676-8c82-dc6122af2a80" providerId="ADAL" clId="{A3A6ABF9-8563-404A-BEC3-1E0B3CC340AC}" dt="2023-09-28T17:46:14.183" v="51153" actId="20577"/>
          <ac:spMkLst>
            <pc:docMk/>
            <pc:sldMk cId="1094870920" sldId="10219"/>
            <ac:spMk id="2" creationId="{45010FE8-BF09-4146-B084-66CB05B66FD9}"/>
          </ac:spMkLst>
        </pc:spChg>
        <pc:spChg chg="mod">
          <ac:chgData name="Henry Jammes" userId="5f22554b-fd15-4676-8c82-dc6122af2a80" providerId="ADAL" clId="{A3A6ABF9-8563-404A-BEC3-1E0B3CC340AC}" dt="2023-08-11T14:42:10.651" v="1909" actId="20577"/>
          <ac:spMkLst>
            <pc:docMk/>
            <pc:sldMk cId="1094870920" sldId="10219"/>
            <ac:spMk id="4" creationId="{A7121F5C-650D-59CB-7B85-2347002A035F}"/>
          </ac:spMkLst>
        </pc:spChg>
        <pc:spChg chg="mod">
          <ac:chgData name="Henry Jammes" userId="5f22554b-fd15-4676-8c82-dc6122af2a80" providerId="ADAL" clId="{A3A6ABF9-8563-404A-BEC3-1E0B3CC340AC}" dt="2023-08-11T14:40:55.942" v="1844" actId="571"/>
          <ac:spMkLst>
            <pc:docMk/>
            <pc:sldMk cId="1094870920" sldId="10219"/>
            <ac:spMk id="6" creationId="{A22C1422-7720-F374-A2A1-020AE4A26BA8}"/>
          </ac:spMkLst>
        </pc:spChg>
        <pc:spChg chg="mod">
          <ac:chgData name="Henry Jammes" userId="5f22554b-fd15-4676-8c82-dc6122af2a80" providerId="ADAL" clId="{A3A6ABF9-8563-404A-BEC3-1E0B3CC340AC}" dt="2023-08-11T14:40:55.942" v="1844" actId="571"/>
          <ac:spMkLst>
            <pc:docMk/>
            <pc:sldMk cId="1094870920" sldId="10219"/>
            <ac:spMk id="7" creationId="{71D6375B-BD7F-67CC-B714-D3D748186856}"/>
          </ac:spMkLst>
        </pc:spChg>
        <pc:spChg chg="mod">
          <ac:chgData name="Henry Jammes" userId="5f22554b-fd15-4676-8c82-dc6122af2a80" providerId="ADAL" clId="{A3A6ABF9-8563-404A-BEC3-1E0B3CC340AC}" dt="2023-08-10T14:02:07.459" v="263" actId="2711"/>
          <ac:spMkLst>
            <pc:docMk/>
            <pc:sldMk cId="1094870920" sldId="10219"/>
            <ac:spMk id="11" creationId="{A7F4C2C9-9C2C-542E-5479-3DCD97BBBC78}"/>
          </ac:spMkLst>
        </pc:spChg>
        <pc:spChg chg="mod">
          <ac:chgData name="Henry Jammes" userId="5f22554b-fd15-4676-8c82-dc6122af2a80" providerId="ADAL" clId="{A3A6ABF9-8563-404A-BEC3-1E0B3CC340AC}" dt="2023-08-10T14:02:07.459" v="263" actId="2711"/>
          <ac:spMkLst>
            <pc:docMk/>
            <pc:sldMk cId="1094870920" sldId="10219"/>
            <ac:spMk id="13" creationId="{BAC38765-02F8-A990-01ED-1D474DC62012}"/>
          </ac:spMkLst>
        </pc:spChg>
        <pc:spChg chg="mod">
          <ac:chgData name="Henry Jammes" userId="5f22554b-fd15-4676-8c82-dc6122af2a80" providerId="ADAL" clId="{A3A6ABF9-8563-404A-BEC3-1E0B3CC340AC}" dt="2023-08-10T14:02:07.459" v="263" actId="2711"/>
          <ac:spMkLst>
            <pc:docMk/>
            <pc:sldMk cId="1094870920" sldId="10219"/>
            <ac:spMk id="14" creationId="{9B3A5BA8-5A5A-56C1-501C-051575F596EF}"/>
          </ac:spMkLst>
        </pc:spChg>
        <pc:spChg chg="mod">
          <ac:chgData name="Henry Jammes" userId="5f22554b-fd15-4676-8c82-dc6122af2a80" providerId="ADAL" clId="{A3A6ABF9-8563-404A-BEC3-1E0B3CC340AC}" dt="2023-08-10T14:02:07.459" v="263" actId="2711"/>
          <ac:spMkLst>
            <pc:docMk/>
            <pc:sldMk cId="1094870920" sldId="10219"/>
            <ac:spMk id="16" creationId="{BD313791-C381-A7D0-9C4D-B6FF6A7CF41E}"/>
          </ac:spMkLst>
        </pc:spChg>
        <pc:spChg chg="mod">
          <ac:chgData name="Henry Jammes" userId="5f22554b-fd15-4676-8c82-dc6122af2a80" providerId="ADAL" clId="{A3A6ABF9-8563-404A-BEC3-1E0B3CC340AC}" dt="2023-08-10T14:02:07.459" v="263" actId="2711"/>
          <ac:spMkLst>
            <pc:docMk/>
            <pc:sldMk cId="1094870920" sldId="10219"/>
            <ac:spMk id="18" creationId="{736DADEC-0D93-B31A-EBE7-CB76D2ADED68}"/>
          </ac:spMkLst>
        </pc:spChg>
        <pc:spChg chg="mod">
          <ac:chgData name="Henry Jammes" userId="5f22554b-fd15-4676-8c82-dc6122af2a80" providerId="ADAL" clId="{A3A6ABF9-8563-404A-BEC3-1E0B3CC340AC}" dt="2023-08-10T14:02:07.459" v="263" actId="2711"/>
          <ac:spMkLst>
            <pc:docMk/>
            <pc:sldMk cId="1094870920" sldId="10219"/>
            <ac:spMk id="19" creationId="{7BEC9D33-8841-21C4-5D2F-38EB5A15C0AE}"/>
          </ac:spMkLst>
        </pc:spChg>
        <pc:spChg chg="mod">
          <ac:chgData name="Henry Jammes" userId="5f22554b-fd15-4676-8c82-dc6122af2a80" providerId="ADAL" clId="{A3A6ABF9-8563-404A-BEC3-1E0B3CC340AC}" dt="2023-08-10T14:02:07.459" v="263" actId="2711"/>
          <ac:spMkLst>
            <pc:docMk/>
            <pc:sldMk cId="1094870920" sldId="10219"/>
            <ac:spMk id="21" creationId="{2AE3467A-22D3-5FE0-16E3-21B798C67CD9}"/>
          </ac:spMkLst>
        </pc:spChg>
        <pc:spChg chg="mod">
          <ac:chgData name="Henry Jammes" userId="5f22554b-fd15-4676-8c82-dc6122af2a80" providerId="ADAL" clId="{A3A6ABF9-8563-404A-BEC3-1E0B3CC340AC}" dt="2023-08-10T14:02:07.459" v="263" actId="2711"/>
          <ac:spMkLst>
            <pc:docMk/>
            <pc:sldMk cId="1094870920" sldId="10219"/>
            <ac:spMk id="24" creationId="{96D6AF6F-41F0-6455-24B8-C2C2FF20B7E0}"/>
          </ac:spMkLst>
        </pc:spChg>
        <pc:spChg chg="mod">
          <ac:chgData name="Henry Jammes" userId="5f22554b-fd15-4676-8c82-dc6122af2a80" providerId="ADAL" clId="{A3A6ABF9-8563-404A-BEC3-1E0B3CC340AC}" dt="2023-08-10T14:02:07.459" v="263" actId="2711"/>
          <ac:spMkLst>
            <pc:docMk/>
            <pc:sldMk cId="1094870920" sldId="10219"/>
            <ac:spMk id="25" creationId="{A87F66A3-09D2-217F-FF30-38B5AD4A42B9}"/>
          </ac:spMkLst>
        </pc:spChg>
        <pc:spChg chg="mod">
          <ac:chgData name="Henry Jammes" userId="5f22554b-fd15-4676-8c82-dc6122af2a80" providerId="ADAL" clId="{A3A6ABF9-8563-404A-BEC3-1E0B3CC340AC}" dt="2023-09-04T21:40:03.570" v="30318" actId="20577"/>
          <ac:spMkLst>
            <pc:docMk/>
            <pc:sldMk cId="1094870920" sldId="10219"/>
            <ac:spMk id="27" creationId="{B4BDBE74-EF03-0CE6-2310-13345B703F57}"/>
          </ac:spMkLst>
        </pc:spChg>
        <pc:spChg chg="mod">
          <ac:chgData name="Henry Jammes" userId="5f22554b-fd15-4676-8c82-dc6122af2a80" providerId="ADAL" clId="{A3A6ABF9-8563-404A-BEC3-1E0B3CC340AC}" dt="2023-08-10T14:02:07.459" v="263" actId="2711"/>
          <ac:spMkLst>
            <pc:docMk/>
            <pc:sldMk cId="1094870920" sldId="10219"/>
            <ac:spMk id="29" creationId="{2C68ACA1-50C7-D486-78B8-0EBFE43EF46C}"/>
          </ac:spMkLst>
        </pc:spChg>
        <pc:spChg chg="mod">
          <ac:chgData name="Henry Jammes" userId="5f22554b-fd15-4676-8c82-dc6122af2a80" providerId="ADAL" clId="{A3A6ABF9-8563-404A-BEC3-1E0B3CC340AC}" dt="2023-08-10T14:02:07.459" v="263" actId="2711"/>
          <ac:spMkLst>
            <pc:docMk/>
            <pc:sldMk cId="1094870920" sldId="10219"/>
            <ac:spMk id="30" creationId="{A857AA44-8D06-D1E4-D591-B86F8FC361E8}"/>
          </ac:spMkLst>
        </pc:spChg>
        <pc:spChg chg="mod">
          <ac:chgData name="Henry Jammes" userId="5f22554b-fd15-4676-8c82-dc6122af2a80" providerId="ADAL" clId="{A3A6ABF9-8563-404A-BEC3-1E0B3CC340AC}" dt="2023-08-10T14:02:07.459" v="263" actId="2711"/>
          <ac:spMkLst>
            <pc:docMk/>
            <pc:sldMk cId="1094870920" sldId="10219"/>
            <ac:spMk id="32" creationId="{12E415D6-ADC7-DC40-5371-578ED167F553}"/>
          </ac:spMkLst>
        </pc:spChg>
        <pc:spChg chg="mod">
          <ac:chgData name="Henry Jammes" userId="5f22554b-fd15-4676-8c82-dc6122af2a80" providerId="ADAL" clId="{A3A6ABF9-8563-404A-BEC3-1E0B3CC340AC}" dt="2023-08-10T14:02:07.459" v="263" actId="2711"/>
          <ac:spMkLst>
            <pc:docMk/>
            <pc:sldMk cId="1094870920" sldId="10219"/>
            <ac:spMk id="34" creationId="{F5E86C35-FF3B-9DA4-F10C-EF7EED79A001}"/>
          </ac:spMkLst>
        </pc:spChg>
        <pc:spChg chg="mod">
          <ac:chgData name="Henry Jammes" userId="5f22554b-fd15-4676-8c82-dc6122af2a80" providerId="ADAL" clId="{A3A6ABF9-8563-404A-BEC3-1E0B3CC340AC}" dt="2023-08-10T14:02:07.459" v="263" actId="2711"/>
          <ac:spMkLst>
            <pc:docMk/>
            <pc:sldMk cId="1094870920" sldId="10219"/>
            <ac:spMk id="35" creationId="{5A414540-7D0D-9638-018D-7B5F31620F35}"/>
          </ac:spMkLst>
        </pc:spChg>
        <pc:spChg chg="mod">
          <ac:chgData name="Henry Jammes" userId="5f22554b-fd15-4676-8c82-dc6122af2a80" providerId="ADAL" clId="{A3A6ABF9-8563-404A-BEC3-1E0B3CC340AC}" dt="2023-08-10T14:02:07.459" v="263" actId="2711"/>
          <ac:spMkLst>
            <pc:docMk/>
            <pc:sldMk cId="1094870920" sldId="10219"/>
            <ac:spMk id="37" creationId="{8B351E31-66D6-15A7-BE54-1AEADCFD0155}"/>
          </ac:spMkLst>
        </pc:spChg>
        <pc:spChg chg="mod">
          <ac:chgData name="Henry Jammes" userId="5f22554b-fd15-4676-8c82-dc6122af2a80" providerId="ADAL" clId="{A3A6ABF9-8563-404A-BEC3-1E0B3CC340AC}" dt="2023-08-10T14:02:07.459" v="263" actId="2711"/>
          <ac:spMkLst>
            <pc:docMk/>
            <pc:sldMk cId="1094870920" sldId="10219"/>
            <ac:spMk id="39" creationId="{3F72A3DA-F463-FC01-A46F-45950938D0D7}"/>
          </ac:spMkLst>
        </pc:spChg>
        <pc:spChg chg="mod">
          <ac:chgData name="Henry Jammes" userId="5f22554b-fd15-4676-8c82-dc6122af2a80" providerId="ADAL" clId="{A3A6ABF9-8563-404A-BEC3-1E0B3CC340AC}" dt="2023-08-10T14:01:56.674" v="262" actId="2711"/>
          <ac:spMkLst>
            <pc:docMk/>
            <pc:sldMk cId="1094870920" sldId="10219"/>
            <ac:spMk id="40" creationId="{8550DF09-0D7B-4F8E-8ACF-13567A221AF3}"/>
          </ac:spMkLst>
        </pc:spChg>
        <pc:spChg chg="mod">
          <ac:chgData name="Henry Jammes" userId="5f22554b-fd15-4676-8c82-dc6122af2a80" providerId="ADAL" clId="{A3A6ABF9-8563-404A-BEC3-1E0B3CC340AC}" dt="2023-09-05T00:10:25.604" v="35619" actId="20577"/>
          <ac:spMkLst>
            <pc:docMk/>
            <pc:sldMk cId="1094870920" sldId="10219"/>
            <ac:spMk id="41" creationId="{177907F9-2172-46A3-AEA0-8DD4122F217B}"/>
          </ac:spMkLst>
        </pc:spChg>
        <pc:spChg chg="mod">
          <ac:chgData name="Henry Jammes" userId="5f22554b-fd15-4676-8c82-dc6122af2a80" providerId="ADAL" clId="{A3A6ABF9-8563-404A-BEC3-1E0B3CC340AC}" dt="2023-08-10T14:02:07.459" v="263" actId="2711"/>
          <ac:spMkLst>
            <pc:docMk/>
            <pc:sldMk cId="1094870920" sldId="10219"/>
            <ac:spMk id="43" creationId="{E251AC00-3DBC-8D8A-27CA-C844C1E1959D}"/>
          </ac:spMkLst>
        </pc:spChg>
        <pc:spChg chg="mod">
          <ac:chgData name="Henry Jammes" userId="5f22554b-fd15-4676-8c82-dc6122af2a80" providerId="ADAL" clId="{A3A6ABF9-8563-404A-BEC3-1E0B3CC340AC}" dt="2023-08-10T14:02:07.459" v="263" actId="2711"/>
          <ac:spMkLst>
            <pc:docMk/>
            <pc:sldMk cId="1094870920" sldId="10219"/>
            <ac:spMk id="47" creationId="{9D005DFF-F7DB-9962-1D4E-730DEE8E13CD}"/>
          </ac:spMkLst>
        </pc:spChg>
        <pc:spChg chg="mod">
          <ac:chgData name="Henry Jammes" userId="5f22554b-fd15-4676-8c82-dc6122af2a80" providerId="ADAL" clId="{A3A6ABF9-8563-404A-BEC3-1E0B3CC340AC}" dt="2023-08-10T14:02:07.459" v="263" actId="2711"/>
          <ac:spMkLst>
            <pc:docMk/>
            <pc:sldMk cId="1094870920" sldId="10219"/>
            <ac:spMk id="49" creationId="{45D36832-A33D-7CEF-CA24-3435C58ECF02}"/>
          </ac:spMkLst>
        </pc:spChg>
        <pc:spChg chg="mod">
          <ac:chgData name="Henry Jammes" userId="5f22554b-fd15-4676-8c82-dc6122af2a80" providerId="ADAL" clId="{A3A6ABF9-8563-404A-BEC3-1E0B3CC340AC}" dt="2023-08-10T14:02:07.459" v="263" actId="2711"/>
          <ac:spMkLst>
            <pc:docMk/>
            <pc:sldMk cId="1094870920" sldId="10219"/>
            <ac:spMk id="50" creationId="{786FF5C9-6511-1126-DA33-C66D82B8CAD6}"/>
          </ac:spMkLst>
        </pc:spChg>
        <pc:spChg chg="mod">
          <ac:chgData name="Henry Jammes" userId="5f22554b-fd15-4676-8c82-dc6122af2a80" providerId="ADAL" clId="{A3A6ABF9-8563-404A-BEC3-1E0B3CC340AC}" dt="2023-08-10T14:02:07.459" v="263" actId="2711"/>
          <ac:spMkLst>
            <pc:docMk/>
            <pc:sldMk cId="1094870920" sldId="10219"/>
            <ac:spMk id="52" creationId="{F07DEF84-6155-B4FC-9780-0EBAB5A20E80}"/>
          </ac:spMkLst>
        </pc:spChg>
        <pc:spChg chg="mod">
          <ac:chgData name="Henry Jammes" userId="5f22554b-fd15-4676-8c82-dc6122af2a80" providerId="ADAL" clId="{A3A6ABF9-8563-404A-BEC3-1E0B3CC340AC}" dt="2023-08-10T14:02:07.459" v="263" actId="2711"/>
          <ac:spMkLst>
            <pc:docMk/>
            <pc:sldMk cId="1094870920" sldId="10219"/>
            <ac:spMk id="54" creationId="{813C052E-F1F3-3463-1D72-CDAB02A6DAC7}"/>
          </ac:spMkLst>
        </pc:spChg>
        <pc:spChg chg="mod">
          <ac:chgData name="Henry Jammes" userId="5f22554b-fd15-4676-8c82-dc6122af2a80" providerId="ADAL" clId="{A3A6ABF9-8563-404A-BEC3-1E0B3CC340AC}" dt="2023-08-10T14:02:07.459" v="263" actId="2711"/>
          <ac:spMkLst>
            <pc:docMk/>
            <pc:sldMk cId="1094870920" sldId="10219"/>
            <ac:spMk id="55" creationId="{D909AFD3-772D-428E-8735-D3CC0F3F9928}"/>
          </ac:spMkLst>
        </pc:spChg>
        <pc:spChg chg="mod">
          <ac:chgData name="Henry Jammes" userId="5f22554b-fd15-4676-8c82-dc6122af2a80" providerId="ADAL" clId="{A3A6ABF9-8563-404A-BEC3-1E0B3CC340AC}" dt="2023-08-10T14:02:07.459" v="263" actId="2711"/>
          <ac:spMkLst>
            <pc:docMk/>
            <pc:sldMk cId="1094870920" sldId="10219"/>
            <ac:spMk id="57" creationId="{9A72F8EA-291F-4570-84D1-25DC141B48F8}"/>
          </ac:spMkLst>
        </pc:spChg>
        <pc:spChg chg="mod">
          <ac:chgData name="Henry Jammes" userId="5f22554b-fd15-4676-8c82-dc6122af2a80" providerId="ADAL" clId="{A3A6ABF9-8563-404A-BEC3-1E0B3CC340AC}" dt="2023-08-10T14:02:07.459" v="263" actId="2711"/>
          <ac:spMkLst>
            <pc:docMk/>
            <pc:sldMk cId="1094870920" sldId="10219"/>
            <ac:spMk id="58" creationId="{9A88097F-834B-41ED-84A6-F60654AB22D0}"/>
          </ac:spMkLst>
        </pc:spChg>
        <pc:spChg chg="mod">
          <ac:chgData name="Henry Jammes" userId="5f22554b-fd15-4676-8c82-dc6122af2a80" providerId="ADAL" clId="{A3A6ABF9-8563-404A-BEC3-1E0B3CC340AC}" dt="2023-08-10T14:02:07.459" v="263" actId="2711"/>
          <ac:spMkLst>
            <pc:docMk/>
            <pc:sldMk cId="1094870920" sldId="10219"/>
            <ac:spMk id="59" creationId="{8DD3CF62-5B93-ED0C-9E41-7AC8F8D226BE}"/>
          </ac:spMkLst>
        </pc:spChg>
        <pc:spChg chg="mod">
          <ac:chgData name="Henry Jammes" userId="5f22554b-fd15-4676-8c82-dc6122af2a80" providerId="ADAL" clId="{A3A6ABF9-8563-404A-BEC3-1E0B3CC340AC}" dt="2023-08-10T14:02:15.714" v="264" actId="2711"/>
          <ac:spMkLst>
            <pc:docMk/>
            <pc:sldMk cId="1094870920" sldId="10219"/>
            <ac:spMk id="91" creationId="{F71E6BB8-F6B2-4A70-9C26-62A830F5F11B}"/>
          </ac:spMkLst>
        </pc:spChg>
        <pc:spChg chg="mod">
          <ac:chgData name="Henry Jammes" userId="5f22554b-fd15-4676-8c82-dc6122af2a80" providerId="ADAL" clId="{A3A6ABF9-8563-404A-BEC3-1E0B3CC340AC}" dt="2023-08-10T14:02:15.714" v="264" actId="2711"/>
          <ac:spMkLst>
            <pc:docMk/>
            <pc:sldMk cId="1094870920" sldId="10219"/>
            <ac:spMk id="92" creationId="{6BDC5852-9503-4CDA-B807-61D5949A5EBC}"/>
          </ac:spMkLst>
        </pc:spChg>
        <pc:spChg chg="mod">
          <ac:chgData name="Henry Jammes" userId="5f22554b-fd15-4676-8c82-dc6122af2a80" providerId="ADAL" clId="{A3A6ABF9-8563-404A-BEC3-1E0B3CC340AC}" dt="2023-09-05T00:11:02.774" v="35627" actId="20577"/>
          <ac:spMkLst>
            <pc:docMk/>
            <pc:sldMk cId="1094870920" sldId="10219"/>
            <ac:spMk id="103" creationId="{58D773B7-673F-419E-B0B9-B5B66FF34DCD}"/>
          </ac:spMkLst>
        </pc:spChg>
        <pc:spChg chg="mod">
          <ac:chgData name="Henry Jammes" userId="5f22554b-fd15-4676-8c82-dc6122af2a80" providerId="ADAL" clId="{A3A6ABF9-8563-404A-BEC3-1E0B3CC340AC}" dt="2023-08-10T14:02:15.714" v="264" actId="2711"/>
          <ac:spMkLst>
            <pc:docMk/>
            <pc:sldMk cId="1094870920" sldId="10219"/>
            <ac:spMk id="104" creationId="{1F9281E3-1F1D-4B02-A80D-710A4BB90B72}"/>
          </ac:spMkLst>
        </pc:spChg>
        <pc:grpChg chg="add mod">
          <ac:chgData name="Henry Jammes" userId="5f22554b-fd15-4676-8c82-dc6122af2a80" providerId="ADAL" clId="{A3A6ABF9-8563-404A-BEC3-1E0B3CC340AC}" dt="2023-08-11T14:41:58.959" v="1908" actId="465"/>
          <ac:grpSpMkLst>
            <pc:docMk/>
            <pc:sldMk cId="1094870920" sldId="10219"/>
            <ac:grpSpMk id="3" creationId="{86752445-1626-3CD9-AE41-145C8DC47410}"/>
          </ac:grpSpMkLst>
        </pc:grpChg>
        <pc:grpChg chg="mod">
          <ac:chgData name="Henry Jammes" userId="5f22554b-fd15-4676-8c82-dc6122af2a80" providerId="ADAL" clId="{A3A6ABF9-8563-404A-BEC3-1E0B3CC340AC}" dt="2023-08-11T14:40:55.942" v="1844" actId="571"/>
          <ac:grpSpMkLst>
            <pc:docMk/>
            <pc:sldMk cId="1094870920" sldId="10219"/>
            <ac:grpSpMk id="5" creationId="{92DEC4F6-96C8-21C5-5D02-234B44A3D495}"/>
          </ac:grpSpMkLst>
        </pc:grpChg>
        <pc:grpChg chg="mod">
          <ac:chgData name="Henry Jammes" userId="5f22554b-fd15-4676-8c82-dc6122af2a80" providerId="ADAL" clId="{A3A6ABF9-8563-404A-BEC3-1E0B3CC340AC}" dt="2023-08-11T14:41:40.250" v="1881" actId="1076"/>
          <ac:grpSpMkLst>
            <pc:docMk/>
            <pc:sldMk cId="1094870920" sldId="10219"/>
            <ac:grpSpMk id="9" creationId="{DD59AE0A-666C-60CD-D011-646AF715CECC}"/>
          </ac:grpSpMkLst>
        </pc:grpChg>
        <pc:grpChg chg="mod">
          <ac:chgData name="Henry Jammes" userId="5f22554b-fd15-4676-8c82-dc6122af2a80" providerId="ADAL" clId="{A3A6ABF9-8563-404A-BEC3-1E0B3CC340AC}" dt="2023-08-11T14:41:58.959" v="1908" actId="465"/>
          <ac:grpSpMkLst>
            <pc:docMk/>
            <pc:sldMk cId="1094870920" sldId="10219"/>
            <ac:grpSpMk id="10" creationId="{2FFE75AF-6F83-62B3-B731-F2204319DA6A}"/>
          </ac:grpSpMkLst>
        </pc:grpChg>
        <pc:grpChg chg="mod">
          <ac:chgData name="Henry Jammes" userId="5f22554b-fd15-4676-8c82-dc6122af2a80" providerId="ADAL" clId="{A3A6ABF9-8563-404A-BEC3-1E0B3CC340AC}" dt="2023-08-11T14:41:58.959" v="1908" actId="465"/>
          <ac:grpSpMkLst>
            <pc:docMk/>
            <pc:sldMk cId="1094870920" sldId="10219"/>
            <ac:grpSpMk id="15" creationId="{CCE9E9B7-D2DB-928A-4E37-BD2892CE9734}"/>
          </ac:grpSpMkLst>
        </pc:grpChg>
        <pc:grpChg chg="mod">
          <ac:chgData name="Henry Jammes" userId="5f22554b-fd15-4676-8c82-dc6122af2a80" providerId="ADAL" clId="{A3A6ABF9-8563-404A-BEC3-1E0B3CC340AC}" dt="2023-08-11T14:41:58.959" v="1908" actId="465"/>
          <ac:grpSpMkLst>
            <pc:docMk/>
            <pc:sldMk cId="1094870920" sldId="10219"/>
            <ac:grpSpMk id="20" creationId="{D6732438-EDD2-0678-BB0F-11E22F9C04EF}"/>
          </ac:grpSpMkLst>
        </pc:grpChg>
        <pc:grpChg chg="mod">
          <ac:chgData name="Henry Jammes" userId="5f22554b-fd15-4676-8c82-dc6122af2a80" providerId="ADAL" clId="{A3A6ABF9-8563-404A-BEC3-1E0B3CC340AC}" dt="2023-08-11T14:41:58.959" v="1908" actId="465"/>
          <ac:grpSpMkLst>
            <pc:docMk/>
            <pc:sldMk cId="1094870920" sldId="10219"/>
            <ac:grpSpMk id="26" creationId="{3050DA67-B41F-0953-D084-4C314A8884CB}"/>
          </ac:grpSpMkLst>
        </pc:grpChg>
        <pc:grpChg chg="mod">
          <ac:chgData name="Henry Jammes" userId="5f22554b-fd15-4676-8c82-dc6122af2a80" providerId="ADAL" clId="{A3A6ABF9-8563-404A-BEC3-1E0B3CC340AC}" dt="2023-08-11T14:41:58.959" v="1908" actId="465"/>
          <ac:grpSpMkLst>
            <pc:docMk/>
            <pc:sldMk cId="1094870920" sldId="10219"/>
            <ac:grpSpMk id="31" creationId="{BB8A7496-C3E2-CCA1-0A2F-35EB9A781894}"/>
          </ac:grpSpMkLst>
        </pc:grpChg>
        <pc:grpChg chg="mod">
          <ac:chgData name="Henry Jammes" userId="5f22554b-fd15-4676-8c82-dc6122af2a80" providerId="ADAL" clId="{A3A6ABF9-8563-404A-BEC3-1E0B3CC340AC}" dt="2023-08-11T14:41:58.959" v="1908" actId="465"/>
          <ac:grpSpMkLst>
            <pc:docMk/>
            <pc:sldMk cId="1094870920" sldId="10219"/>
            <ac:grpSpMk id="36" creationId="{065DE31C-353C-0700-B4E6-33240EFFDBDB}"/>
          </ac:grpSpMkLst>
        </pc:grpChg>
        <pc:grpChg chg="mod">
          <ac:chgData name="Henry Jammes" userId="5f22554b-fd15-4676-8c82-dc6122af2a80" providerId="ADAL" clId="{A3A6ABF9-8563-404A-BEC3-1E0B3CC340AC}" dt="2023-08-11T14:41:58.959" v="1908" actId="465"/>
          <ac:grpSpMkLst>
            <pc:docMk/>
            <pc:sldMk cId="1094870920" sldId="10219"/>
            <ac:grpSpMk id="45" creationId="{55458B71-8334-8912-CAC9-7AEA2A80AAA9}"/>
          </ac:grpSpMkLst>
        </pc:grpChg>
        <pc:grpChg chg="mod">
          <ac:chgData name="Henry Jammes" userId="5f22554b-fd15-4676-8c82-dc6122af2a80" providerId="ADAL" clId="{A3A6ABF9-8563-404A-BEC3-1E0B3CC340AC}" dt="2023-08-11T14:41:47.118" v="1907" actId="1035"/>
          <ac:grpSpMkLst>
            <pc:docMk/>
            <pc:sldMk cId="1094870920" sldId="10219"/>
            <ac:grpSpMk id="51" creationId="{B05A3416-EDE7-742F-DE63-5329861EF587}"/>
          </ac:grpSpMkLst>
        </pc:grpChg>
        <pc:cxnChg chg="mod">
          <ac:chgData name="Henry Jammes" userId="5f22554b-fd15-4676-8c82-dc6122af2a80" providerId="ADAL" clId="{A3A6ABF9-8563-404A-BEC3-1E0B3CC340AC}" dt="2023-08-11T14:41:22.071" v="1879" actId="1076"/>
          <ac:cxnSpMkLst>
            <pc:docMk/>
            <pc:sldMk cId="1094870920" sldId="10219"/>
            <ac:cxnSpMk id="44" creationId="{4A8E8564-839D-4D78-B946-D71D10D7FB42}"/>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8-15T19:19:57.582" v="11303"/>
              <pc2:cmMkLst xmlns:pc2="http://schemas.microsoft.com/office/powerpoint/2019/9/main/command">
                <pc:docMk/>
                <pc:sldMk cId="1094870920" sldId="10219"/>
                <pc2:cmMk id="{15A3EB28-D31B-40E3-901D-7EEC885CA5CA}"/>
              </pc2:cmMkLst>
            </pc226:cmChg>
            <pc226:cmChg xmlns:pc226="http://schemas.microsoft.com/office/powerpoint/2022/06/main/command" chg="del">
              <pc226:chgData name="Henry Jammes" userId="5f22554b-fd15-4676-8c82-dc6122af2a80" providerId="ADAL" clId="{A3A6ABF9-8563-404A-BEC3-1E0B3CC340AC}" dt="2023-08-15T19:23:48.212" v="11312"/>
              <pc2:cmMkLst xmlns:pc2="http://schemas.microsoft.com/office/powerpoint/2019/9/main/command">
                <pc:docMk/>
                <pc:sldMk cId="1094870920" sldId="10219"/>
                <pc2:cmMk id="{7DC81362-0E6C-448C-A6C4-7FD307EDE6B3}"/>
              </pc2:cmMkLst>
            </pc226:cmChg>
            <pc226:cmChg xmlns:pc226="http://schemas.microsoft.com/office/powerpoint/2022/06/main/command" chg="del">
              <pc226:chgData name="Henry Jammes" userId="5f22554b-fd15-4676-8c82-dc6122af2a80" providerId="ADAL" clId="{A3A6ABF9-8563-404A-BEC3-1E0B3CC340AC}" dt="2023-08-15T19:21:31.396" v="11308"/>
              <pc2:cmMkLst xmlns:pc2="http://schemas.microsoft.com/office/powerpoint/2019/9/main/command">
                <pc:docMk/>
                <pc:sldMk cId="1094870920" sldId="10219"/>
                <pc2:cmMk id="{7BFF1C8A-CCF3-4D70-96BC-2138584E79F8}"/>
              </pc2:cmMkLst>
            </pc226:cmChg>
            <pc226:cmChg xmlns:pc226="http://schemas.microsoft.com/office/powerpoint/2022/06/main/command" chg="del">
              <pc226:chgData name="Henry Jammes" userId="5f22554b-fd15-4676-8c82-dc6122af2a80" providerId="ADAL" clId="{A3A6ABF9-8563-404A-BEC3-1E0B3CC340AC}" dt="2023-08-15T19:20:01.644" v="11304"/>
              <pc2:cmMkLst xmlns:pc2="http://schemas.microsoft.com/office/powerpoint/2019/9/main/command">
                <pc:docMk/>
                <pc:sldMk cId="1094870920" sldId="10219"/>
                <pc2:cmMk id="{F674DABB-92C0-48CE-A189-33B6FA0A67C5}"/>
              </pc2:cmMkLst>
            </pc226:cmChg>
            <pc226:cmChg xmlns:pc226="http://schemas.microsoft.com/office/powerpoint/2022/06/main/command" chg="del">
              <pc226:chgData name="Henry Jammes" userId="5f22554b-fd15-4676-8c82-dc6122af2a80" providerId="ADAL" clId="{A3A6ABF9-8563-404A-BEC3-1E0B3CC340AC}" dt="2023-08-15T19:22:21.829" v="11310"/>
              <pc2:cmMkLst xmlns:pc2="http://schemas.microsoft.com/office/powerpoint/2019/9/main/command">
                <pc:docMk/>
                <pc:sldMk cId="1094870920" sldId="10219"/>
                <pc2:cmMk id="{B67304E4-8D4D-4090-82FE-2BE744AADDC2}"/>
              </pc2:cmMkLst>
            </pc226:cmChg>
          </p:ext>
        </pc:extLst>
      </pc:sldChg>
      <pc:sldChg chg="delSp modSp mod">
        <pc:chgData name="Henry Jammes" userId="5f22554b-fd15-4676-8c82-dc6122af2a80" providerId="ADAL" clId="{A3A6ABF9-8563-404A-BEC3-1E0B3CC340AC}" dt="2023-08-11T18:24:34.674" v="6927" actId="6549"/>
        <pc:sldMkLst>
          <pc:docMk/>
          <pc:sldMk cId="3650881495" sldId="2147477614"/>
        </pc:sldMkLst>
        <pc:spChg chg="mod">
          <ac:chgData name="Henry Jammes" userId="5f22554b-fd15-4676-8c82-dc6122af2a80" providerId="ADAL" clId="{A3A6ABF9-8563-404A-BEC3-1E0B3CC340AC}" dt="2023-08-11T18:24:34.674" v="6927" actId="6549"/>
          <ac:spMkLst>
            <pc:docMk/>
            <pc:sldMk cId="3650881495" sldId="2147477614"/>
            <ac:spMk id="2" creationId="{2971EE3D-5416-4275-9430-391606B78F29}"/>
          </ac:spMkLst>
        </pc:spChg>
        <pc:spChg chg="mod">
          <ac:chgData name="Henry Jammes" userId="5f22554b-fd15-4676-8c82-dc6122af2a80" providerId="ADAL" clId="{A3A6ABF9-8563-404A-BEC3-1E0B3CC340AC}" dt="2023-08-10T14:01:33.748" v="261" actId="2711"/>
          <ac:spMkLst>
            <pc:docMk/>
            <pc:sldMk cId="3650881495" sldId="2147477614"/>
            <ac:spMk id="14" creationId="{C88B2CFD-B0CC-F109-15EA-C4D4072122B4}"/>
          </ac:spMkLst>
        </pc:spChg>
        <pc:spChg chg="mod">
          <ac:chgData name="Henry Jammes" userId="5f22554b-fd15-4676-8c82-dc6122af2a80" providerId="ADAL" clId="{A3A6ABF9-8563-404A-BEC3-1E0B3CC340AC}" dt="2023-08-10T14:01:16.439" v="258" actId="2711"/>
          <ac:spMkLst>
            <pc:docMk/>
            <pc:sldMk cId="3650881495" sldId="2147477614"/>
            <ac:spMk id="15" creationId="{8B46780E-C953-4BCE-BA52-4AED41B62683}"/>
          </ac:spMkLst>
        </pc:spChg>
        <pc:spChg chg="mod">
          <ac:chgData name="Henry Jammes" userId="5f22554b-fd15-4676-8c82-dc6122af2a80" providerId="ADAL" clId="{A3A6ABF9-8563-404A-BEC3-1E0B3CC340AC}" dt="2023-08-10T14:01:33.748" v="261" actId="2711"/>
          <ac:spMkLst>
            <pc:docMk/>
            <pc:sldMk cId="3650881495" sldId="2147477614"/>
            <ac:spMk id="17" creationId="{3DEC0AA3-6C61-2519-EF16-A15007964B47}"/>
          </ac:spMkLst>
        </pc:spChg>
        <pc:spChg chg="mod">
          <ac:chgData name="Henry Jammes" userId="5f22554b-fd15-4676-8c82-dc6122af2a80" providerId="ADAL" clId="{A3A6ABF9-8563-404A-BEC3-1E0B3CC340AC}" dt="2023-08-10T14:01:33.748" v="261" actId="2711"/>
          <ac:spMkLst>
            <pc:docMk/>
            <pc:sldMk cId="3650881495" sldId="2147477614"/>
            <ac:spMk id="18" creationId="{05CA981D-E0CD-19CF-6325-589F4025038C}"/>
          </ac:spMkLst>
        </pc:spChg>
        <pc:spChg chg="mod">
          <ac:chgData name="Henry Jammes" userId="5f22554b-fd15-4676-8c82-dc6122af2a80" providerId="ADAL" clId="{A3A6ABF9-8563-404A-BEC3-1E0B3CC340AC}" dt="2023-08-10T14:01:33.748" v="261" actId="2711"/>
          <ac:spMkLst>
            <pc:docMk/>
            <pc:sldMk cId="3650881495" sldId="2147477614"/>
            <ac:spMk id="19" creationId="{21ED1855-4822-6DB5-3EAE-6BC82A48364F}"/>
          </ac:spMkLst>
        </pc:spChg>
        <pc:spChg chg="mod">
          <ac:chgData name="Henry Jammes" userId="5f22554b-fd15-4676-8c82-dc6122af2a80" providerId="ADAL" clId="{A3A6ABF9-8563-404A-BEC3-1E0B3CC340AC}" dt="2023-08-10T14:01:33.748" v="261" actId="2711"/>
          <ac:spMkLst>
            <pc:docMk/>
            <pc:sldMk cId="3650881495" sldId="2147477614"/>
            <ac:spMk id="20" creationId="{6A3E0D55-91EB-77E7-93C3-E24C46C70F1A}"/>
          </ac:spMkLst>
        </pc:spChg>
        <pc:spChg chg="mod">
          <ac:chgData name="Henry Jammes" userId="5f22554b-fd15-4676-8c82-dc6122af2a80" providerId="ADAL" clId="{A3A6ABF9-8563-404A-BEC3-1E0B3CC340AC}" dt="2023-08-10T14:01:33.748" v="261" actId="2711"/>
          <ac:spMkLst>
            <pc:docMk/>
            <pc:sldMk cId="3650881495" sldId="2147477614"/>
            <ac:spMk id="21" creationId="{FD7419E0-FCF8-56EB-82DA-1357CA07723B}"/>
          </ac:spMkLst>
        </pc:spChg>
        <pc:spChg chg="mod">
          <ac:chgData name="Henry Jammes" userId="5f22554b-fd15-4676-8c82-dc6122af2a80" providerId="ADAL" clId="{A3A6ABF9-8563-404A-BEC3-1E0B3CC340AC}" dt="2023-08-10T14:01:33.748" v="261" actId="2711"/>
          <ac:spMkLst>
            <pc:docMk/>
            <pc:sldMk cId="3650881495" sldId="2147477614"/>
            <ac:spMk id="22" creationId="{284736E7-7592-2322-5006-A04772CE48C3}"/>
          </ac:spMkLst>
        </pc:spChg>
        <pc:spChg chg="mod">
          <ac:chgData name="Henry Jammes" userId="5f22554b-fd15-4676-8c82-dc6122af2a80" providerId="ADAL" clId="{A3A6ABF9-8563-404A-BEC3-1E0B3CC340AC}" dt="2023-08-10T14:01:33.748" v="261" actId="2711"/>
          <ac:spMkLst>
            <pc:docMk/>
            <pc:sldMk cId="3650881495" sldId="2147477614"/>
            <ac:spMk id="23" creationId="{191765BB-1CF1-B729-12E1-D3041B0BF20A}"/>
          </ac:spMkLst>
        </pc:spChg>
        <pc:spChg chg="mod">
          <ac:chgData name="Henry Jammes" userId="5f22554b-fd15-4676-8c82-dc6122af2a80" providerId="ADAL" clId="{A3A6ABF9-8563-404A-BEC3-1E0B3CC340AC}" dt="2023-08-10T14:01:33.748" v="261" actId="2711"/>
          <ac:spMkLst>
            <pc:docMk/>
            <pc:sldMk cId="3650881495" sldId="2147477614"/>
            <ac:spMk id="24" creationId="{CE6630F1-FB56-1CBB-5619-A3D474B288BE}"/>
          </ac:spMkLst>
        </pc:spChg>
        <pc:spChg chg="mod">
          <ac:chgData name="Henry Jammes" userId="5f22554b-fd15-4676-8c82-dc6122af2a80" providerId="ADAL" clId="{A3A6ABF9-8563-404A-BEC3-1E0B3CC340AC}" dt="2023-08-10T14:01:33.748" v="261" actId="2711"/>
          <ac:spMkLst>
            <pc:docMk/>
            <pc:sldMk cId="3650881495" sldId="2147477614"/>
            <ac:spMk id="25" creationId="{7676F7E0-EDCC-0FE2-B996-3C7825FD3B38}"/>
          </ac:spMkLst>
        </pc:spChg>
        <pc:spChg chg="mod">
          <ac:chgData name="Henry Jammes" userId="5f22554b-fd15-4676-8c82-dc6122af2a80" providerId="ADAL" clId="{A3A6ABF9-8563-404A-BEC3-1E0B3CC340AC}" dt="2023-08-10T14:01:33.748" v="261" actId="2711"/>
          <ac:spMkLst>
            <pc:docMk/>
            <pc:sldMk cId="3650881495" sldId="2147477614"/>
            <ac:spMk id="26" creationId="{504FD693-48F4-7D5A-9E4A-3FCF05D8ED2C}"/>
          </ac:spMkLst>
        </pc:spChg>
        <pc:spChg chg="mod">
          <ac:chgData name="Henry Jammes" userId="5f22554b-fd15-4676-8c82-dc6122af2a80" providerId="ADAL" clId="{A3A6ABF9-8563-404A-BEC3-1E0B3CC340AC}" dt="2023-08-10T14:01:33.748" v="261" actId="2711"/>
          <ac:spMkLst>
            <pc:docMk/>
            <pc:sldMk cId="3650881495" sldId="2147477614"/>
            <ac:spMk id="27" creationId="{21E21B7A-8731-CEF9-9425-05CB0402BBCF}"/>
          </ac:spMkLst>
        </pc:spChg>
        <pc:spChg chg="mod">
          <ac:chgData name="Henry Jammes" userId="5f22554b-fd15-4676-8c82-dc6122af2a80" providerId="ADAL" clId="{A3A6ABF9-8563-404A-BEC3-1E0B3CC340AC}" dt="2023-08-10T14:01:33.748" v="261" actId="2711"/>
          <ac:spMkLst>
            <pc:docMk/>
            <pc:sldMk cId="3650881495" sldId="2147477614"/>
            <ac:spMk id="28" creationId="{01F451A8-04C1-3BFB-0F80-3A9AAE0CD2D1}"/>
          </ac:spMkLst>
        </pc:spChg>
        <pc:spChg chg="mod">
          <ac:chgData name="Henry Jammes" userId="5f22554b-fd15-4676-8c82-dc6122af2a80" providerId="ADAL" clId="{A3A6ABF9-8563-404A-BEC3-1E0B3CC340AC}" dt="2023-08-10T14:01:33.748" v="261" actId="2711"/>
          <ac:spMkLst>
            <pc:docMk/>
            <pc:sldMk cId="3650881495" sldId="2147477614"/>
            <ac:spMk id="29" creationId="{9F671E37-01A9-0C53-76D5-B9D61374FAD7}"/>
          </ac:spMkLst>
        </pc:spChg>
        <pc:spChg chg="mod">
          <ac:chgData name="Henry Jammes" userId="5f22554b-fd15-4676-8c82-dc6122af2a80" providerId="ADAL" clId="{A3A6ABF9-8563-404A-BEC3-1E0B3CC340AC}" dt="2023-08-10T14:01:33.748" v="261" actId="2711"/>
          <ac:spMkLst>
            <pc:docMk/>
            <pc:sldMk cId="3650881495" sldId="2147477614"/>
            <ac:spMk id="30" creationId="{833490D8-33F5-CCDB-2405-929D8B367DE5}"/>
          </ac:spMkLst>
        </pc:spChg>
        <pc:spChg chg="mod">
          <ac:chgData name="Henry Jammes" userId="5f22554b-fd15-4676-8c82-dc6122af2a80" providerId="ADAL" clId="{A3A6ABF9-8563-404A-BEC3-1E0B3CC340AC}" dt="2023-08-10T14:01:33.748" v="261" actId="2711"/>
          <ac:spMkLst>
            <pc:docMk/>
            <pc:sldMk cId="3650881495" sldId="2147477614"/>
            <ac:spMk id="31" creationId="{BB34C1E8-B850-C914-4227-9CBAD1FB621A}"/>
          </ac:spMkLst>
        </pc:spChg>
        <pc:spChg chg="mod">
          <ac:chgData name="Henry Jammes" userId="5f22554b-fd15-4676-8c82-dc6122af2a80" providerId="ADAL" clId="{A3A6ABF9-8563-404A-BEC3-1E0B3CC340AC}" dt="2023-08-10T14:01:33.748" v="261" actId="2711"/>
          <ac:spMkLst>
            <pc:docMk/>
            <pc:sldMk cId="3650881495" sldId="2147477614"/>
            <ac:spMk id="38" creationId="{2A6555B3-9C38-EC4E-0A4F-1497AC9A1ABF}"/>
          </ac:spMkLst>
        </pc:spChg>
        <pc:spChg chg="mod">
          <ac:chgData name="Henry Jammes" userId="5f22554b-fd15-4676-8c82-dc6122af2a80" providerId="ADAL" clId="{A3A6ABF9-8563-404A-BEC3-1E0B3CC340AC}" dt="2023-08-10T14:01:33.748" v="261" actId="2711"/>
          <ac:spMkLst>
            <pc:docMk/>
            <pc:sldMk cId="3650881495" sldId="2147477614"/>
            <ac:spMk id="39" creationId="{FF988A4F-0E46-BB4A-3CBF-B4BBF3443955}"/>
          </ac:spMkLst>
        </pc:spChg>
        <pc:spChg chg="mod">
          <ac:chgData name="Henry Jammes" userId="5f22554b-fd15-4676-8c82-dc6122af2a80" providerId="ADAL" clId="{A3A6ABF9-8563-404A-BEC3-1E0B3CC340AC}" dt="2023-08-10T14:01:33.748" v="261" actId="2711"/>
          <ac:spMkLst>
            <pc:docMk/>
            <pc:sldMk cId="3650881495" sldId="2147477614"/>
            <ac:spMk id="64" creationId="{0494293F-5EF1-7837-BB69-17487716645E}"/>
          </ac:spMkLst>
        </pc:spChg>
        <pc:spChg chg="mod">
          <ac:chgData name="Henry Jammes" userId="5f22554b-fd15-4676-8c82-dc6122af2a80" providerId="ADAL" clId="{A3A6ABF9-8563-404A-BEC3-1E0B3CC340AC}" dt="2023-08-10T14:01:33.748" v="261" actId="2711"/>
          <ac:spMkLst>
            <pc:docMk/>
            <pc:sldMk cId="3650881495" sldId="2147477614"/>
            <ac:spMk id="106" creationId="{E56D00D8-D6DB-FBBD-53F9-B0CE321357EA}"/>
          </ac:spMkLst>
        </pc:spChg>
        <pc:spChg chg="mod">
          <ac:chgData name="Henry Jammes" userId="5f22554b-fd15-4676-8c82-dc6122af2a80" providerId="ADAL" clId="{A3A6ABF9-8563-404A-BEC3-1E0B3CC340AC}" dt="2023-08-10T14:01:33.748" v="261" actId="2711"/>
          <ac:spMkLst>
            <pc:docMk/>
            <pc:sldMk cId="3650881495" sldId="2147477614"/>
            <ac:spMk id="109" creationId="{856E5977-5A08-50F4-D7A5-D3118E7B02A6}"/>
          </ac:spMkLst>
        </pc:spChg>
        <pc:spChg chg="mod">
          <ac:chgData name="Henry Jammes" userId="5f22554b-fd15-4676-8c82-dc6122af2a80" providerId="ADAL" clId="{A3A6ABF9-8563-404A-BEC3-1E0B3CC340AC}" dt="2023-08-10T14:01:27.607" v="260" actId="2711"/>
          <ac:spMkLst>
            <pc:docMk/>
            <pc:sldMk cId="3650881495" sldId="2147477614"/>
            <ac:spMk id="120" creationId="{CCB9D694-FDE1-43F1-B350-859E69544E7D}"/>
          </ac:spMkLst>
        </pc:spChg>
        <pc:spChg chg="mod">
          <ac:chgData name="Henry Jammes" userId="5f22554b-fd15-4676-8c82-dc6122af2a80" providerId="ADAL" clId="{A3A6ABF9-8563-404A-BEC3-1E0B3CC340AC}" dt="2023-08-10T14:01:27.607" v="260" actId="2711"/>
          <ac:spMkLst>
            <pc:docMk/>
            <pc:sldMk cId="3650881495" sldId="2147477614"/>
            <ac:spMk id="121" creationId="{46C94A43-F0EB-4323-98AC-C137B50B6F44}"/>
          </ac:spMkLst>
        </pc:spChg>
        <pc:spChg chg="mod">
          <ac:chgData name="Henry Jammes" userId="5f22554b-fd15-4676-8c82-dc6122af2a80" providerId="ADAL" clId="{A3A6ABF9-8563-404A-BEC3-1E0B3CC340AC}" dt="2023-08-10T14:01:27.607" v="260" actId="2711"/>
          <ac:spMkLst>
            <pc:docMk/>
            <pc:sldMk cId="3650881495" sldId="2147477614"/>
            <ac:spMk id="122" creationId="{615113FB-1DFA-491C-972F-ED68F7634BAA}"/>
          </ac:spMkLst>
        </pc:spChg>
        <pc:spChg chg="mod">
          <ac:chgData name="Henry Jammes" userId="5f22554b-fd15-4676-8c82-dc6122af2a80" providerId="ADAL" clId="{A3A6ABF9-8563-404A-BEC3-1E0B3CC340AC}" dt="2023-08-10T14:01:27.607" v="260" actId="2711"/>
          <ac:spMkLst>
            <pc:docMk/>
            <pc:sldMk cId="3650881495" sldId="2147477614"/>
            <ac:spMk id="127" creationId="{0CC0E609-7B65-4D51-9BF3-2E85C11D39F9}"/>
          </ac:spMkLst>
        </pc:spChg>
        <pc:spChg chg="mod">
          <ac:chgData name="Henry Jammes" userId="5f22554b-fd15-4676-8c82-dc6122af2a80" providerId="ADAL" clId="{A3A6ABF9-8563-404A-BEC3-1E0B3CC340AC}" dt="2023-08-10T14:01:27.607" v="260" actId="2711"/>
          <ac:spMkLst>
            <pc:docMk/>
            <pc:sldMk cId="3650881495" sldId="2147477614"/>
            <ac:spMk id="128" creationId="{B958CC9B-D9B4-433A-A7D0-2F8E1BF3EFEA}"/>
          </ac:spMkLst>
        </pc:spChg>
        <pc:spChg chg="mod">
          <ac:chgData name="Henry Jammes" userId="5f22554b-fd15-4676-8c82-dc6122af2a80" providerId="ADAL" clId="{A3A6ABF9-8563-404A-BEC3-1E0B3CC340AC}" dt="2023-08-10T14:01:16.439" v="258" actId="2711"/>
          <ac:spMkLst>
            <pc:docMk/>
            <pc:sldMk cId="3650881495" sldId="2147477614"/>
            <ac:spMk id="131" creationId="{9C10748E-BD0C-4011-8EE8-6D3E39183240}"/>
          </ac:spMkLst>
        </pc:spChg>
        <pc:spChg chg="mod">
          <ac:chgData name="Henry Jammes" userId="5f22554b-fd15-4676-8c82-dc6122af2a80" providerId="ADAL" clId="{A3A6ABF9-8563-404A-BEC3-1E0B3CC340AC}" dt="2023-08-10T14:01:16.439" v="258" actId="2711"/>
          <ac:spMkLst>
            <pc:docMk/>
            <pc:sldMk cId="3650881495" sldId="2147477614"/>
            <ac:spMk id="132" creationId="{8B180A5A-9045-4311-85C3-194342ECA99C}"/>
          </ac:spMkLst>
        </pc:spChg>
        <pc:spChg chg="mod">
          <ac:chgData name="Henry Jammes" userId="5f22554b-fd15-4676-8c82-dc6122af2a80" providerId="ADAL" clId="{A3A6ABF9-8563-404A-BEC3-1E0B3CC340AC}" dt="2023-08-10T14:01:16.439" v="258" actId="2711"/>
          <ac:spMkLst>
            <pc:docMk/>
            <pc:sldMk cId="3650881495" sldId="2147477614"/>
            <ac:spMk id="142" creationId="{380BEE67-DFAE-4895-8960-EF2A15A2EF8A}"/>
          </ac:spMkLst>
        </pc:spChg>
        <pc:spChg chg="mod">
          <ac:chgData name="Henry Jammes" userId="5f22554b-fd15-4676-8c82-dc6122af2a80" providerId="ADAL" clId="{A3A6ABF9-8563-404A-BEC3-1E0B3CC340AC}" dt="2023-08-10T14:01:16.439" v="258" actId="2711"/>
          <ac:spMkLst>
            <pc:docMk/>
            <pc:sldMk cId="3650881495" sldId="2147477614"/>
            <ac:spMk id="145" creationId="{4494A931-CBDF-4DF5-B1C8-F368D1F8F352}"/>
          </ac:spMkLst>
        </pc:spChg>
        <pc:spChg chg="mod">
          <ac:chgData name="Henry Jammes" userId="5f22554b-fd15-4676-8c82-dc6122af2a80" providerId="ADAL" clId="{A3A6ABF9-8563-404A-BEC3-1E0B3CC340AC}" dt="2023-08-10T14:01:16.439" v="258" actId="2711"/>
          <ac:spMkLst>
            <pc:docMk/>
            <pc:sldMk cId="3650881495" sldId="2147477614"/>
            <ac:spMk id="153" creationId="{C5D83481-6D55-47D4-9609-EFE839EEC338}"/>
          </ac:spMkLst>
        </pc:spChg>
        <pc:spChg chg="mod">
          <ac:chgData name="Henry Jammes" userId="5f22554b-fd15-4676-8c82-dc6122af2a80" providerId="ADAL" clId="{A3A6ABF9-8563-404A-BEC3-1E0B3CC340AC}" dt="2023-08-10T14:01:16.439" v="258" actId="2711"/>
          <ac:spMkLst>
            <pc:docMk/>
            <pc:sldMk cId="3650881495" sldId="2147477614"/>
            <ac:spMk id="154" creationId="{321FC369-0662-45F0-BF23-B59606B9B907}"/>
          </ac:spMkLst>
        </pc:spChg>
        <pc:spChg chg="mod">
          <ac:chgData name="Henry Jammes" userId="5f22554b-fd15-4676-8c82-dc6122af2a80" providerId="ADAL" clId="{A3A6ABF9-8563-404A-BEC3-1E0B3CC340AC}" dt="2023-08-10T14:01:16.439" v="258" actId="2711"/>
          <ac:spMkLst>
            <pc:docMk/>
            <pc:sldMk cId="3650881495" sldId="2147477614"/>
            <ac:spMk id="157" creationId="{4F775C03-2D7A-4D0E-B838-CCBE09DD8E54}"/>
          </ac:spMkLst>
        </pc:spChg>
        <pc:spChg chg="mod">
          <ac:chgData name="Henry Jammes" userId="5f22554b-fd15-4676-8c82-dc6122af2a80" providerId="ADAL" clId="{A3A6ABF9-8563-404A-BEC3-1E0B3CC340AC}" dt="2023-08-10T14:01:33.748" v="261" actId="2711"/>
          <ac:spMkLst>
            <pc:docMk/>
            <pc:sldMk cId="3650881495" sldId="2147477614"/>
            <ac:spMk id="210" creationId="{11A42D5B-3EAE-47BC-926E-2CCA43CDC038}"/>
          </ac:spMkLst>
        </pc:spChg>
        <pc:spChg chg="mod">
          <ac:chgData name="Henry Jammes" userId="5f22554b-fd15-4676-8c82-dc6122af2a80" providerId="ADAL" clId="{A3A6ABF9-8563-404A-BEC3-1E0B3CC340AC}" dt="2023-08-10T14:01:33.748" v="261" actId="2711"/>
          <ac:spMkLst>
            <pc:docMk/>
            <pc:sldMk cId="3650881495" sldId="2147477614"/>
            <ac:spMk id="211" creationId="{AE2F74D0-30BB-4EEB-B016-2B40946349F8}"/>
          </ac:spMkLst>
        </pc:spChg>
        <pc:spChg chg="mod">
          <ac:chgData name="Henry Jammes" userId="5f22554b-fd15-4676-8c82-dc6122af2a80" providerId="ADAL" clId="{A3A6ABF9-8563-404A-BEC3-1E0B3CC340AC}" dt="2023-08-10T14:01:33.748" v="261" actId="2711"/>
          <ac:spMkLst>
            <pc:docMk/>
            <pc:sldMk cId="3650881495" sldId="2147477614"/>
            <ac:spMk id="218" creationId="{17CAE501-3C14-47ED-94C4-38355AA4B32E}"/>
          </ac:spMkLst>
        </pc:spChg>
        <pc:spChg chg="mod">
          <ac:chgData name="Henry Jammes" userId="5f22554b-fd15-4676-8c82-dc6122af2a80" providerId="ADAL" clId="{A3A6ABF9-8563-404A-BEC3-1E0B3CC340AC}" dt="2023-08-10T14:01:33.748" v="261" actId="2711"/>
          <ac:spMkLst>
            <pc:docMk/>
            <pc:sldMk cId="3650881495" sldId="2147477614"/>
            <ac:spMk id="219" creationId="{3AAFB296-D278-41B9-837B-1550574BCF18}"/>
          </ac:spMkLst>
        </pc:spChg>
        <pc:spChg chg="mod">
          <ac:chgData name="Henry Jammes" userId="5f22554b-fd15-4676-8c82-dc6122af2a80" providerId="ADAL" clId="{A3A6ABF9-8563-404A-BEC3-1E0B3CC340AC}" dt="2023-08-10T14:01:33.748" v="261" actId="2711"/>
          <ac:spMkLst>
            <pc:docMk/>
            <pc:sldMk cId="3650881495" sldId="2147477614"/>
            <ac:spMk id="221" creationId="{31485E75-045D-4BCC-B8B7-F9EA0A94D117}"/>
          </ac:spMkLst>
        </pc:spChg>
        <pc:spChg chg="mod">
          <ac:chgData name="Henry Jammes" userId="5f22554b-fd15-4676-8c82-dc6122af2a80" providerId="ADAL" clId="{A3A6ABF9-8563-404A-BEC3-1E0B3CC340AC}" dt="2023-08-10T14:01:33.748" v="261" actId="2711"/>
          <ac:spMkLst>
            <pc:docMk/>
            <pc:sldMk cId="3650881495" sldId="2147477614"/>
            <ac:spMk id="222" creationId="{825A06E0-8D5A-43E2-90D1-D5E7942870D8}"/>
          </ac:spMkLst>
        </pc:spChg>
        <pc:spChg chg="mod">
          <ac:chgData name="Henry Jammes" userId="5f22554b-fd15-4676-8c82-dc6122af2a80" providerId="ADAL" clId="{A3A6ABF9-8563-404A-BEC3-1E0B3CC340AC}" dt="2023-08-10T14:01:33.748" v="261" actId="2711"/>
          <ac:spMkLst>
            <pc:docMk/>
            <pc:sldMk cId="3650881495" sldId="2147477614"/>
            <ac:spMk id="224" creationId="{CCBC4333-1CAC-4909-9601-59FC5853D25B}"/>
          </ac:spMkLst>
        </pc:spChg>
        <pc:spChg chg="mod">
          <ac:chgData name="Henry Jammes" userId="5f22554b-fd15-4676-8c82-dc6122af2a80" providerId="ADAL" clId="{A3A6ABF9-8563-404A-BEC3-1E0B3CC340AC}" dt="2023-08-10T14:01:33.748" v="261" actId="2711"/>
          <ac:spMkLst>
            <pc:docMk/>
            <pc:sldMk cId="3650881495" sldId="2147477614"/>
            <ac:spMk id="225" creationId="{01814F09-19F7-4042-83A6-121B123F1B1C}"/>
          </ac:spMkLst>
        </pc:spChg>
        <pc:spChg chg="mod">
          <ac:chgData name="Henry Jammes" userId="5f22554b-fd15-4676-8c82-dc6122af2a80" providerId="ADAL" clId="{A3A6ABF9-8563-404A-BEC3-1E0B3CC340AC}" dt="2023-08-10T14:01:33.748" v="261" actId="2711"/>
          <ac:spMkLst>
            <pc:docMk/>
            <pc:sldMk cId="3650881495" sldId="2147477614"/>
            <ac:spMk id="226" creationId="{8CE44831-16E2-4C36-971D-736CE83F2D74}"/>
          </ac:spMkLst>
        </pc:spChg>
        <pc:spChg chg="mod">
          <ac:chgData name="Henry Jammes" userId="5f22554b-fd15-4676-8c82-dc6122af2a80" providerId="ADAL" clId="{A3A6ABF9-8563-404A-BEC3-1E0B3CC340AC}" dt="2023-08-10T14:01:33.748" v="261" actId="2711"/>
          <ac:spMkLst>
            <pc:docMk/>
            <pc:sldMk cId="3650881495" sldId="2147477614"/>
            <ac:spMk id="232" creationId="{84419F13-E7C8-4577-826D-DBC6C302B437}"/>
          </ac:spMkLst>
        </pc:spChg>
        <pc:spChg chg="mod">
          <ac:chgData name="Henry Jammes" userId="5f22554b-fd15-4676-8c82-dc6122af2a80" providerId="ADAL" clId="{A3A6ABF9-8563-404A-BEC3-1E0B3CC340AC}" dt="2023-08-10T14:01:33.748" v="261" actId="2711"/>
          <ac:spMkLst>
            <pc:docMk/>
            <pc:sldMk cId="3650881495" sldId="2147477614"/>
            <ac:spMk id="233" creationId="{AC3A5146-30B4-4CB1-BFEC-6D5D28EF1AB0}"/>
          </ac:spMkLst>
        </pc:spChg>
        <pc:spChg chg="mod">
          <ac:chgData name="Henry Jammes" userId="5f22554b-fd15-4676-8c82-dc6122af2a80" providerId="ADAL" clId="{A3A6ABF9-8563-404A-BEC3-1E0B3CC340AC}" dt="2023-08-10T14:01:33.748" v="261" actId="2711"/>
          <ac:spMkLst>
            <pc:docMk/>
            <pc:sldMk cId="3650881495" sldId="2147477614"/>
            <ac:spMk id="235" creationId="{0B47B301-32E1-445A-A705-B090C171F340}"/>
          </ac:spMkLst>
        </pc:spChg>
        <pc:spChg chg="mod">
          <ac:chgData name="Henry Jammes" userId="5f22554b-fd15-4676-8c82-dc6122af2a80" providerId="ADAL" clId="{A3A6ABF9-8563-404A-BEC3-1E0B3CC340AC}" dt="2023-08-10T14:01:33.748" v="261" actId="2711"/>
          <ac:spMkLst>
            <pc:docMk/>
            <pc:sldMk cId="3650881495" sldId="2147477614"/>
            <ac:spMk id="236" creationId="{533D897C-6BD7-4120-8210-EDC2B60C6464}"/>
          </ac:spMkLst>
        </pc:spChg>
        <pc:spChg chg="mod">
          <ac:chgData name="Henry Jammes" userId="5f22554b-fd15-4676-8c82-dc6122af2a80" providerId="ADAL" clId="{A3A6ABF9-8563-404A-BEC3-1E0B3CC340AC}" dt="2023-08-10T14:01:33.748" v="261" actId="2711"/>
          <ac:spMkLst>
            <pc:docMk/>
            <pc:sldMk cId="3650881495" sldId="2147477614"/>
            <ac:spMk id="237" creationId="{C6795B8C-E623-4281-AB6C-32C08237073A}"/>
          </ac:spMkLst>
        </pc:spChg>
        <pc:spChg chg="mod">
          <ac:chgData name="Henry Jammes" userId="5f22554b-fd15-4676-8c82-dc6122af2a80" providerId="ADAL" clId="{A3A6ABF9-8563-404A-BEC3-1E0B3CC340AC}" dt="2023-08-10T14:01:33.748" v="261" actId="2711"/>
          <ac:spMkLst>
            <pc:docMk/>
            <pc:sldMk cId="3650881495" sldId="2147477614"/>
            <ac:spMk id="238" creationId="{4A5DEDD1-D8BF-4A5F-3641-897F4177420F}"/>
          </ac:spMkLst>
        </pc:spChg>
        <pc:spChg chg="mod">
          <ac:chgData name="Henry Jammes" userId="5f22554b-fd15-4676-8c82-dc6122af2a80" providerId="ADAL" clId="{A3A6ABF9-8563-404A-BEC3-1E0B3CC340AC}" dt="2023-08-10T14:01:33.748" v="261" actId="2711"/>
          <ac:spMkLst>
            <pc:docMk/>
            <pc:sldMk cId="3650881495" sldId="2147477614"/>
            <ac:spMk id="241" creationId="{AF16BD43-E14B-3054-B3E8-62D86FD375CB}"/>
          </ac:spMkLst>
        </pc:spChg>
        <pc:spChg chg="mod">
          <ac:chgData name="Henry Jammes" userId="5f22554b-fd15-4676-8c82-dc6122af2a80" providerId="ADAL" clId="{A3A6ABF9-8563-404A-BEC3-1E0B3CC340AC}" dt="2023-08-10T14:01:33.748" v="261" actId="2711"/>
          <ac:spMkLst>
            <pc:docMk/>
            <pc:sldMk cId="3650881495" sldId="2147477614"/>
            <ac:spMk id="244" creationId="{6EC0C67E-D6C7-3564-D99F-0ADB81B80862}"/>
          </ac:spMkLst>
        </pc:spChg>
        <pc:spChg chg="mod">
          <ac:chgData name="Henry Jammes" userId="5f22554b-fd15-4676-8c82-dc6122af2a80" providerId="ADAL" clId="{A3A6ABF9-8563-404A-BEC3-1E0B3CC340AC}" dt="2023-08-10T14:01:33.748" v="261" actId="2711"/>
          <ac:spMkLst>
            <pc:docMk/>
            <pc:sldMk cId="3650881495" sldId="2147477614"/>
            <ac:spMk id="245" creationId="{4B0E60D3-BDF0-5654-CB62-D6C9D660B641}"/>
          </ac:spMkLst>
        </pc:spChg>
        <pc:spChg chg="mod">
          <ac:chgData name="Henry Jammes" userId="5f22554b-fd15-4676-8c82-dc6122af2a80" providerId="ADAL" clId="{A3A6ABF9-8563-404A-BEC3-1E0B3CC340AC}" dt="2023-08-10T14:01:33.748" v="261" actId="2711"/>
          <ac:spMkLst>
            <pc:docMk/>
            <pc:sldMk cId="3650881495" sldId="2147477614"/>
            <ac:spMk id="246" creationId="{BDE0AF6A-AF7E-494E-94EB-32664EE53261}"/>
          </ac:spMkLst>
        </pc:spChg>
        <pc:spChg chg="mod">
          <ac:chgData name="Henry Jammes" userId="5f22554b-fd15-4676-8c82-dc6122af2a80" providerId="ADAL" clId="{A3A6ABF9-8563-404A-BEC3-1E0B3CC340AC}" dt="2023-08-10T14:01:33.748" v="261" actId="2711"/>
          <ac:spMkLst>
            <pc:docMk/>
            <pc:sldMk cId="3650881495" sldId="2147477614"/>
            <ac:spMk id="247" creationId="{1F3C8E28-351B-6618-B491-70C3A3E40E49}"/>
          </ac:spMkLst>
        </pc:spChg>
        <pc:spChg chg="del">
          <ac:chgData name="Henry Jammes" userId="5f22554b-fd15-4676-8c82-dc6122af2a80" providerId="ADAL" clId="{A3A6ABF9-8563-404A-BEC3-1E0B3CC340AC}" dt="2023-08-10T14:01:22.704" v="259" actId="478"/>
          <ac:spMkLst>
            <pc:docMk/>
            <pc:sldMk cId="3650881495" sldId="2147477614"/>
            <ac:spMk id="253" creationId="{1CFEBDCF-B0E8-469D-BFFF-8841E4DCE54D}"/>
          </ac:spMkLst>
        </pc:spChg>
        <pc:spChg chg="mod">
          <ac:chgData name="Henry Jammes" userId="5f22554b-fd15-4676-8c82-dc6122af2a80" providerId="ADAL" clId="{A3A6ABF9-8563-404A-BEC3-1E0B3CC340AC}" dt="2023-08-10T14:01:33.748" v="261" actId="2711"/>
          <ac:spMkLst>
            <pc:docMk/>
            <pc:sldMk cId="3650881495" sldId="2147477614"/>
            <ac:spMk id="277" creationId="{7C2D25DA-52BD-4E70-8A79-F03A9A0A4DF4}"/>
          </ac:spMkLst>
        </pc:spChg>
        <pc:spChg chg="mod">
          <ac:chgData name="Henry Jammes" userId="5f22554b-fd15-4676-8c82-dc6122af2a80" providerId="ADAL" clId="{A3A6ABF9-8563-404A-BEC3-1E0B3CC340AC}" dt="2023-08-10T14:01:33.748" v="261" actId="2711"/>
          <ac:spMkLst>
            <pc:docMk/>
            <pc:sldMk cId="3650881495" sldId="2147477614"/>
            <ac:spMk id="279" creationId="{71026675-566A-4E07-B36C-7A9846BC8FA0}"/>
          </ac:spMkLst>
        </pc:spChg>
        <pc:spChg chg="mod">
          <ac:chgData name="Henry Jammes" userId="5f22554b-fd15-4676-8c82-dc6122af2a80" providerId="ADAL" clId="{A3A6ABF9-8563-404A-BEC3-1E0B3CC340AC}" dt="2023-08-10T14:01:33.748" v="261" actId="2711"/>
          <ac:spMkLst>
            <pc:docMk/>
            <pc:sldMk cId="3650881495" sldId="2147477614"/>
            <ac:spMk id="280" creationId="{D14926C7-23CF-44C4-9227-0AA0D13115A1}"/>
          </ac:spMkLst>
        </pc:spChg>
        <pc:spChg chg="mod">
          <ac:chgData name="Henry Jammes" userId="5f22554b-fd15-4676-8c82-dc6122af2a80" providerId="ADAL" clId="{A3A6ABF9-8563-404A-BEC3-1E0B3CC340AC}" dt="2023-08-10T14:01:33.748" v="261" actId="2711"/>
          <ac:spMkLst>
            <pc:docMk/>
            <pc:sldMk cId="3650881495" sldId="2147477614"/>
            <ac:spMk id="284" creationId="{A347FA43-1F18-4FDB-AD97-55BDF30E1D5E}"/>
          </ac:spMkLst>
        </pc:spChg>
        <pc:picChg chg="mod">
          <ac:chgData name="Henry Jammes" userId="5f22554b-fd15-4676-8c82-dc6122af2a80" providerId="ADAL" clId="{A3A6ABF9-8563-404A-BEC3-1E0B3CC340AC}" dt="2023-08-10T14:01:33.748" v="261" actId="2711"/>
          <ac:picMkLst>
            <pc:docMk/>
            <pc:sldMk cId="3650881495" sldId="2147477614"/>
            <ac:picMk id="5" creationId="{CC3F6464-3BB7-305A-41D3-D0DE6872D137}"/>
          </ac:picMkLst>
        </pc:picChg>
        <pc:picChg chg="mod">
          <ac:chgData name="Henry Jammes" userId="5f22554b-fd15-4676-8c82-dc6122af2a80" providerId="ADAL" clId="{A3A6ABF9-8563-404A-BEC3-1E0B3CC340AC}" dt="2023-08-10T14:01:33.748" v="261" actId="2711"/>
          <ac:picMkLst>
            <pc:docMk/>
            <pc:sldMk cId="3650881495" sldId="2147477614"/>
            <ac:picMk id="37" creationId="{CCA243F3-0340-B08C-1724-B8393CBECC5A}"/>
          </ac:picMkLst>
        </pc:picChg>
        <pc:picChg chg="mod">
          <ac:chgData name="Henry Jammes" userId="5f22554b-fd15-4676-8c82-dc6122af2a80" providerId="ADAL" clId="{A3A6ABF9-8563-404A-BEC3-1E0B3CC340AC}" dt="2023-08-10T14:01:33.748" v="261" actId="2711"/>
          <ac:picMkLst>
            <pc:docMk/>
            <pc:sldMk cId="3650881495" sldId="2147477614"/>
            <ac:picMk id="46" creationId="{A8169C4C-A24D-B566-AD40-B88FB2A05F9E}"/>
          </ac:picMkLst>
        </pc:picChg>
        <pc:picChg chg="mod">
          <ac:chgData name="Henry Jammes" userId="5f22554b-fd15-4676-8c82-dc6122af2a80" providerId="ADAL" clId="{A3A6ABF9-8563-404A-BEC3-1E0B3CC340AC}" dt="2023-08-10T14:01:33.748" v="261" actId="2711"/>
          <ac:picMkLst>
            <pc:docMk/>
            <pc:sldMk cId="3650881495" sldId="2147477614"/>
            <ac:picMk id="51" creationId="{505587DE-A273-7CD1-C280-677775C589CD}"/>
          </ac:picMkLst>
        </pc:picChg>
        <pc:picChg chg="mod">
          <ac:chgData name="Henry Jammes" userId="5f22554b-fd15-4676-8c82-dc6122af2a80" providerId="ADAL" clId="{A3A6ABF9-8563-404A-BEC3-1E0B3CC340AC}" dt="2023-08-10T14:01:33.748" v="261" actId="2711"/>
          <ac:picMkLst>
            <pc:docMk/>
            <pc:sldMk cId="3650881495" sldId="2147477614"/>
            <ac:picMk id="54" creationId="{4DE027A3-41B9-FB05-FED9-58D8E358D721}"/>
          </ac:picMkLst>
        </pc:picChg>
        <pc:picChg chg="mod">
          <ac:chgData name="Henry Jammes" userId="5f22554b-fd15-4676-8c82-dc6122af2a80" providerId="ADAL" clId="{A3A6ABF9-8563-404A-BEC3-1E0B3CC340AC}" dt="2023-08-10T14:01:33.748" v="261" actId="2711"/>
          <ac:picMkLst>
            <pc:docMk/>
            <pc:sldMk cId="3650881495" sldId="2147477614"/>
            <ac:picMk id="56" creationId="{027708AA-FE9B-D1D2-0FF6-8E6EE2AF9471}"/>
          </ac:picMkLst>
        </pc:picChg>
        <pc:picChg chg="mod">
          <ac:chgData name="Henry Jammes" userId="5f22554b-fd15-4676-8c82-dc6122af2a80" providerId="ADAL" clId="{A3A6ABF9-8563-404A-BEC3-1E0B3CC340AC}" dt="2023-08-10T14:01:33.748" v="261" actId="2711"/>
          <ac:picMkLst>
            <pc:docMk/>
            <pc:sldMk cId="3650881495" sldId="2147477614"/>
            <ac:picMk id="59" creationId="{50C9073F-A411-6486-AE71-07F131CF8AE6}"/>
          </ac:picMkLst>
        </pc:picChg>
        <pc:picChg chg="mod">
          <ac:chgData name="Henry Jammes" userId="5f22554b-fd15-4676-8c82-dc6122af2a80" providerId="ADAL" clId="{A3A6ABF9-8563-404A-BEC3-1E0B3CC340AC}" dt="2023-08-10T14:01:33.748" v="261" actId="2711"/>
          <ac:picMkLst>
            <pc:docMk/>
            <pc:sldMk cId="3650881495" sldId="2147477614"/>
            <ac:picMk id="61" creationId="{48B203C9-22C9-34DD-083B-ADE932C775DB}"/>
          </ac:picMkLst>
        </pc:picChg>
        <pc:picChg chg="mod">
          <ac:chgData name="Henry Jammes" userId="5f22554b-fd15-4676-8c82-dc6122af2a80" providerId="ADAL" clId="{A3A6ABF9-8563-404A-BEC3-1E0B3CC340AC}" dt="2023-08-10T14:01:33.748" v="261" actId="2711"/>
          <ac:picMkLst>
            <pc:docMk/>
            <pc:sldMk cId="3650881495" sldId="2147477614"/>
            <ac:picMk id="1026" creationId="{D42A248B-25DF-5383-4844-E52376781345}"/>
          </ac:picMkLst>
        </pc:picChg>
        <pc:cxnChg chg="mod">
          <ac:chgData name="Henry Jammes" userId="5f22554b-fd15-4676-8c82-dc6122af2a80" providerId="ADAL" clId="{A3A6ABF9-8563-404A-BEC3-1E0B3CC340AC}" dt="2023-08-10T14:01:33.748" v="261" actId="2711"/>
          <ac:cxnSpMkLst>
            <pc:docMk/>
            <pc:sldMk cId="3650881495" sldId="2147477614"/>
            <ac:cxnSpMk id="11" creationId="{A2301782-B5E5-DBAF-1FDC-CBF1DD129400}"/>
          </ac:cxnSpMkLst>
        </pc:cxnChg>
        <pc:cxnChg chg="mod">
          <ac:chgData name="Henry Jammes" userId="5f22554b-fd15-4676-8c82-dc6122af2a80" providerId="ADAL" clId="{A3A6ABF9-8563-404A-BEC3-1E0B3CC340AC}" dt="2023-08-10T14:01:33.748" v="261" actId="2711"/>
          <ac:cxnSpMkLst>
            <pc:docMk/>
            <pc:sldMk cId="3650881495" sldId="2147477614"/>
            <ac:cxnSpMk id="13" creationId="{730E8753-853F-1400-172B-3F2E9F232A91}"/>
          </ac:cxnSpMkLst>
        </pc:cxnChg>
        <pc:cxnChg chg="mod">
          <ac:chgData name="Henry Jammes" userId="5f22554b-fd15-4676-8c82-dc6122af2a80" providerId="ADAL" clId="{A3A6ABF9-8563-404A-BEC3-1E0B3CC340AC}" dt="2023-08-10T14:01:33.748" v="261" actId="2711"/>
          <ac:cxnSpMkLst>
            <pc:docMk/>
            <pc:sldMk cId="3650881495" sldId="2147477614"/>
            <ac:cxnSpMk id="40" creationId="{9EFD5717-9E62-D6F2-990D-4FD45861785B}"/>
          </ac:cxnSpMkLst>
        </pc:cxnChg>
        <pc:cxnChg chg="mod">
          <ac:chgData name="Henry Jammes" userId="5f22554b-fd15-4676-8c82-dc6122af2a80" providerId="ADAL" clId="{A3A6ABF9-8563-404A-BEC3-1E0B3CC340AC}" dt="2023-08-10T14:01:33.748" v="261" actId="2711"/>
          <ac:cxnSpMkLst>
            <pc:docMk/>
            <pc:sldMk cId="3650881495" sldId="2147477614"/>
            <ac:cxnSpMk id="43" creationId="{FE968076-06F5-F6AD-78DE-0EA8EDFB5FE6}"/>
          </ac:cxnSpMkLst>
        </pc:cxnChg>
        <pc:cxnChg chg="mod">
          <ac:chgData name="Henry Jammes" userId="5f22554b-fd15-4676-8c82-dc6122af2a80" providerId="ADAL" clId="{A3A6ABF9-8563-404A-BEC3-1E0B3CC340AC}" dt="2023-08-10T14:01:33.748" v="261" actId="2711"/>
          <ac:cxnSpMkLst>
            <pc:docMk/>
            <pc:sldMk cId="3650881495" sldId="2147477614"/>
            <ac:cxnSpMk id="58" creationId="{2B6CAFB5-E4DE-47CF-B456-018A2FB4320A}"/>
          </ac:cxnSpMkLst>
        </pc:cxnChg>
        <pc:cxnChg chg="mod">
          <ac:chgData name="Henry Jammes" userId="5f22554b-fd15-4676-8c82-dc6122af2a80" providerId="ADAL" clId="{A3A6ABF9-8563-404A-BEC3-1E0B3CC340AC}" dt="2023-08-10T14:01:33.748" v="261" actId="2711"/>
          <ac:cxnSpMkLst>
            <pc:docMk/>
            <pc:sldMk cId="3650881495" sldId="2147477614"/>
            <ac:cxnSpMk id="254" creationId="{74FB8611-1545-4B1A-92EB-B7C6CBA9633A}"/>
          </ac:cxnSpMkLst>
        </pc:cxnChg>
      </pc:sldChg>
      <pc:sldChg chg="addSp delSp modSp mod">
        <pc:chgData name="Henry Jammes" userId="5f22554b-fd15-4676-8c82-dc6122af2a80" providerId="ADAL" clId="{A3A6ABF9-8563-404A-BEC3-1E0B3CC340AC}" dt="2023-09-28T17:45:45.297" v="51138" actId="20577"/>
        <pc:sldMkLst>
          <pc:docMk/>
          <pc:sldMk cId="2288237846" sldId="2147478584"/>
        </pc:sldMkLst>
        <pc:spChg chg="mod">
          <ac:chgData name="Henry Jammes" userId="5f22554b-fd15-4676-8c82-dc6122af2a80" providerId="ADAL" clId="{A3A6ABF9-8563-404A-BEC3-1E0B3CC340AC}" dt="2023-09-28T17:45:45.297" v="51138" actId="20577"/>
          <ac:spMkLst>
            <pc:docMk/>
            <pc:sldMk cId="2288237846" sldId="2147478584"/>
            <ac:spMk id="2" creationId="{03E05BC7-FDFD-3087-A2E9-233604002B0C}"/>
          </ac:spMkLst>
        </pc:spChg>
        <pc:spChg chg="mod">
          <ac:chgData name="Henry Jammes" userId="5f22554b-fd15-4676-8c82-dc6122af2a80" providerId="ADAL" clId="{A3A6ABF9-8563-404A-BEC3-1E0B3CC340AC}" dt="2023-08-11T14:38:55.700" v="1836" actId="14100"/>
          <ac:spMkLst>
            <pc:docMk/>
            <pc:sldMk cId="2288237846" sldId="2147478584"/>
            <ac:spMk id="4" creationId="{695D9E13-D2A8-70D0-35B7-E481EBB4AF11}"/>
          </ac:spMkLst>
        </pc:spChg>
        <pc:spChg chg="mod">
          <ac:chgData name="Henry Jammes" userId="5f22554b-fd15-4676-8c82-dc6122af2a80" providerId="ADAL" clId="{A3A6ABF9-8563-404A-BEC3-1E0B3CC340AC}" dt="2023-08-10T12:54:53.471" v="221" actId="2711"/>
          <ac:spMkLst>
            <pc:docMk/>
            <pc:sldMk cId="2288237846" sldId="2147478584"/>
            <ac:spMk id="5" creationId="{0A916E71-C834-40D7-F59C-D27CAEE98EC0}"/>
          </ac:spMkLst>
        </pc:spChg>
        <pc:picChg chg="mod">
          <ac:chgData name="Henry Jammes" userId="5f22554b-fd15-4676-8c82-dc6122af2a80" providerId="ADAL" clId="{A3A6ABF9-8563-404A-BEC3-1E0B3CC340AC}" dt="2023-09-08T13:35:32.517" v="41015" actId="1076"/>
          <ac:picMkLst>
            <pc:docMk/>
            <pc:sldMk cId="2288237846" sldId="2147478584"/>
            <ac:picMk id="6" creationId="{E501DF8D-E12E-64A3-4655-E433A31DA4AF}"/>
          </ac:picMkLst>
        </pc:picChg>
        <pc:picChg chg="add mod">
          <ac:chgData name="Henry Jammes" userId="5f22554b-fd15-4676-8c82-dc6122af2a80" providerId="ADAL" clId="{A3A6ABF9-8563-404A-BEC3-1E0B3CC340AC}" dt="2023-09-08T13:35:22.316" v="41013" actId="1076"/>
          <ac:picMkLst>
            <pc:docMk/>
            <pc:sldMk cId="2288237846" sldId="2147478584"/>
            <ac:picMk id="7" creationId="{9FA8BA67-9AE9-5428-53B4-1670B499134A}"/>
          </ac:picMkLst>
        </pc:picChg>
        <pc:picChg chg="add del mod">
          <ac:chgData name="Henry Jammes" userId="5f22554b-fd15-4676-8c82-dc6122af2a80" providerId="ADAL" clId="{A3A6ABF9-8563-404A-BEC3-1E0B3CC340AC}" dt="2023-09-08T13:33:26.539" v="40937" actId="478"/>
          <ac:picMkLst>
            <pc:docMk/>
            <pc:sldMk cId="2288237846" sldId="2147478584"/>
            <ac:picMk id="9" creationId="{A1C5EE32-4E1F-A364-C56C-E623BE968D45}"/>
          </ac:picMkLst>
        </pc:picChg>
      </pc:sldChg>
      <pc:sldChg chg="addSp modSp mod modCm">
        <pc:chgData name="Henry Jammes" userId="5f22554b-fd15-4676-8c82-dc6122af2a80" providerId="ADAL" clId="{A3A6ABF9-8563-404A-BEC3-1E0B3CC340AC}" dt="2023-09-08T21:31:30.741" v="45292" actId="6549"/>
        <pc:sldMkLst>
          <pc:docMk/>
          <pc:sldMk cId="2004031996" sldId="2147478588"/>
        </pc:sldMkLst>
        <pc:spChg chg="mod">
          <ac:chgData name="Henry Jammes" userId="5f22554b-fd15-4676-8c82-dc6122af2a80" providerId="ADAL" clId="{A3A6ABF9-8563-404A-BEC3-1E0B3CC340AC}" dt="2023-09-08T21:31:13.477" v="45286" actId="5793"/>
          <ac:spMkLst>
            <pc:docMk/>
            <pc:sldMk cId="2004031996" sldId="2147478588"/>
            <ac:spMk id="4" creationId="{BD162D39-25AA-9CF9-400C-31163C0603F9}"/>
          </ac:spMkLst>
        </pc:spChg>
        <pc:spChg chg="mod">
          <ac:chgData name="Henry Jammes" userId="5f22554b-fd15-4676-8c82-dc6122af2a80" providerId="ADAL" clId="{A3A6ABF9-8563-404A-BEC3-1E0B3CC340AC}" dt="2023-08-15T18:10:32.781" v="9012" actId="404"/>
          <ac:spMkLst>
            <pc:docMk/>
            <pc:sldMk cId="2004031996" sldId="2147478588"/>
            <ac:spMk id="5" creationId="{A8689823-38D4-73B1-091D-BAD68ED662CE}"/>
          </ac:spMkLst>
        </pc:spChg>
        <pc:spChg chg="add mod">
          <ac:chgData name="Henry Jammes" userId="5f22554b-fd15-4676-8c82-dc6122af2a80" providerId="ADAL" clId="{A3A6ABF9-8563-404A-BEC3-1E0B3CC340AC}" dt="2023-09-08T21:31:30.741" v="45292" actId="6549"/>
          <ac:spMkLst>
            <pc:docMk/>
            <pc:sldMk cId="2004031996" sldId="2147478588"/>
            <ac:spMk id="6" creationId="{40C52872-34B2-96B9-F2BB-23D8E80B086C}"/>
          </ac:spMkLst>
        </pc:sp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21:31:30.741" v="45292" actId="6549"/>
              <pc2:cmMkLst xmlns:pc2="http://schemas.microsoft.com/office/powerpoint/2019/9/main/command">
                <pc:docMk/>
                <pc:sldMk cId="2004031996" sldId="2147478588"/>
                <pc2:cmMk id="{FF874F5F-499C-4010-A81B-2B0BB5D72280}"/>
              </pc2:cmMkLst>
            </pc226:cmChg>
          </p:ext>
        </pc:extLst>
      </pc:sldChg>
      <pc:sldChg chg="addSp delSp modSp mod">
        <pc:chgData name="Henry Jammes" userId="5f22554b-fd15-4676-8c82-dc6122af2a80" providerId="ADAL" clId="{A3A6ABF9-8563-404A-BEC3-1E0B3CC340AC}" dt="2023-09-04T21:49:13.344" v="30519" actId="14734"/>
        <pc:sldMkLst>
          <pc:docMk/>
          <pc:sldMk cId="2492724694" sldId="2147478590"/>
        </pc:sldMkLst>
        <pc:spChg chg="add del mod">
          <ac:chgData name="Henry Jammes" userId="5f22554b-fd15-4676-8c82-dc6122af2a80" providerId="ADAL" clId="{A3A6ABF9-8563-404A-BEC3-1E0B3CC340AC}" dt="2023-08-10T16:27:26.475" v="1506"/>
          <ac:spMkLst>
            <pc:docMk/>
            <pc:sldMk cId="2492724694" sldId="2147478590"/>
            <ac:spMk id="3" creationId="{80BAC747-9E73-97E3-84BF-BF03CCE05DEE}"/>
          </ac:spMkLst>
        </pc:spChg>
        <pc:spChg chg="mod">
          <ac:chgData name="Henry Jammes" userId="5f22554b-fd15-4676-8c82-dc6122af2a80" providerId="ADAL" clId="{A3A6ABF9-8563-404A-BEC3-1E0B3CC340AC}" dt="2023-08-11T15:26:17.998" v="4574" actId="108"/>
          <ac:spMkLst>
            <pc:docMk/>
            <pc:sldMk cId="2492724694" sldId="2147478590"/>
            <ac:spMk id="6" creationId="{DC2E1113-FAF5-41AE-BDD4-3FF386B21743}"/>
          </ac:spMkLst>
        </pc:spChg>
        <pc:spChg chg="mod">
          <ac:chgData name="Henry Jammes" userId="5f22554b-fd15-4676-8c82-dc6122af2a80" providerId="ADAL" clId="{A3A6ABF9-8563-404A-BEC3-1E0B3CC340AC}" dt="2023-08-11T15:24:49.022" v="4542" actId="20577"/>
          <ac:spMkLst>
            <pc:docMk/>
            <pc:sldMk cId="2492724694" sldId="2147478590"/>
            <ac:spMk id="12" creationId="{BA5291AA-063B-FB6A-AEE1-54A09CC74D0C}"/>
          </ac:spMkLst>
        </pc:spChg>
        <pc:graphicFrameChg chg="mod modGraphic">
          <ac:chgData name="Henry Jammes" userId="5f22554b-fd15-4676-8c82-dc6122af2a80" providerId="ADAL" clId="{A3A6ABF9-8563-404A-BEC3-1E0B3CC340AC}" dt="2023-09-04T21:49:13.344" v="30519" actId="14734"/>
          <ac:graphicFrameMkLst>
            <pc:docMk/>
            <pc:sldMk cId="2492724694" sldId="2147478590"/>
            <ac:graphicFrameMk id="2" creationId="{7C284612-225D-2BDE-C264-1D1A47FDD94E}"/>
          </ac:graphicFrameMkLst>
        </pc:graphicFrameChg>
      </pc:sldChg>
      <pc:sldChg chg="addSp delSp modSp mod">
        <pc:chgData name="Henry Jammes" userId="5f22554b-fd15-4676-8c82-dc6122af2a80" providerId="ADAL" clId="{A3A6ABF9-8563-404A-BEC3-1E0B3CC340AC}" dt="2023-09-05T00:22:01.880" v="36227" actId="1367"/>
        <pc:sldMkLst>
          <pc:docMk/>
          <pc:sldMk cId="1292472812" sldId="2147478591"/>
        </pc:sldMkLst>
        <pc:spChg chg="mod">
          <ac:chgData name="Henry Jammes" userId="5f22554b-fd15-4676-8c82-dc6122af2a80" providerId="ADAL" clId="{A3A6ABF9-8563-404A-BEC3-1E0B3CC340AC}" dt="2023-08-10T16:17:33.672" v="1064" actId="6549"/>
          <ac:spMkLst>
            <pc:docMk/>
            <pc:sldMk cId="1292472812" sldId="2147478591"/>
            <ac:spMk id="4" creationId="{DF484FBF-4A17-E53A-9219-56A49CD11632}"/>
          </ac:spMkLst>
        </pc:spChg>
        <pc:spChg chg="mod">
          <ac:chgData name="Henry Jammes" userId="5f22554b-fd15-4676-8c82-dc6122af2a80" providerId="ADAL" clId="{A3A6ABF9-8563-404A-BEC3-1E0B3CC340AC}" dt="2023-08-11T14:43:05.983" v="1962" actId="20577"/>
          <ac:spMkLst>
            <pc:docMk/>
            <pc:sldMk cId="1292472812" sldId="2147478591"/>
            <ac:spMk id="5" creationId="{88D91FF2-AB25-6330-35A9-10E845A0D34B}"/>
          </ac:spMkLst>
        </pc:spChg>
        <pc:spChg chg="add del mod">
          <ac:chgData name="Henry Jammes" userId="5f22554b-fd15-4676-8c82-dc6122af2a80" providerId="ADAL" clId="{A3A6ABF9-8563-404A-BEC3-1E0B3CC340AC}" dt="2023-08-15T18:28:50.053" v="9415" actId="21"/>
          <ac:spMkLst>
            <pc:docMk/>
            <pc:sldMk cId="1292472812" sldId="2147478591"/>
            <ac:spMk id="7" creationId="{7E2C9DE4-A79C-D846-F44D-2741AD9F1BE3}"/>
          </ac:spMkLst>
        </pc:spChg>
        <pc:grpChg chg="add del mod">
          <ac:chgData name="Henry Jammes" userId="5f22554b-fd15-4676-8c82-dc6122af2a80" providerId="ADAL" clId="{A3A6ABF9-8563-404A-BEC3-1E0B3CC340AC}" dt="2023-08-15T18:28:50.053" v="9415" actId="21"/>
          <ac:grpSpMkLst>
            <pc:docMk/>
            <pc:sldMk cId="1292472812" sldId="2147478591"/>
            <ac:grpSpMk id="6" creationId="{366590AE-C8B5-94EF-AE0C-BC86DBCD0B95}"/>
          </ac:grpSpMkLst>
        </pc:grpChg>
        <pc:picChg chg="add del mod">
          <ac:chgData name="Henry Jammes" userId="5f22554b-fd15-4676-8c82-dc6122af2a80" providerId="ADAL" clId="{A3A6ABF9-8563-404A-BEC3-1E0B3CC340AC}" dt="2023-08-10T16:14:03.359" v="1012" actId="478"/>
          <ac:picMkLst>
            <pc:docMk/>
            <pc:sldMk cId="1292472812" sldId="2147478591"/>
            <ac:picMk id="6" creationId="{7C2ECE5A-604B-991E-E865-25CD3065EBD8}"/>
          </ac:picMkLst>
        </pc:picChg>
        <pc:picChg chg="add del mod">
          <ac:chgData name="Henry Jammes" userId="5f22554b-fd15-4676-8c82-dc6122af2a80" providerId="ADAL" clId="{A3A6ABF9-8563-404A-BEC3-1E0B3CC340AC}" dt="2023-09-05T00:22:01.880" v="36227" actId="1367"/>
          <ac:picMkLst>
            <pc:docMk/>
            <pc:sldMk cId="1292472812" sldId="2147478591"/>
            <ac:picMk id="1026" creationId="{F55F81AE-724C-CE9A-F839-69FAC33355C3}"/>
          </ac:picMkLst>
        </pc:picChg>
      </pc:sldChg>
      <pc:sldChg chg="addSp delSp modSp mod">
        <pc:chgData name="Henry Jammes" userId="5f22554b-fd15-4676-8c82-dc6122af2a80" providerId="ADAL" clId="{A3A6ABF9-8563-404A-BEC3-1E0B3CC340AC}" dt="2023-08-11T15:26:13.025" v="4573" actId="108"/>
        <pc:sldMkLst>
          <pc:docMk/>
          <pc:sldMk cId="1128778430" sldId="2147478592"/>
        </pc:sldMkLst>
        <pc:spChg chg="mod">
          <ac:chgData name="Henry Jammes" userId="5f22554b-fd15-4676-8c82-dc6122af2a80" providerId="ADAL" clId="{A3A6ABF9-8563-404A-BEC3-1E0B3CC340AC}" dt="2023-08-10T16:26:30.760" v="1495" actId="21"/>
          <ac:spMkLst>
            <pc:docMk/>
            <pc:sldMk cId="1128778430" sldId="2147478592"/>
            <ac:spMk id="4" creationId="{DF484FBF-4A17-E53A-9219-56A49CD11632}"/>
          </ac:spMkLst>
        </pc:spChg>
        <pc:spChg chg="mod">
          <ac:chgData name="Henry Jammes" userId="5f22554b-fd15-4676-8c82-dc6122af2a80" providerId="ADAL" clId="{A3A6ABF9-8563-404A-BEC3-1E0B3CC340AC}" dt="2023-08-11T15:26:13.025" v="4573" actId="108"/>
          <ac:spMkLst>
            <pc:docMk/>
            <pc:sldMk cId="1128778430" sldId="2147478592"/>
            <ac:spMk id="5" creationId="{88D91FF2-AB25-6330-35A9-10E845A0D34B}"/>
          </ac:spMkLst>
        </pc:spChg>
        <pc:spChg chg="add del mod">
          <ac:chgData name="Henry Jammes" userId="5f22554b-fd15-4676-8c82-dc6122af2a80" providerId="ADAL" clId="{A3A6ABF9-8563-404A-BEC3-1E0B3CC340AC}" dt="2023-08-11T14:55:36.722" v="2998" actId="478"/>
          <ac:spMkLst>
            <pc:docMk/>
            <pc:sldMk cId="1128778430" sldId="2147478592"/>
            <ac:spMk id="6" creationId="{8CEA2CB7-E4F9-099E-E07E-DEBD5E273A54}"/>
          </ac:spMkLst>
        </pc:spChg>
        <pc:spChg chg="add mod">
          <ac:chgData name="Henry Jammes" userId="5f22554b-fd15-4676-8c82-dc6122af2a80" providerId="ADAL" clId="{A3A6ABF9-8563-404A-BEC3-1E0B3CC340AC}" dt="2023-08-11T15:11:58.238" v="4483" actId="6549"/>
          <ac:spMkLst>
            <pc:docMk/>
            <pc:sldMk cId="1128778430" sldId="2147478592"/>
            <ac:spMk id="7" creationId="{F2F02836-6F74-79B7-3942-0BC15A0542E2}"/>
          </ac:spMkLst>
        </pc:spChg>
      </pc:sldChg>
      <pc:sldChg chg="addSp delSp modSp mod">
        <pc:chgData name="Henry Jammes" userId="5f22554b-fd15-4676-8c82-dc6122af2a80" providerId="ADAL" clId="{A3A6ABF9-8563-404A-BEC3-1E0B3CC340AC}" dt="2023-08-21T15:55:55.593" v="11554" actId="478"/>
        <pc:sldMkLst>
          <pc:docMk/>
          <pc:sldMk cId="912133152" sldId="2147478593"/>
        </pc:sldMkLst>
        <pc:spChg chg="mod">
          <ac:chgData name="Henry Jammes" userId="5f22554b-fd15-4676-8c82-dc6122af2a80" providerId="ADAL" clId="{A3A6ABF9-8563-404A-BEC3-1E0B3CC340AC}" dt="2023-08-10T16:06:06.420" v="1010" actId="20577"/>
          <ac:spMkLst>
            <pc:docMk/>
            <pc:sldMk cId="912133152" sldId="2147478593"/>
            <ac:spMk id="2" creationId="{862C6C7D-2D53-367B-D84F-06E8A0D4F008}"/>
          </ac:spMkLst>
        </pc:spChg>
        <pc:spChg chg="mod">
          <ac:chgData name="Henry Jammes" userId="5f22554b-fd15-4676-8c82-dc6122af2a80" providerId="ADAL" clId="{A3A6ABF9-8563-404A-BEC3-1E0B3CC340AC}" dt="2023-08-11T15:29:17.570" v="4583" actId="6549"/>
          <ac:spMkLst>
            <pc:docMk/>
            <pc:sldMk cId="912133152" sldId="2147478593"/>
            <ac:spMk id="4" creationId="{0BEB4714-C061-A67C-00AD-E55F560939CC}"/>
          </ac:spMkLst>
        </pc:spChg>
        <pc:spChg chg="mod">
          <ac:chgData name="Henry Jammes" userId="5f22554b-fd15-4676-8c82-dc6122af2a80" providerId="ADAL" clId="{A3A6ABF9-8563-404A-BEC3-1E0B3CC340AC}" dt="2023-08-11T17:24:44.625" v="5154" actId="20577"/>
          <ac:spMkLst>
            <pc:docMk/>
            <pc:sldMk cId="912133152" sldId="2147478593"/>
            <ac:spMk id="5" creationId="{DCD4E98D-B84C-8637-C0C2-96DA0EB4405A}"/>
          </ac:spMkLst>
        </pc:spChg>
        <pc:spChg chg="add mod">
          <ac:chgData name="Henry Jammes" userId="5f22554b-fd15-4676-8c82-dc6122af2a80" providerId="ADAL" clId="{A3A6ABF9-8563-404A-BEC3-1E0B3CC340AC}" dt="2023-08-11T17:21:57.699" v="4942" actId="20577"/>
          <ac:spMkLst>
            <pc:docMk/>
            <pc:sldMk cId="912133152" sldId="2147478593"/>
            <ac:spMk id="6" creationId="{7A166709-F0B9-6C1A-A62F-E6E11EC46989}"/>
          </ac:spMkLst>
        </pc:spChg>
        <pc:grpChg chg="add del mod">
          <ac:chgData name="Henry Jammes" userId="5f22554b-fd15-4676-8c82-dc6122af2a80" providerId="ADAL" clId="{A3A6ABF9-8563-404A-BEC3-1E0B3CC340AC}" dt="2023-08-21T15:55:55.593" v="11554" actId="478"/>
          <ac:grpSpMkLst>
            <pc:docMk/>
            <pc:sldMk cId="912133152" sldId="2147478593"/>
            <ac:grpSpMk id="9" creationId="{32E83203-1096-0F7E-7253-0B841821DAAE}"/>
          </ac:grpSpMkLst>
        </pc:grpChg>
        <pc:picChg chg="add mod">
          <ac:chgData name="Henry Jammes" userId="5f22554b-fd15-4676-8c82-dc6122af2a80" providerId="ADAL" clId="{A3A6ABF9-8563-404A-BEC3-1E0B3CC340AC}" dt="2023-08-11T17:22:15.408" v="4959" actId="1035"/>
          <ac:picMkLst>
            <pc:docMk/>
            <pc:sldMk cId="912133152" sldId="2147478593"/>
            <ac:picMk id="8" creationId="{A43B9603-2BA8-D10C-FD05-73D5184F8128}"/>
          </ac:picMkLst>
        </pc:picChg>
      </pc:sldChg>
      <pc:sldChg chg="addSp delSp modSp mod">
        <pc:chgData name="Henry Jammes" userId="5f22554b-fd15-4676-8c82-dc6122af2a80" providerId="ADAL" clId="{A3A6ABF9-8563-404A-BEC3-1E0B3CC340AC}" dt="2023-08-31T22:31:16.602" v="11563" actId="207"/>
        <pc:sldMkLst>
          <pc:docMk/>
          <pc:sldMk cId="76006162" sldId="2147478594"/>
        </pc:sldMkLst>
        <pc:spChg chg="mod">
          <ac:chgData name="Henry Jammes" userId="5f22554b-fd15-4676-8c82-dc6122af2a80" providerId="ADAL" clId="{A3A6ABF9-8563-404A-BEC3-1E0B3CC340AC}" dt="2023-08-11T18:03:58.153" v="6871" actId="20577"/>
          <ac:spMkLst>
            <pc:docMk/>
            <pc:sldMk cId="76006162" sldId="2147478594"/>
            <ac:spMk id="5" creationId="{DCD4E98D-B84C-8637-C0C2-96DA0EB4405A}"/>
          </ac:spMkLst>
        </pc:spChg>
        <pc:spChg chg="add mod">
          <ac:chgData name="Henry Jammes" userId="5f22554b-fd15-4676-8c82-dc6122af2a80" providerId="ADAL" clId="{A3A6ABF9-8563-404A-BEC3-1E0B3CC340AC}" dt="2023-08-18T22:21:35.599" v="11330" actId="14861"/>
          <ac:spMkLst>
            <pc:docMk/>
            <pc:sldMk cId="76006162" sldId="2147478594"/>
            <ac:spMk id="6" creationId="{7F6F9F8B-020B-E4A3-916C-26735A59EE45}"/>
          </ac:spMkLst>
        </pc:spChg>
        <pc:grpChg chg="add del mod">
          <ac:chgData name="Henry Jammes" userId="5f22554b-fd15-4676-8c82-dc6122af2a80" providerId="ADAL" clId="{A3A6ABF9-8563-404A-BEC3-1E0B3CC340AC}" dt="2023-08-31T08:26:54.227" v="11558" actId="478"/>
          <ac:grpSpMkLst>
            <pc:docMk/>
            <pc:sldMk cId="76006162" sldId="2147478594"/>
            <ac:grpSpMk id="23" creationId="{9DC043CE-B490-3373-097C-2AD9F38C4469}"/>
          </ac:grpSpMkLst>
        </pc:grpChg>
        <pc:picChg chg="add mod">
          <ac:chgData name="Henry Jammes" userId="5f22554b-fd15-4676-8c82-dc6122af2a80" providerId="ADAL" clId="{A3A6ABF9-8563-404A-BEC3-1E0B3CC340AC}" dt="2023-08-31T22:31:15.651" v="11562" actId="207"/>
          <ac:picMkLst>
            <pc:docMk/>
            <pc:sldMk cId="76006162" sldId="2147478594"/>
            <ac:picMk id="8" creationId="{A465EB70-07F4-FCB5-3177-F2C3B548870C}"/>
          </ac:picMkLst>
        </pc:picChg>
        <pc:picChg chg="add del mod">
          <ac:chgData name="Henry Jammes" userId="5f22554b-fd15-4676-8c82-dc6122af2a80" providerId="ADAL" clId="{A3A6ABF9-8563-404A-BEC3-1E0B3CC340AC}" dt="2023-08-31T22:31:09.365" v="11559" actId="207"/>
          <ac:picMkLst>
            <pc:docMk/>
            <pc:sldMk cId="76006162" sldId="2147478594"/>
            <ac:picMk id="10" creationId="{2A2A0638-1166-A49A-B782-176C4448C217}"/>
          </ac:picMkLst>
        </pc:picChg>
        <pc:picChg chg="add del mod">
          <ac:chgData name="Henry Jammes" userId="5f22554b-fd15-4676-8c82-dc6122af2a80" providerId="ADAL" clId="{A3A6ABF9-8563-404A-BEC3-1E0B3CC340AC}" dt="2023-08-11T17:56:25.553" v="6235" actId="478"/>
          <ac:picMkLst>
            <pc:docMk/>
            <pc:sldMk cId="76006162" sldId="2147478594"/>
            <ac:picMk id="12" creationId="{911BD586-852B-BBAC-7EEE-8ECC7854B83D}"/>
          </ac:picMkLst>
        </pc:picChg>
        <pc:picChg chg="add mod">
          <ac:chgData name="Henry Jammes" userId="5f22554b-fd15-4676-8c82-dc6122af2a80" providerId="ADAL" clId="{A3A6ABF9-8563-404A-BEC3-1E0B3CC340AC}" dt="2023-08-31T22:31:16.602" v="11563" actId="207"/>
          <ac:picMkLst>
            <pc:docMk/>
            <pc:sldMk cId="76006162" sldId="2147478594"/>
            <ac:picMk id="14" creationId="{A249CA4B-0904-67AF-0B89-381D671E18A4}"/>
          </ac:picMkLst>
        </pc:picChg>
        <pc:picChg chg="add mod">
          <ac:chgData name="Henry Jammes" userId="5f22554b-fd15-4676-8c82-dc6122af2a80" providerId="ADAL" clId="{A3A6ABF9-8563-404A-BEC3-1E0B3CC340AC}" dt="2023-08-31T22:31:11.916" v="11560" actId="207"/>
          <ac:picMkLst>
            <pc:docMk/>
            <pc:sldMk cId="76006162" sldId="2147478594"/>
            <ac:picMk id="16" creationId="{F5F0687F-60AE-B2F5-17EE-5F32E4F31245}"/>
          </ac:picMkLst>
        </pc:picChg>
        <pc:picChg chg="add del mod">
          <ac:chgData name="Henry Jammes" userId="5f22554b-fd15-4676-8c82-dc6122af2a80" providerId="ADAL" clId="{A3A6ABF9-8563-404A-BEC3-1E0B3CC340AC}" dt="2023-08-11T17:56:26.308" v="6236" actId="478"/>
          <ac:picMkLst>
            <pc:docMk/>
            <pc:sldMk cId="76006162" sldId="2147478594"/>
            <ac:picMk id="18" creationId="{D775322A-211D-B90E-69A5-B3B79C263710}"/>
          </ac:picMkLst>
        </pc:picChg>
        <pc:picChg chg="add del mod">
          <ac:chgData name="Henry Jammes" userId="5f22554b-fd15-4676-8c82-dc6122af2a80" providerId="ADAL" clId="{A3A6ABF9-8563-404A-BEC3-1E0B3CC340AC}" dt="2023-08-11T17:57:26.822" v="6271" actId="478"/>
          <ac:picMkLst>
            <pc:docMk/>
            <pc:sldMk cId="76006162" sldId="2147478594"/>
            <ac:picMk id="20" creationId="{C3374D0F-85FE-93ED-12DF-AC3D13C28956}"/>
          </ac:picMkLst>
        </pc:picChg>
        <pc:picChg chg="add mod">
          <ac:chgData name="Henry Jammes" userId="5f22554b-fd15-4676-8c82-dc6122af2a80" providerId="ADAL" clId="{A3A6ABF9-8563-404A-BEC3-1E0B3CC340AC}" dt="2023-08-31T22:31:13.377" v="11561" actId="207"/>
          <ac:picMkLst>
            <pc:docMk/>
            <pc:sldMk cId="76006162" sldId="2147478594"/>
            <ac:picMk id="22" creationId="{1A97CE06-AD69-41DC-DAB0-F2764CAB4176}"/>
          </ac:picMkLst>
        </pc:picChg>
      </pc:sldChg>
      <pc:sldChg chg="addSp delSp modSp mod ord delAnim modAnim">
        <pc:chgData name="Henry Jammes" userId="5f22554b-fd15-4676-8c82-dc6122af2a80" providerId="ADAL" clId="{A3A6ABF9-8563-404A-BEC3-1E0B3CC340AC}" dt="2023-09-08T01:32:46.928" v="40061"/>
        <pc:sldMkLst>
          <pc:docMk/>
          <pc:sldMk cId="810424239" sldId="2147478598"/>
        </pc:sldMkLst>
        <pc:spChg chg="mod">
          <ac:chgData name="Henry Jammes" userId="5f22554b-fd15-4676-8c82-dc6122af2a80" providerId="ADAL" clId="{A3A6ABF9-8563-404A-BEC3-1E0B3CC340AC}" dt="2023-09-08T01:28:16.974" v="39761" actId="20577"/>
          <ac:spMkLst>
            <pc:docMk/>
            <pc:sldMk cId="810424239" sldId="2147478598"/>
            <ac:spMk id="2" creationId="{CEF3C980-82C0-0EAD-EA82-555306C7F1A5}"/>
          </ac:spMkLst>
        </pc:spChg>
        <pc:spChg chg="mod">
          <ac:chgData name="Henry Jammes" userId="5f22554b-fd15-4676-8c82-dc6122af2a80" providerId="ADAL" clId="{A3A6ABF9-8563-404A-BEC3-1E0B3CC340AC}" dt="2023-09-08T01:31:05.228" v="40049" actId="20577"/>
          <ac:spMkLst>
            <pc:docMk/>
            <pc:sldMk cId="810424239" sldId="2147478598"/>
            <ac:spMk id="3" creationId="{ADF97978-77A3-65F8-52CE-6AE9A3C013CA}"/>
          </ac:spMkLst>
        </pc:spChg>
        <pc:spChg chg="del mod">
          <ac:chgData name="Henry Jammes" userId="5f22554b-fd15-4676-8c82-dc6122af2a80" providerId="ADAL" clId="{A3A6ABF9-8563-404A-BEC3-1E0B3CC340AC}" dt="2023-09-08T01:24:41.417" v="39695" actId="478"/>
          <ac:spMkLst>
            <pc:docMk/>
            <pc:sldMk cId="810424239" sldId="2147478598"/>
            <ac:spMk id="4" creationId="{3E60BF59-0168-9891-450A-7C6D77FEE5C5}"/>
          </ac:spMkLst>
        </pc:spChg>
        <pc:spChg chg="add del mod">
          <ac:chgData name="Henry Jammes" userId="5f22554b-fd15-4676-8c82-dc6122af2a80" providerId="ADAL" clId="{A3A6ABF9-8563-404A-BEC3-1E0B3CC340AC}" dt="2023-08-15T17:42:55.203" v="6929"/>
          <ac:spMkLst>
            <pc:docMk/>
            <pc:sldMk cId="810424239" sldId="2147478598"/>
            <ac:spMk id="5" creationId="{7D0E1095-B41E-8A99-003C-9833D014DC66}"/>
          </ac:spMkLst>
        </pc:spChg>
        <pc:spChg chg="del">
          <ac:chgData name="Henry Jammes" userId="5f22554b-fd15-4676-8c82-dc6122af2a80" providerId="ADAL" clId="{A3A6ABF9-8563-404A-BEC3-1E0B3CC340AC}" dt="2023-08-11T17:25:39.873" v="5163" actId="478"/>
          <ac:spMkLst>
            <pc:docMk/>
            <pc:sldMk cId="810424239" sldId="2147478598"/>
            <ac:spMk id="5" creationId="{FD7AE57B-60EC-FDB5-FA89-3BC561C444F3}"/>
          </ac:spMkLst>
        </pc:spChg>
        <pc:spChg chg="add mod topLvl">
          <ac:chgData name="Henry Jammes" userId="5f22554b-fd15-4676-8c82-dc6122af2a80" providerId="ADAL" clId="{A3A6ABF9-8563-404A-BEC3-1E0B3CC340AC}" dt="2023-08-15T18:58:36.911" v="10341" actId="14100"/>
          <ac:spMkLst>
            <pc:docMk/>
            <pc:sldMk cId="810424239" sldId="2147478598"/>
            <ac:spMk id="6" creationId="{37A09F63-F58D-24AE-D1D6-2B5A577454B8}"/>
          </ac:spMkLst>
        </pc:spChg>
        <pc:spChg chg="add del mod">
          <ac:chgData name="Henry Jammes" userId="5f22554b-fd15-4676-8c82-dc6122af2a80" providerId="ADAL" clId="{A3A6ABF9-8563-404A-BEC3-1E0B3CC340AC}" dt="2023-08-15T18:25:19.430" v="9310"/>
          <ac:spMkLst>
            <pc:docMk/>
            <pc:sldMk cId="810424239" sldId="2147478598"/>
            <ac:spMk id="7" creationId="{8E732B72-D849-AA8C-433C-AB631FC20031}"/>
          </ac:spMkLst>
        </pc:spChg>
        <pc:spChg chg="add del mod">
          <ac:chgData name="Henry Jammes" userId="5f22554b-fd15-4676-8c82-dc6122af2a80" providerId="ADAL" clId="{A3A6ABF9-8563-404A-BEC3-1E0B3CC340AC}" dt="2023-08-11T17:25:42.225" v="5164"/>
          <ac:spMkLst>
            <pc:docMk/>
            <pc:sldMk cId="810424239" sldId="2147478598"/>
            <ac:spMk id="7" creationId="{ACF2D8C7-D171-2614-1DDC-0EE0BCE16D93}"/>
          </ac:spMkLst>
        </pc:spChg>
        <pc:spChg chg="add mod">
          <ac:chgData name="Henry Jammes" userId="5f22554b-fd15-4676-8c82-dc6122af2a80" providerId="ADAL" clId="{A3A6ABF9-8563-404A-BEC3-1E0B3CC340AC}" dt="2023-09-08T01:29:36.197" v="40000" actId="20577"/>
          <ac:spMkLst>
            <pc:docMk/>
            <pc:sldMk cId="810424239" sldId="2147478598"/>
            <ac:spMk id="8" creationId="{DCFA4BF5-17A5-DE1F-DCBC-86A1FBD75912}"/>
          </ac:spMkLst>
        </pc:spChg>
        <pc:spChg chg="add del mod">
          <ac:chgData name="Henry Jammes" userId="5f22554b-fd15-4676-8c82-dc6122af2a80" providerId="ADAL" clId="{A3A6ABF9-8563-404A-BEC3-1E0B3CC340AC}" dt="2023-08-15T18:25:19.430" v="9310"/>
          <ac:spMkLst>
            <pc:docMk/>
            <pc:sldMk cId="810424239" sldId="2147478598"/>
            <ac:spMk id="9" creationId="{74E91567-19AF-C12C-4988-77A1E260D795}"/>
          </ac:spMkLst>
        </pc:spChg>
        <pc:spChg chg="mod">
          <ac:chgData name="Henry Jammes" userId="5f22554b-fd15-4676-8c82-dc6122af2a80" providerId="ADAL" clId="{A3A6ABF9-8563-404A-BEC3-1E0B3CC340AC}" dt="2023-09-08T01:25:13.823" v="39701" actId="207"/>
          <ac:spMkLst>
            <pc:docMk/>
            <pc:sldMk cId="810424239" sldId="2147478598"/>
            <ac:spMk id="9" creationId="{7D902650-7984-7B0F-B02D-99711F05B5A3}"/>
          </ac:spMkLst>
        </pc:spChg>
        <pc:spChg chg="add del mod">
          <ac:chgData name="Henry Jammes" userId="5f22554b-fd15-4676-8c82-dc6122af2a80" providerId="ADAL" clId="{A3A6ABF9-8563-404A-BEC3-1E0B3CC340AC}" dt="2023-08-15T18:25:19.430" v="9310"/>
          <ac:spMkLst>
            <pc:docMk/>
            <pc:sldMk cId="810424239" sldId="2147478598"/>
            <ac:spMk id="10" creationId="{221D24F9-D763-88A1-2180-F0455D1E36D1}"/>
          </ac:spMkLst>
        </pc:spChg>
        <pc:spChg chg="mod">
          <ac:chgData name="Henry Jammes" userId="5f22554b-fd15-4676-8c82-dc6122af2a80" providerId="ADAL" clId="{A3A6ABF9-8563-404A-BEC3-1E0B3CC340AC}" dt="2023-09-08T01:25:13.823" v="39701" actId="207"/>
          <ac:spMkLst>
            <pc:docMk/>
            <pc:sldMk cId="810424239" sldId="2147478598"/>
            <ac:spMk id="10" creationId="{4627074B-3070-53B5-7116-DAFD24F54B24}"/>
          </ac:spMkLst>
        </pc:spChg>
        <pc:spChg chg="add del mod">
          <ac:chgData name="Henry Jammes" userId="5f22554b-fd15-4676-8c82-dc6122af2a80" providerId="ADAL" clId="{A3A6ABF9-8563-404A-BEC3-1E0B3CC340AC}" dt="2023-08-15T18:25:19.430" v="9310"/>
          <ac:spMkLst>
            <pc:docMk/>
            <pc:sldMk cId="810424239" sldId="2147478598"/>
            <ac:spMk id="11" creationId="{06F20748-8800-7DED-FBF8-6D859C630EAF}"/>
          </ac:spMkLst>
        </pc:spChg>
        <pc:spChg chg="add del mod">
          <ac:chgData name="Henry Jammes" userId="5f22554b-fd15-4676-8c82-dc6122af2a80" providerId="ADAL" clId="{A3A6ABF9-8563-404A-BEC3-1E0B3CC340AC}" dt="2023-08-15T18:25:19.430" v="9310"/>
          <ac:spMkLst>
            <pc:docMk/>
            <pc:sldMk cId="810424239" sldId="2147478598"/>
            <ac:spMk id="12" creationId="{50E63C05-AB36-5F69-46F3-32EC0BE7C18A}"/>
          </ac:spMkLst>
        </pc:spChg>
        <pc:spChg chg="mod">
          <ac:chgData name="Henry Jammes" userId="5f22554b-fd15-4676-8c82-dc6122af2a80" providerId="ADAL" clId="{A3A6ABF9-8563-404A-BEC3-1E0B3CC340AC}" dt="2023-09-08T01:25:13.823" v="39701" actId="207"/>
          <ac:spMkLst>
            <pc:docMk/>
            <pc:sldMk cId="810424239" sldId="2147478598"/>
            <ac:spMk id="12" creationId="{58FEEC11-5CA2-EFC2-14F9-96AB82CD83B9}"/>
          </ac:spMkLst>
        </pc:spChg>
        <pc:spChg chg="mod">
          <ac:chgData name="Henry Jammes" userId="5f22554b-fd15-4676-8c82-dc6122af2a80" providerId="ADAL" clId="{A3A6ABF9-8563-404A-BEC3-1E0B3CC340AC}" dt="2023-09-08T01:25:13.823" v="39701" actId="207"/>
          <ac:spMkLst>
            <pc:docMk/>
            <pc:sldMk cId="810424239" sldId="2147478598"/>
            <ac:spMk id="13" creationId="{721522DA-41A2-D4F1-DE05-24580139E0E0}"/>
          </ac:spMkLst>
        </pc:spChg>
        <pc:spChg chg="mod">
          <ac:chgData name="Henry Jammes" userId="5f22554b-fd15-4676-8c82-dc6122af2a80" providerId="ADAL" clId="{A3A6ABF9-8563-404A-BEC3-1E0B3CC340AC}" dt="2023-09-08T01:25:13.823" v="39701" actId="207"/>
          <ac:spMkLst>
            <pc:docMk/>
            <pc:sldMk cId="810424239" sldId="2147478598"/>
            <ac:spMk id="15" creationId="{1824E842-1BD2-0111-EB9B-104A040B99EB}"/>
          </ac:spMkLst>
        </pc:spChg>
        <pc:spChg chg="mod">
          <ac:chgData name="Henry Jammes" userId="5f22554b-fd15-4676-8c82-dc6122af2a80" providerId="ADAL" clId="{A3A6ABF9-8563-404A-BEC3-1E0B3CC340AC}" dt="2023-09-08T01:25:13.823" v="39701" actId="207"/>
          <ac:spMkLst>
            <pc:docMk/>
            <pc:sldMk cId="810424239" sldId="2147478598"/>
            <ac:spMk id="16" creationId="{241FD943-C7A2-BDED-2EA7-AADF8E9A15AB}"/>
          </ac:spMkLst>
        </pc:spChg>
        <pc:spChg chg="add del mod">
          <ac:chgData name="Henry Jammes" userId="5f22554b-fd15-4676-8c82-dc6122af2a80" providerId="ADAL" clId="{A3A6ABF9-8563-404A-BEC3-1E0B3CC340AC}" dt="2023-08-15T18:25:19.430" v="9310"/>
          <ac:spMkLst>
            <pc:docMk/>
            <pc:sldMk cId="810424239" sldId="2147478598"/>
            <ac:spMk id="16" creationId="{7C0D2F49-1FDD-7661-B3CD-AC130B6E51D6}"/>
          </ac:spMkLst>
        </pc:spChg>
        <pc:spChg chg="add del mod">
          <ac:chgData name="Henry Jammes" userId="5f22554b-fd15-4676-8c82-dc6122af2a80" providerId="ADAL" clId="{A3A6ABF9-8563-404A-BEC3-1E0B3CC340AC}" dt="2023-08-15T18:25:19.430" v="9310"/>
          <ac:spMkLst>
            <pc:docMk/>
            <pc:sldMk cId="810424239" sldId="2147478598"/>
            <ac:spMk id="18" creationId="{0F28B3B6-3EC7-7419-7C49-A832E4593E24}"/>
          </ac:spMkLst>
        </pc:spChg>
        <pc:spChg chg="mod">
          <ac:chgData name="Henry Jammes" userId="5f22554b-fd15-4676-8c82-dc6122af2a80" providerId="ADAL" clId="{A3A6ABF9-8563-404A-BEC3-1E0B3CC340AC}" dt="2023-09-08T01:25:13.823" v="39701" actId="207"/>
          <ac:spMkLst>
            <pc:docMk/>
            <pc:sldMk cId="810424239" sldId="2147478598"/>
            <ac:spMk id="18" creationId="{43642B94-23FC-544E-7E09-0C5334C20A49}"/>
          </ac:spMkLst>
        </pc:spChg>
        <pc:spChg chg="mod">
          <ac:chgData name="Henry Jammes" userId="5f22554b-fd15-4676-8c82-dc6122af2a80" providerId="ADAL" clId="{A3A6ABF9-8563-404A-BEC3-1E0B3CC340AC}" dt="2023-09-08T01:25:13.823" v="39701" actId="207"/>
          <ac:spMkLst>
            <pc:docMk/>
            <pc:sldMk cId="810424239" sldId="2147478598"/>
            <ac:spMk id="19" creationId="{2C4A78EE-9133-9206-C989-5682ECB8E7B3}"/>
          </ac:spMkLst>
        </pc:spChg>
        <pc:spChg chg="add del mod">
          <ac:chgData name="Henry Jammes" userId="5f22554b-fd15-4676-8c82-dc6122af2a80" providerId="ADAL" clId="{A3A6ABF9-8563-404A-BEC3-1E0B3CC340AC}" dt="2023-08-15T18:25:19.430" v="9310"/>
          <ac:spMkLst>
            <pc:docMk/>
            <pc:sldMk cId="810424239" sldId="2147478598"/>
            <ac:spMk id="19" creationId="{4F1D71DB-244E-E6CC-6E31-9654332BA4E3}"/>
          </ac:spMkLst>
        </pc:spChg>
        <pc:spChg chg="mod">
          <ac:chgData name="Henry Jammes" userId="5f22554b-fd15-4676-8c82-dc6122af2a80" providerId="ADAL" clId="{A3A6ABF9-8563-404A-BEC3-1E0B3CC340AC}" dt="2023-09-08T01:25:13.823" v="39701" actId="207"/>
          <ac:spMkLst>
            <pc:docMk/>
            <pc:sldMk cId="810424239" sldId="2147478598"/>
            <ac:spMk id="21" creationId="{B2965A89-A7F1-F611-59DA-301E4D5EE530}"/>
          </ac:spMkLst>
        </pc:spChg>
        <pc:spChg chg="mod">
          <ac:chgData name="Henry Jammes" userId="5f22554b-fd15-4676-8c82-dc6122af2a80" providerId="ADAL" clId="{A3A6ABF9-8563-404A-BEC3-1E0B3CC340AC}" dt="2023-09-08T01:25:13.823" v="39701" actId="207"/>
          <ac:spMkLst>
            <pc:docMk/>
            <pc:sldMk cId="810424239" sldId="2147478598"/>
            <ac:spMk id="22" creationId="{C49B8DFB-00FD-D830-240C-3BB2E0CADB81}"/>
          </ac:spMkLst>
        </pc:spChg>
        <pc:spChg chg="mod">
          <ac:chgData name="Henry Jammes" userId="5f22554b-fd15-4676-8c82-dc6122af2a80" providerId="ADAL" clId="{A3A6ABF9-8563-404A-BEC3-1E0B3CC340AC}" dt="2023-09-08T01:25:13.823" v="39701" actId="207"/>
          <ac:spMkLst>
            <pc:docMk/>
            <pc:sldMk cId="810424239" sldId="2147478598"/>
            <ac:spMk id="24" creationId="{2BF44337-87CC-BD45-2C33-48473D6BD41F}"/>
          </ac:spMkLst>
        </pc:spChg>
        <pc:spChg chg="add del mod">
          <ac:chgData name="Henry Jammes" userId="5f22554b-fd15-4676-8c82-dc6122af2a80" providerId="ADAL" clId="{A3A6ABF9-8563-404A-BEC3-1E0B3CC340AC}" dt="2023-08-15T18:25:19.430" v="9310"/>
          <ac:spMkLst>
            <pc:docMk/>
            <pc:sldMk cId="810424239" sldId="2147478598"/>
            <ac:spMk id="25" creationId="{5916D4F5-5381-13B3-6815-0CECCA6ACF14}"/>
          </ac:spMkLst>
        </pc:spChg>
        <pc:spChg chg="mod">
          <ac:chgData name="Henry Jammes" userId="5f22554b-fd15-4676-8c82-dc6122af2a80" providerId="ADAL" clId="{A3A6ABF9-8563-404A-BEC3-1E0B3CC340AC}" dt="2023-09-08T01:25:13.823" v="39701" actId="207"/>
          <ac:spMkLst>
            <pc:docMk/>
            <pc:sldMk cId="810424239" sldId="2147478598"/>
            <ac:spMk id="25" creationId="{96C965D0-4BAF-345B-B856-1BBBB18304FA}"/>
          </ac:spMkLst>
        </pc:spChg>
        <pc:spChg chg="add del mod">
          <ac:chgData name="Henry Jammes" userId="5f22554b-fd15-4676-8c82-dc6122af2a80" providerId="ADAL" clId="{A3A6ABF9-8563-404A-BEC3-1E0B3CC340AC}" dt="2023-09-08T01:25:16.060" v="39703"/>
          <ac:spMkLst>
            <pc:docMk/>
            <pc:sldMk cId="810424239" sldId="2147478598"/>
            <ac:spMk id="26" creationId="{6002D405-C212-D5FB-3F20-BD4C89511E81}"/>
          </ac:spMkLst>
        </pc:spChg>
        <pc:spChg chg="add del mod">
          <ac:chgData name="Henry Jammes" userId="5f22554b-fd15-4676-8c82-dc6122af2a80" providerId="ADAL" clId="{A3A6ABF9-8563-404A-BEC3-1E0B3CC340AC}" dt="2023-08-15T18:25:19.430" v="9310"/>
          <ac:spMkLst>
            <pc:docMk/>
            <pc:sldMk cId="810424239" sldId="2147478598"/>
            <ac:spMk id="27" creationId="{5BE8D27B-8097-513F-3DF7-BAA59EBA856C}"/>
          </ac:spMkLst>
        </pc:spChg>
        <pc:spChg chg="add del mod">
          <ac:chgData name="Henry Jammes" userId="5f22554b-fd15-4676-8c82-dc6122af2a80" providerId="ADAL" clId="{A3A6ABF9-8563-404A-BEC3-1E0B3CC340AC}" dt="2023-09-08T01:25:16.060" v="39703"/>
          <ac:spMkLst>
            <pc:docMk/>
            <pc:sldMk cId="810424239" sldId="2147478598"/>
            <ac:spMk id="27" creationId="{AD38D5F4-0764-87C1-1A60-7E4F33369D3F}"/>
          </ac:spMkLst>
        </pc:spChg>
        <pc:spChg chg="add del mod">
          <ac:chgData name="Henry Jammes" userId="5f22554b-fd15-4676-8c82-dc6122af2a80" providerId="ADAL" clId="{A3A6ABF9-8563-404A-BEC3-1E0B3CC340AC}" dt="2023-09-08T01:25:16.060" v="39703"/>
          <ac:spMkLst>
            <pc:docMk/>
            <pc:sldMk cId="810424239" sldId="2147478598"/>
            <ac:spMk id="28" creationId="{E0BF7E64-9A29-4D18-72D9-9740E236E34E}"/>
          </ac:spMkLst>
        </pc:spChg>
        <pc:spChg chg="add del mod">
          <ac:chgData name="Henry Jammes" userId="5f22554b-fd15-4676-8c82-dc6122af2a80" providerId="ADAL" clId="{A3A6ABF9-8563-404A-BEC3-1E0B3CC340AC}" dt="2023-09-08T01:25:16.060" v="39703"/>
          <ac:spMkLst>
            <pc:docMk/>
            <pc:sldMk cId="810424239" sldId="2147478598"/>
            <ac:spMk id="29" creationId="{2F0907EF-E6B7-16E4-C01B-67B4106A8E13}"/>
          </ac:spMkLst>
        </pc:spChg>
        <pc:spChg chg="add del mod">
          <ac:chgData name="Henry Jammes" userId="5f22554b-fd15-4676-8c82-dc6122af2a80" providerId="ADAL" clId="{A3A6ABF9-8563-404A-BEC3-1E0B3CC340AC}" dt="2023-08-15T18:25:19.430" v="9310"/>
          <ac:spMkLst>
            <pc:docMk/>
            <pc:sldMk cId="810424239" sldId="2147478598"/>
            <ac:spMk id="29" creationId="{573A1D1D-CF12-3CCE-9F8F-A6B3A5E03F97}"/>
          </ac:spMkLst>
        </pc:spChg>
        <pc:spChg chg="add del mod">
          <ac:chgData name="Henry Jammes" userId="5f22554b-fd15-4676-8c82-dc6122af2a80" providerId="ADAL" clId="{A3A6ABF9-8563-404A-BEC3-1E0B3CC340AC}" dt="2023-08-15T18:25:19.430" v="9310"/>
          <ac:spMkLst>
            <pc:docMk/>
            <pc:sldMk cId="810424239" sldId="2147478598"/>
            <ac:spMk id="30" creationId="{4CBEBF50-2106-66B3-3BB1-32D4514F4351}"/>
          </ac:spMkLst>
        </pc:spChg>
        <pc:spChg chg="add del mod">
          <ac:chgData name="Henry Jammes" userId="5f22554b-fd15-4676-8c82-dc6122af2a80" providerId="ADAL" clId="{A3A6ABF9-8563-404A-BEC3-1E0B3CC340AC}" dt="2023-09-08T01:25:16.060" v="39703"/>
          <ac:spMkLst>
            <pc:docMk/>
            <pc:sldMk cId="810424239" sldId="2147478598"/>
            <ac:spMk id="30" creationId="{700B7548-5DAD-AC53-D475-6E0729588046}"/>
          </ac:spMkLst>
        </pc:spChg>
        <pc:spChg chg="add del mod">
          <ac:chgData name="Henry Jammes" userId="5f22554b-fd15-4676-8c82-dc6122af2a80" providerId="ADAL" clId="{A3A6ABF9-8563-404A-BEC3-1E0B3CC340AC}" dt="2023-08-15T18:25:19.430" v="9310"/>
          <ac:spMkLst>
            <pc:docMk/>
            <pc:sldMk cId="810424239" sldId="2147478598"/>
            <ac:spMk id="31" creationId="{0383B2C7-278B-DE9A-7EFF-64E3CF6250AC}"/>
          </ac:spMkLst>
        </pc:spChg>
        <pc:spChg chg="add del mod">
          <ac:chgData name="Henry Jammes" userId="5f22554b-fd15-4676-8c82-dc6122af2a80" providerId="ADAL" clId="{A3A6ABF9-8563-404A-BEC3-1E0B3CC340AC}" dt="2023-09-08T01:25:16.060" v="39703"/>
          <ac:spMkLst>
            <pc:docMk/>
            <pc:sldMk cId="810424239" sldId="2147478598"/>
            <ac:spMk id="31" creationId="{9475F8AA-5A25-3F9F-1DD8-F4334698325C}"/>
          </ac:spMkLst>
        </pc:spChg>
        <pc:spChg chg="add del mod">
          <ac:chgData name="Henry Jammes" userId="5f22554b-fd15-4676-8c82-dc6122af2a80" providerId="ADAL" clId="{A3A6ABF9-8563-404A-BEC3-1E0B3CC340AC}" dt="2023-09-08T01:25:16.060" v="39703"/>
          <ac:spMkLst>
            <pc:docMk/>
            <pc:sldMk cId="810424239" sldId="2147478598"/>
            <ac:spMk id="32" creationId="{84351A45-515C-1279-C529-0AA5FD4C3DDC}"/>
          </ac:spMkLst>
        </pc:spChg>
        <pc:spChg chg="add del mod">
          <ac:chgData name="Henry Jammes" userId="5f22554b-fd15-4676-8c82-dc6122af2a80" providerId="ADAL" clId="{A3A6ABF9-8563-404A-BEC3-1E0B3CC340AC}" dt="2023-08-15T18:25:19.430" v="9310"/>
          <ac:spMkLst>
            <pc:docMk/>
            <pc:sldMk cId="810424239" sldId="2147478598"/>
            <ac:spMk id="33" creationId="{59ED30A4-F557-8DF5-CCFA-742B6983F971}"/>
          </ac:spMkLst>
        </pc:spChg>
        <pc:spChg chg="add del mod">
          <ac:chgData name="Henry Jammes" userId="5f22554b-fd15-4676-8c82-dc6122af2a80" providerId="ADAL" clId="{A3A6ABF9-8563-404A-BEC3-1E0B3CC340AC}" dt="2023-09-08T01:25:16.060" v="39703"/>
          <ac:spMkLst>
            <pc:docMk/>
            <pc:sldMk cId="810424239" sldId="2147478598"/>
            <ac:spMk id="33" creationId="{CEA75E2D-E164-4CC2-47FB-9F520C8A7EB5}"/>
          </ac:spMkLst>
        </pc:spChg>
        <pc:spChg chg="add del mod">
          <ac:chgData name="Henry Jammes" userId="5f22554b-fd15-4676-8c82-dc6122af2a80" providerId="ADAL" clId="{A3A6ABF9-8563-404A-BEC3-1E0B3CC340AC}" dt="2023-09-08T01:25:16.060" v="39703"/>
          <ac:spMkLst>
            <pc:docMk/>
            <pc:sldMk cId="810424239" sldId="2147478598"/>
            <ac:spMk id="34" creationId="{13652EF1-B7DA-33AA-3ABA-08B8E24C7C22}"/>
          </ac:spMkLst>
        </pc:spChg>
        <pc:spChg chg="add del mod">
          <ac:chgData name="Henry Jammes" userId="5f22554b-fd15-4676-8c82-dc6122af2a80" providerId="ADAL" clId="{A3A6ABF9-8563-404A-BEC3-1E0B3CC340AC}" dt="2023-08-15T18:25:19.430" v="9310"/>
          <ac:spMkLst>
            <pc:docMk/>
            <pc:sldMk cId="810424239" sldId="2147478598"/>
            <ac:spMk id="34" creationId="{ADEE795E-8375-8F21-590C-93C3165B5318}"/>
          </ac:spMkLst>
        </pc:spChg>
        <pc:spChg chg="add del mod">
          <ac:chgData name="Henry Jammes" userId="5f22554b-fd15-4676-8c82-dc6122af2a80" providerId="ADAL" clId="{A3A6ABF9-8563-404A-BEC3-1E0B3CC340AC}" dt="2023-09-08T01:25:16.060" v="39703"/>
          <ac:spMkLst>
            <pc:docMk/>
            <pc:sldMk cId="810424239" sldId="2147478598"/>
            <ac:spMk id="35" creationId="{351EF3E6-F09B-D592-49FC-B4D5F3EC9242}"/>
          </ac:spMkLst>
        </pc:spChg>
        <pc:spChg chg="add del mod">
          <ac:chgData name="Henry Jammes" userId="5f22554b-fd15-4676-8c82-dc6122af2a80" providerId="ADAL" clId="{A3A6ABF9-8563-404A-BEC3-1E0B3CC340AC}" dt="2023-08-15T18:25:19.430" v="9310"/>
          <ac:spMkLst>
            <pc:docMk/>
            <pc:sldMk cId="810424239" sldId="2147478598"/>
            <ac:spMk id="35" creationId="{87547077-9C98-8052-DA5A-601784C4FA90}"/>
          </ac:spMkLst>
        </pc:spChg>
        <pc:spChg chg="add del mod">
          <ac:chgData name="Henry Jammes" userId="5f22554b-fd15-4676-8c82-dc6122af2a80" providerId="ADAL" clId="{A3A6ABF9-8563-404A-BEC3-1E0B3CC340AC}" dt="2023-08-15T18:25:19.430" v="9310"/>
          <ac:spMkLst>
            <pc:docMk/>
            <pc:sldMk cId="810424239" sldId="2147478598"/>
            <ac:spMk id="36" creationId="{4047077D-B38C-5B47-810A-48AA4CCD88DC}"/>
          </ac:spMkLst>
        </pc:spChg>
        <pc:spChg chg="add del mod">
          <ac:chgData name="Henry Jammes" userId="5f22554b-fd15-4676-8c82-dc6122af2a80" providerId="ADAL" clId="{A3A6ABF9-8563-404A-BEC3-1E0B3CC340AC}" dt="2023-09-08T01:25:16.060" v="39703"/>
          <ac:spMkLst>
            <pc:docMk/>
            <pc:sldMk cId="810424239" sldId="2147478598"/>
            <ac:spMk id="36" creationId="{C23BBCD5-BBE7-CCDB-E65C-02B12FE049A5}"/>
          </ac:spMkLst>
        </pc:spChg>
        <pc:spChg chg="add del mod">
          <ac:chgData name="Henry Jammes" userId="5f22554b-fd15-4676-8c82-dc6122af2a80" providerId="ADAL" clId="{A3A6ABF9-8563-404A-BEC3-1E0B3CC340AC}" dt="2023-08-15T18:25:19.430" v="9310"/>
          <ac:spMkLst>
            <pc:docMk/>
            <pc:sldMk cId="810424239" sldId="2147478598"/>
            <ac:spMk id="37" creationId="{43EA54B8-93B7-39B9-8DA7-5AD54B19824F}"/>
          </ac:spMkLst>
        </pc:spChg>
        <pc:spChg chg="add del mod">
          <ac:chgData name="Henry Jammes" userId="5f22554b-fd15-4676-8c82-dc6122af2a80" providerId="ADAL" clId="{A3A6ABF9-8563-404A-BEC3-1E0B3CC340AC}" dt="2023-09-08T01:25:16.060" v="39703"/>
          <ac:spMkLst>
            <pc:docMk/>
            <pc:sldMk cId="810424239" sldId="2147478598"/>
            <ac:spMk id="37" creationId="{DE888923-B42A-AFB0-ACCA-6245E3B4E239}"/>
          </ac:spMkLst>
        </pc:spChg>
        <pc:spChg chg="add del mod">
          <ac:chgData name="Henry Jammes" userId="5f22554b-fd15-4676-8c82-dc6122af2a80" providerId="ADAL" clId="{A3A6ABF9-8563-404A-BEC3-1E0B3CC340AC}" dt="2023-09-08T01:25:16.060" v="39703"/>
          <ac:spMkLst>
            <pc:docMk/>
            <pc:sldMk cId="810424239" sldId="2147478598"/>
            <ac:spMk id="38" creationId="{9DDC03DD-E6CA-0FCF-12BA-034FD5B8B347}"/>
          </ac:spMkLst>
        </pc:spChg>
        <pc:spChg chg="add del mod">
          <ac:chgData name="Henry Jammes" userId="5f22554b-fd15-4676-8c82-dc6122af2a80" providerId="ADAL" clId="{A3A6ABF9-8563-404A-BEC3-1E0B3CC340AC}" dt="2023-08-15T18:25:19.430" v="9310"/>
          <ac:spMkLst>
            <pc:docMk/>
            <pc:sldMk cId="810424239" sldId="2147478598"/>
            <ac:spMk id="38" creationId="{DD3BA7C5-8695-A6F1-12C3-DFB169553598}"/>
          </ac:spMkLst>
        </pc:spChg>
        <pc:spChg chg="add del mod">
          <ac:chgData name="Henry Jammes" userId="5f22554b-fd15-4676-8c82-dc6122af2a80" providerId="ADAL" clId="{A3A6ABF9-8563-404A-BEC3-1E0B3CC340AC}" dt="2023-09-08T01:25:16.060" v="39703"/>
          <ac:spMkLst>
            <pc:docMk/>
            <pc:sldMk cId="810424239" sldId="2147478598"/>
            <ac:spMk id="39" creationId="{BE876F89-8B22-906D-97F3-AED03FDEADA0}"/>
          </ac:spMkLst>
        </pc:spChg>
        <pc:spChg chg="add del mod">
          <ac:chgData name="Henry Jammes" userId="5f22554b-fd15-4676-8c82-dc6122af2a80" providerId="ADAL" clId="{A3A6ABF9-8563-404A-BEC3-1E0B3CC340AC}" dt="2023-08-15T18:25:19.430" v="9310"/>
          <ac:spMkLst>
            <pc:docMk/>
            <pc:sldMk cId="810424239" sldId="2147478598"/>
            <ac:spMk id="39" creationId="{C63E87BE-C9BE-7CC0-87F0-DFD520BFB6CE}"/>
          </ac:spMkLst>
        </pc:spChg>
        <pc:spChg chg="add del mod">
          <ac:chgData name="Henry Jammes" userId="5f22554b-fd15-4676-8c82-dc6122af2a80" providerId="ADAL" clId="{A3A6ABF9-8563-404A-BEC3-1E0B3CC340AC}" dt="2023-09-08T01:25:16.060" v="39703"/>
          <ac:spMkLst>
            <pc:docMk/>
            <pc:sldMk cId="810424239" sldId="2147478598"/>
            <ac:spMk id="40" creationId="{5CE023DB-FEED-4864-3C24-12DB8C094B8C}"/>
          </ac:spMkLst>
        </pc:spChg>
        <pc:spChg chg="add mod">
          <ac:chgData name="Henry Jammes" userId="5f22554b-fd15-4676-8c82-dc6122af2a80" providerId="ADAL" clId="{A3A6ABF9-8563-404A-BEC3-1E0B3CC340AC}" dt="2023-08-15T18:58:29.421" v="10340" actId="1036"/>
          <ac:spMkLst>
            <pc:docMk/>
            <pc:sldMk cId="810424239" sldId="2147478598"/>
            <ac:spMk id="41" creationId="{1E95E1FF-4F5E-89E3-E9F9-27963640E470}"/>
          </ac:spMkLst>
        </pc:spChg>
        <pc:spChg chg="add mod">
          <ac:chgData name="Henry Jammes" userId="5f22554b-fd15-4676-8c82-dc6122af2a80" providerId="ADAL" clId="{A3A6ABF9-8563-404A-BEC3-1E0B3CC340AC}" dt="2023-08-15T18:58:29.421" v="10340" actId="1036"/>
          <ac:spMkLst>
            <pc:docMk/>
            <pc:sldMk cId="810424239" sldId="2147478598"/>
            <ac:spMk id="42" creationId="{3AD2A2F6-2EA7-6DAC-22D8-95DF408B354C}"/>
          </ac:spMkLst>
        </pc:spChg>
        <pc:spChg chg="add mod">
          <ac:chgData name="Henry Jammes" userId="5f22554b-fd15-4676-8c82-dc6122af2a80" providerId="ADAL" clId="{A3A6ABF9-8563-404A-BEC3-1E0B3CC340AC}" dt="2023-08-15T18:58:29.421" v="10340" actId="1036"/>
          <ac:spMkLst>
            <pc:docMk/>
            <pc:sldMk cId="810424239" sldId="2147478598"/>
            <ac:spMk id="43" creationId="{078E9FAA-E17C-F28E-6BC6-CB94C64E09BB}"/>
          </ac:spMkLst>
        </pc:spChg>
        <pc:spChg chg="add mod">
          <ac:chgData name="Henry Jammes" userId="5f22554b-fd15-4676-8c82-dc6122af2a80" providerId="ADAL" clId="{A3A6ABF9-8563-404A-BEC3-1E0B3CC340AC}" dt="2023-08-15T18:58:29.421" v="10340" actId="1036"/>
          <ac:spMkLst>
            <pc:docMk/>
            <pc:sldMk cId="810424239" sldId="2147478598"/>
            <ac:spMk id="44" creationId="{3075CA2E-7130-000B-33BA-1C7B1108E2AA}"/>
          </ac:spMkLst>
        </pc:spChg>
        <pc:spChg chg="add mod">
          <ac:chgData name="Henry Jammes" userId="5f22554b-fd15-4676-8c82-dc6122af2a80" providerId="ADAL" clId="{A3A6ABF9-8563-404A-BEC3-1E0B3CC340AC}" dt="2023-08-15T18:58:29.421" v="10340" actId="1036"/>
          <ac:spMkLst>
            <pc:docMk/>
            <pc:sldMk cId="810424239" sldId="2147478598"/>
            <ac:spMk id="45" creationId="{3756D779-FE49-08BB-6E7E-A024D9748FA4}"/>
          </ac:spMkLst>
        </pc:spChg>
        <pc:spChg chg="add mod">
          <ac:chgData name="Henry Jammes" userId="5f22554b-fd15-4676-8c82-dc6122af2a80" providerId="ADAL" clId="{A3A6ABF9-8563-404A-BEC3-1E0B3CC340AC}" dt="2023-08-15T18:58:29.421" v="10340" actId="1036"/>
          <ac:spMkLst>
            <pc:docMk/>
            <pc:sldMk cId="810424239" sldId="2147478598"/>
            <ac:spMk id="49" creationId="{56A285E4-E9A5-E44B-0AF4-17A1313BD7E9}"/>
          </ac:spMkLst>
        </pc:spChg>
        <pc:spChg chg="add mod">
          <ac:chgData name="Henry Jammes" userId="5f22554b-fd15-4676-8c82-dc6122af2a80" providerId="ADAL" clId="{A3A6ABF9-8563-404A-BEC3-1E0B3CC340AC}" dt="2023-08-15T18:58:29.421" v="10340" actId="1036"/>
          <ac:spMkLst>
            <pc:docMk/>
            <pc:sldMk cId="810424239" sldId="2147478598"/>
            <ac:spMk id="51" creationId="{0F1B2CF4-2606-D362-9946-1FD7101218F8}"/>
          </ac:spMkLst>
        </pc:spChg>
        <pc:spChg chg="add mod">
          <ac:chgData name="Henry Jammes" userId="5f22554b-fd15-4676-8c82-dc6122af2a80" providerId="ADAL" clId="{A3A6ABF9-8563-404A-BEC3-1E0B3CC340AC}" dt="2023-08-15T18:58:29.421" v="10340" actId="1036"/>
          <ac:spMkLst>
            <pc:docMk/>
            <pc:sldMk cId="810424239" sldId="2147478598"/>
            <ac:spMk id="52" creationId="{B9C6A49C-522A-E9FE-8783-6B40D8F5B01C}"/>
          </ac:spMkLst>
        </pc:spChg>
        <pc:spChg chg="add mod">
          <ac:chgData name="Henry Jammes" userId="5f22554b-fd15-4676-8c82-dc6122af2a80" providerId="ADAL" clId="{A3A6ABF9-8563-404A-BEC3-1E0B3CC340AC}" dt="2023-08-15T18:58:29.421" v="10340" actId="1036"/>
          <ac:spMkLst>
            <pc:docMk/>
            <pc:sldMk cId="810424239" sldId="2147478598"/>
            <ac:spMk id="58" creationId="{812498CD-5E60-3268-5843-9174E63C1903}"/>
          </ac:spMkLst>
        </pc:spChg>
        <pc:spChg chg="add mod">
          <ac:chgData name="Henry Jammes" userId="5f22554b-fd15-4676-8c82-dc6122af2a80" providerId="ADAL" clId="{A3A6ABF9-8563-404A-BEC3-1E0B3CC340AC}" dt="2023-08-15T18:58:29.421" v="10340" actId="1036"/>
          <ac:spMkLst>
            <pc:docMk/>
            <pc:sldMk cId="810424239" sldId="2147478598"/>
            <ac:spMk id="60" creationId="{AA08B1B0-E853-E612-F278-E229888ED835}"/>
          </ac:spMkLst>
        </pc:spChg>
        <pc:spChg chg="add mod">
          <ac:chgData name="Henry Jammes" userId="5f22554b-fd15-4676-8c82-dc6122af2a80" providerId="ADAL" clId="{A3A6ABF9-8563-404A-BEC3-1E0B3CC340AC}" dt="2023-08-15T18:58:29.421" v="10340" actId="1036"/>
          <ac:spMkLst>
            <pc:docMk/>
            <pc:sldMk cId="810424239" sldId="2147478598"/>
            <ac:spMk id="62" creationId="{517C70D3-0155-B640-F376-9F30C76FBF9D}"/>
          </ac:spMkLst>
        </pc:spChg>
        <pc:spChg chg="add mod">
          <ac:chgData name="Henry Jammes" userId="5f22554b-fd15-4676-8c82-dc6122af2a80" providerId="ADAL" clId="{A3A6ABF9-8563-404A-BEC3-1E0B3CC340AC}" dt="2023-08-15T18:58:29.421" v="10340" actId="1036"/>
          <ac:spMkLst>
            <pc:docMk/>
            <pc:sldMk cId="810424239" sldId="2147478598"/>
            <ac:spMk id="63" creationId="{B8D63060-4761-DA4C-0C3D-666A54A8A3A4}"/>
          </ac:spMkLst>
        </pc:spChg>
        <pc:spChg chg="add mod">
          <ac:chgData name="Henry Jammes" userId="5f22554b-fd15-4676-8c82-dc6122af2a80" providerId="ADAL" clId="{A3A6ABF9-8563-404A-BEC3-1E0B3CC340AC}" dt="2023-08-15T18:58:29.421" v="10340" actId="1036"/>
          <ac:spMkLst>
            <pc:docMk/>
            <pc:sldMk cId="810424239" sldId="2147478598"/>
            <ac:spMk id="64" creationId="{BBF69F17-6A97-972D-067D-4ED6FA54D704}"/>
          </ac:spMkLst>
        </pc:spChg>
        <pc:spChg chg="add mod">
          <ac:chgData name="Henry Jammes" userId="5f22554b-fd15-4676-8c82-dc6122af2a80" providerId="ADAL" clId="{A3A6ABF9-8563-404A-BEC3-1E0B3CC340AC}" dt="2023-08-15T18:58:29.421" v="10340" actId="1036"/>
          <ac:spMkLst>
            <pc:docMk/>
            <pc:sldMk cId="810424239" sldId="2147478598"/>
            <ac:spMk id="66" creationId="{5296851D-FC76-EB30-C6B2-2D37C7D9F9F3}"/>
          </ac:spMkLst>
        </pc:spChg>
        <pc:spChg chg="add mod">
          <ac:chgData name="Henry Jammes" userId="5f22554b-fd15-4676-8c82-dc6122af2a80" providerId="ADAL" clId="{A3A6ABF9-8563-404A-BEC3-1E0B3CC340AC}" dt="2023-08-15T18:58:29.421" v="10340" actId="1036"/>
          <ac:spMkLst>
            <pc:docMk/>
            <pc:sldMk cId="810424239" sldId="2147478598"/>
            <ac:spMk id="67" creationId="{F72A708A-103C-663B-1E46-4D4F1C88C6AD}"/>
          </ac:spMkLst>
        </pc:spChg>
        <pc:spChg chg="add mod">
          <ac:chgData name="Henry Jammes" userId="5f22554b-fd15-4676-8c82-dc6122af2a80" providerId="ADAL" clId="{A3A6ABF9-8563-404A-BEC3-1E0B3CC340AC}" dt="2023-08-15T18:58:29.421" v="10340" actId="1036"/>
          <ac:spMkLst>
            <pc:docMk/>
            <pc:sldMk cId="810424239" sldId="2147478598"/>
            <ac:spMk id="68" creationId="{73ADE254-1A28-7770-D492-9DF8ED90817D}"/>
          </ac:spMkLst>
        </pc:spChg>
        <pc:spChg chg="add mod">
          <ac:chgData name="Henry Jammes" userId="5f22554b-fd15-4676-8c82-dc6122af2a80" providerId="ADAL" clId="{A3A6ABF9-8563-404A-BEC3-1E0B3CC340AC}" dt="2023-08-15T18:58:29.421" v="10340" actId="1036"/>
          <ac:spMkLst>
            <pc:docMk/>
            <pc:sldMk cId="810424239" sldId="2147478598"/>
            <ac:spMk id="69" creationId="{791A8A9E-BA26-85B7-4ED1-4264ADC31E18}"/>
          </ac:spMkLst>
        </pc:spChg>
        <pc:spChg chg="add mod">
          <ac:chgData name="Henry Jammes" userId="5f22554b-fd15-4676-8c82-dc6122af2a80" providerId="ADAL" clId="{A3A6ABF9-8563-404A-BEC3-1E0B3CC340AC}" dt="2023-08-15T18:58:29.421" v="10340" actId="1036"/>
          <ac:spMkLst>
            <pc:docMk/>
            <pc:sldMk cId="810424239" sldId="2147478598"/>
            <ac:spMk id="70" creationId="{FD088728-9222-B8F6-585B-AEF5F63E2426}"/>
          </ac:spMkLst>
        </pc:spChg>
        <pc:spChg chg="add mod">
          <ac:chgData name="Henry Jammes" userId="5f22554b-fd15-4676-8c82-dc6122af2a80" providerId="ADAL" clId="{A3A6ABF9-8563-404A-BEC3-1E0B3CC340AC}" dt="2023-08-15T18:58:29.421" v="10340" actId="1036"/>
          <ac:spMkLst>
            <pc:docMk/>
            <pc:sldMk cId="810424239" sldId="2147478598"/>
            <ac:spMk id="71" creationId="{1C30BDAC-FFD6-8EF7-2B2F-1DEEF75071CB}"/>
          </ac:spMkLst>
        </pc:spChg>
        <pc:spChg chg="add mod">
          <ac:chgData name="Henry Jammes" userId="5f22554b-fd15-4676-8c82-dc6122af2a80" providerId="ADAL" clId="{A3A6ABF9-8563-404A-BEC3-1E0B3CC340AC}" dt="2023-08-15T18:58:29.421" v="10340" actId="1036"/>
          <ac:spMkLst>
            <pc:docMk/>
            <pc:sldMk cId="810424239" sldId="2147478598"/>
            <ac:spMk id="72" creationId="{EF03DB25-2043-5711-B3E1-F69921FBB9E0}"/>
          </ac:spMkLst>
        </pc:spChg>
        <pc:spChg chg="add del mod">
          <ac:chgData name="Henry Jammes" userId="5f22554b-fd15-4676-8c82-dc6122af2a80" providerId="ADAL" clId="{A3A6ABF9-8563-404A-BEC3-1E0B3CC340AC}" dt="2023-09-08T01:25:16.060" v="39703"/>
          <ac:spMkLst>
            <pc:docMk/>
            <pc:sldMk cId="810424239" sldId="2147478598"/>
            <ac:spMk id="73" creationId="{36170406-B189-FE2A-B441-8C336445F2A4}"/>
          </ac:spMkLst>
        </pc:spChg>
        <pc:spChg chg="add del mod">
          <ac:chgData name="Henry Jammes" userId="5f22554b-fd15-4676-8c82-dc6122af2a80" providerId="ADAL" clId="{A3A6ABF9-8563-404A-BEC3-1E0B3CC340AC}" dt="2023-09-08T01:25:16.060" v="39703"/>
          <ac:spMkLst>
            <pc:docMk/>
            <pc:sldMk cId="810424239" sldId="2147478598"/>
            <ac:spMk id="74" creationId="{7A8E0132-7513-1682-106B-41C15CD97354}"/>
          </ac:spMkLst>
        </pc:spChg>
        <pc:spChg chg="add mod">
          <ac:chgData name="Henry Jammes" userId="5f22554b-fd15-4676-8c82-dc6122af2a80" providerId="ADAL" clId="{A3A6ABF9-8563-404A-BEC3-1E0B3CC340AC}" dt="2023-08-15T18:58:29.421" v="10340" actId="1036"/>
          <ac:spMkLst>
            <pc:docMk/>
            <pc:sldMk cId="810424239" sldId="2147478598"/>
            <ac:spMk id="76" creationId="{19246765-23B1-17CD-1DCA-408B8E5E73FF}"/>
          </ac:spMkLst>
        </pc:spChg>
        <pc:spChg chg="add del mod">
          <ac:chgData name="Henry Jammes" userId="5f22554b-fd15-4676-8c82-dc6122af2a80" providerId="ADAL" clId="{A3A6ABF9-8563-404A-BEC3-1E0B3CC340AC}" dt="2023-09-08T01:25:16.060" v="39703"/>
          <ac:spMkLst>
            <pc:docMk/>
            <pc:sldMk cId="810424239" sldId="2147478598"/>
            <ac:spMk id="79" creationId="{A2967BEA-766C-6BB7-A9FD-0FE2D32B361D}"/>
          </ac:spMkLst>
        </pc:spChg>
        <pc:spChg chg="add del mod">
          <ac:chgData name="Henry Jammes" userId="5f22554b-fd15-4676-8c82-dc6122af2a80" providerId="ADAL" clId="{A3A6ABF9-8563-404A-BEC3-1E0B3CC340AC}" dt="2023-09-08T01:25:16.060" v="39703"/>
          <ac:spMkLst>
            <pc:docMk/>
            <pc:sldMk cId="810424239" sldId="2147478598"/>
            <ac:spMk id="80" creationId="{8C2CA29B-0C72-9B2F-DC8D-A88EF132D2D8}"/>
          </ac:spMkLst>
        </pc:spChg>
        <pc:spChg chg="add mod topLvl">
          <ac:chgData name="Henry Jammes" userId="5f22554b-fd15-4676-8c82-dc6122af2a80" providerId="ADAL" clId="{A3A6ABF9-8563-404A-BEC3-1E0B3CC340AC}" dt="2023-08-16T17:15:50.100" v="11315" actId="1036"/>
          <ac:spMkLst>
            <pc:docMk/>
            <pc:sldMk cId="810424239" sldId="2147478598"/>
            <ac:spMk id="81" creationId="{C8182A00-2FE5-E97E-B8FC-69BA44E92F17}"/>
          </ac:spMkLst>
        </pc:spChg>
        <pc:spChg chg="add del mod">
          <ac:chgData name="Henry Jammes" userId="5f22554b-fd15-4676-8c82-dc6122af2a80" providerId="ADAL" clId="{A3A6ABF9-8563-404A-BEC3-1E0B3CC340AC}" dt="2023-09-08T01:25:16.060" v="39703"/>
          <ac:spMkLst>
            <pc:docMk/>
            <pc:sldMk cId="810424239" sldId="2147478598"/>
            <ac:spMk id="82" creationId="{0FDD12C7-3995-2413-35FC-B660E2727B71}"/>
          </ac:spMkLst>
        </pc:spChg>
        <pc:spChg chg="add del mod">
          <ac:chgData name="Henry Jammes" userId="5f22554b-fd15-4676-8c82-dc6122af2a80" providerId="ADAL" clId="{A3A6ABF9-8563-404A-BEC3-1E0B3CC340AC}" dt="2023-09-08T01:25:16.060" v="39703"/>
          <ac:spMkLst>
            <pc:docMk/>
            <pc:sldMk cId="810424239" sldId="2147478598"/>
            <ac:spMk id="84" creationId="{6205A178-DDAE-D1D9-5DE1-1E28EFABF3E4}"/>
          </ac:spMkLst>
        </pc:spChg>
        <pc:spChg chg="add del mod">
          <ac:chgData name="Henry Jammes" userId="5f22554b-fd15-4676-8c82-dc6122af2a80" providerId="ADAL" clId="{A3A6ABF9-8563-404A-BEC3-1E0B3CC340AC}" dt="2023-09-08T01:25:16.060" v="39703"/>
          <ac:spMkLst>
            <pc:docMk/>
            <pc:sldMk cId="810424239" sldId="2147478598"/>
            <ac:spMk id="85" creationId="{ECE9BC72-A536-844C-3F91-0B7602D24969}"/>
          </ac:spMkLst>
        </pc:spChg>
        <pc:spChg chg="add del mod">
          <ac:chgData name="Henry Jammes" userId="5f22554b-fd15-4676-8c82-dc6122af2a80" providerId="ADAL" clId="{A3A6ABF9-8563-404A-BEC3-1E0B3CC340AC}" dt="2023-09-08T01:25:16.060" v="39703"/>
          <ac:spMkLst>
            <pc:docMk/>
            <pc:sldMk cId="810424239" sldId="2147478598"/>
            <ac:spMk id="86" creationId="{9E54A3E3-8D14-5202-5695-B8EDA48B0F9B}"/>
          </ac:spMkLst>
        </pc:spChg>
        <pc:spChg chg="add del mod">
          <ac:chgData name="Henry Jammes" userId="5f22554b-fd15-4676-8c82-dc6122af2a80" providerId="ADAL" clId="{A3A6ABF9-8563-404A-BEC3-1E0B3CC340AC}" dt="2023-09-08T01:25:16.060" v="39703"/>
          <ac:spMkLst>
            <pc:docMk/>
            <pc:sldMk cId="810424239" sldId="2147478598"/>
            <ac:spMk id="87" creationId="{E7DE9F91-B396-6C1F-9F15-5F14B04F4905}"/>
          </ac:spMkLst>
        </pc:spChg>
        <pc:spChg chg="add del mod">
          <ac:chgData name="Henry Jammes" userId="5f22554b-fd15-4676-8c82-dc6122af2a80" providerId="ADAL" clId="{A3A6ABF9-8563-404A-BEC3-1E0B3CC340AC}" dt="2023-09-08T01:25:16.060" v="39703"/>
          <ac:spMkLst>
            <pc:docMk/>
            <pc:sldMk cId="810424239" sldId="2147478598"/>
            <ac:spMk id="88" creationId="{B7C55BDF-892D-ECEC-A7D6-9C8B130F4F5C}"/>
          </ac:spMkLst>
        </pc:spChg>
        <pc:spChg chg="add del mod">
          <ac:chgData name="Henry Jammes" userId="5f22554b-fd15-4676-8c82-dc6122af2a80" providerId="ADAL" clId="{A3A6ABF9-8563-404A-BEC3-1E0B3CC340AC}" dt="2023-09-08T01:25:16.060" v="39703"/>
          <ac:spMkLst>
            <pc:docMk/>
            <pc:sldMk cId="810424239" sldId="2147478598"/>
            <ac:spMk id="89" creationId="{002DDC00-CF62-229D-E7BB-6093A8D4C6CA}"/>
          </ac:spMkLst>
        </pc:spChg>
        <pc:spChg chg="add del mod">
          <ac:chgData name="Henry Jammes" userId="5f22554b-fd15-4676-8c82-dc6122af2a80" providerId="ADAL" clId="{A3A6ABF9-8563-404A-BEC3-1E0B3CC340AC}" dt="2023-09-08T01:25:16.060" v="39703"/>
          <ac:spMkLst>
            <pc:docMk/>
            <pc:sldMk cId="810424239" sldId="2147478598"/>
            <ac:spMk id="90" creationId="{5CC883C7-118D-9614-3747-0679E82488F4}"/>
          </ac:spMkLst>
        </pc:spChg>
        <pc:spChg chg="mod">
          <ac:chgData name="Henry Jammes" userId="5f22554b-fd15-4676-8c82-dc6122af2a80" providerId="ADAL" clId="{A3A6ABF9-8563-404A-BEC3-1E0B3CC340AC}" dt="2023-09-08T01:25:13.823" v="39701" actId="207"/>
          <ac:spMkLst>
            <pc:docMk/>
            <pc:sldMk cId="810424239" sldId="2147478598"/>
            <ac:spMk id="98" creationId="{E0923117-16CD-7A02-36D1-1DD3C893922F}"/>
          </ac:spMkLst>
        </pc:spChg>
        <pc:spChg chg="mod">
          <ac:chgData name="Henry Jammes" userId="5f22554b-fd15-4676-8c82-dc6122af2a80" providerId="ADAL" clId="{A3A6ABF9-8563-404A-BEC3-1E0B3CC340AC}" dt="2023-09-08T01:25:13.823" v="39701" actId="207"/>
          <ac:spMkLst>
            <pc:docMk/>
            <pc:sldMk cId="810424239" sldId="2147478598"/>
            <ac:spMk id="99" creationId="{7C0FB44A-C1C0-295E-6DE1-007CE2ACC52D}"/>
          </ac:spMkLst>
        </pc:spChg>
        <pc:spChg chg="mod">
          <ac:chgData name="Henry Jammes" userId="5f22554b-fd15-4676-8c82-dc6122af2a80" providerId="ADAL" clId="{A3A6ABF9-8563-404A-BEC3-1E0B3CC340AC}" dt="2023-09-08T01:25:13.823" v="39701" actId="207"/>
          <ac:spMkLst>
            <pc:docMk/>
            <pc:sldMk cId="810424239" sldId="2147478598"/>
            <ac:spMk id="101" creationId="{9FCCE590-02AC-FCDB-8D16-830547F6B3AB}"/>
          </ac:spMkLst>
        </pc:spChg>
        <pc:spChg chg="mod">
          <ac:chgData name="Henry Jammes" userId="5f22554b-fd15-4676-8c82-dc6122af2a80" providerId="ADAL" clId="{A3A6ABF9-8563-404A-BEC3-1E0B3CC340AC}" dt="2023-09-08T01:25:13.823" v="39701" actId="207"/>
          <ac:spMkLst>
            <pc:docMk/>
            <pc:sldMk cId="810424239" sldId="2147478598"/>
            <ac:spMk id="102" creationId="{0C333DE4-F552-8514-C72D-739E49A42377}"/>
          </ac:spMkLst>
        </pc:spChg>
        <pc:spChg chg="mod">
          <ac:chgData name="Henry Jammes" userId="5f22554b-fd15-4676-8c82-dc6122af2a80" providerId="ADAL" clId="{A3A6ABF9-8563-404A-BEC3-1E0B3CC340AC}" dt="2023-09-08T01:25:13.823" v="39701" actId="207"/>
          <ac:spMkLst>
            <pc:docMk/>
            <pc:sldMk cId="810424239" sldId="2147478598"/>
            <ac:spMk id="103" creationId="{B2610C71-C653-23C0-ADBA-341181C6AD68}"/>
          </ac:spMkLst>
        </pc:spChg>
        <pc:spChg chg="mod">
          <ac:chgData name="Henry Jammes" userId="5f22554b-fd15-4676-8c82-dc6122af2a80" providerId="ADAL" clId="{A3A6ABF9-8563-404A-BEC3-1E0B3CC340AC}" dt="2023-09-08T01:25:13.823" v="39701" actId="207"/>
          <ac:spMkLst>
            <pc:docMk/>
            <pc:sldMk cId="810424239" sldId="2147478598"/>
            <ac:spMk id="104" creationId="{1E73F013-C684-33B9-70CD-B0341CA5F279}"/>
          </ac:spMkLst>
        </pc:spChg>
        <pc:spChg chg="mod">
          <ac:chgData name="Henry Jammes" userId="5f22554b-fd15-4676-8c82-dc6122af2a80" providerId="ADAL" clId="{A3A6ABF9-8563-404A-BEC3-1E0B3CC340AC}" dt="2023-09-08T01:25:13.823" v="39701" actId="207"/>
          <ac:spMkLst>
            <pc:docMk/>
            <pc:sldMk cId="810424239" sldId="2147478598"/>
            <ac:spMk id="106" creationId="{999D37C5-C59D-B853-B52C-C15F119C3AD7}"/>
          </ac:spMkLst>
        </pc:spChg>
        <pc:spChg chg="mod">
          <ac:chgData name="Henry Jammes" userId="5f22554b-fd15-4676-8c82-dc6122af2a80" providerId="ADAL" clId="{A3A6ABF9-8563-404A-BEC3-1E0B3CC340AC}" dt="2023-09-08T01:25:13.823" v="39701" actId="207"/>
          <ac:spMkLst>
            <pc:docMk/>
            <pc:sldMk cId="810424239" sldId="2147478598"/>
            <ac:spMk id="109" creationId="{E8E88F38-D0CD-4952-7A8E-C5C44C6A064B}"/>
          </ac:spMkLst>
        </pc:spChg>
        <pc:spChg chg="mod">
          <ac:chgData name="Henry Jammes" userId="5f22554b-fd15-4676-8c82-dc6122af2a80" providerId="ADAL" clId="{A3A6ABF9-8563-404A-BEC3-1E0B3CC340AC}" dt="2023-09-08T01:25:13.823" v="39701" actId="207"/>
          <ac:spMkLst>
            <pc:docMk/>
            <pc:sldMk cId="810424239" sldId="2147478598"/>
            <ac:spMk id="110" creationId="{D0C1A9F7-C3D8-A711-2585-3900C080C990}"/>
          </ac:spMkLst>
        </pc:spChg>
        <pc:spChg chg="mod">
          <ac:chgData name="Henry Jammes" userId="5f22554b-fd15-4676-8c82-dc6122af2a80" providerId="ADAL" clId="{A3A6ABF9-8563-404A-BEC3-1E0B3CC340AC}" dt="2023-09-08T01:25:13.823" v="39701" actId="207"/>
          <ac:spMkLst>
            <pc:docMk/>
            <pc:sldMk cId="810424239" sldId="2147478598"/>
            <ac:spMk id="112" creationId="{58EA7A66-2C3E-AAA7-952F-7CB5794D943D}"/>
          </ac:spMkLst>
        </pc:spChg>
        <pc:spChg chg="mod">
          <ac:chgData name="Henry Jammes" userId="5f22554b-fd15-4676-8c82-dc6122af2a80" providerId="ADAL" clId="{A3A6ABF9-8563-404A-BEC3-1E0B3CC340AC}" dt="2023-09-08T01:25:13.823" v="39701" actId="207"/>
          <ac:spMkLst>
            <pc:docMk/>
            <pc:sldMk cId="810424239" sldId="2147478598"/>
            <ac:spMk id="113" creationId="{678F389E-7625-DB29-4B00-5D237070EE4B}"/>
          </ac:spMkLst>
        </pc:spChg>
        <pc:spChg chg="mod">
          <ac:chgData name="Henry Jammes" userId="5f22554b-fd15-4676-8c82-dc6122af2a80" providerId="ADAL" clId="{A3A6ABF9-8563-404A-BEC3-1E0B3CC340AC}" dt="2023-09-08T01:25:13.823" v="39701" actId="207"/>
          <ac:spMkLst>
            <pc:docMk/>
            <pc:sldMk cId="810424239" sldId="2147478598"/>
            <ac:spMk id="114" creationId="{A7EF5AA9-BB65-E405-6F1A-F377A2EEA987}"/>
          </ac:spMkLst>
        </pc:spChg>
        <pc:spChg chg="mod">
          <ac:chgData name="Henry Jammes" userId="5f22554b-fd15-4676-8c82-dc6122af2a80" providerId="ADAL" clId="{A3A6ABF9-8563-404A-BEC3-1E0B3CC340AC}" dt="2023-09-08T01:25:13.823" v="39701" actId="207"/>
          <ac:spMkLst>
            <pc:docMk/>
            <pc:sldMk cId="810424239" sldId="2147478598"/>
            <ac:spMk id="115" creationId="{790056E8-A067-C6A8-CE81-973864B84148}"/>
          </ac:spMkLst>
        </pc:spChg>
        <pc:spChg chg="mod">
          <ac:chgData name="Henry Jammes" userId="5f22554b-fd15-4676-8c82-dc6122af2a80" providerId="ADAL" clId="{A3A6ABF9-8563-404A-BEC3-1E0B3CC340AC}" dt="2023-09-08T01:25:13.823" v="39701" actId="207"/>
          <ac:spMkLst>
            <pc:docMk/>
            <pc:sldMk cId="810424239" sldId="2147478598"/>
            <ac:spMk id="116" creationId="{693CE970-7903-63E9-934C-02C304881A78}"/>
          </ac:spMkLst>
        </pc:spChg>
        <pc:spChg chg="mod">
          <ac:chgData name="Henry Jammes" userId="5f22554b-fd15-4676-8c82-dc6122af2a80" providerId="ADAL" clId="{A3A6ABF9-8563-404A-BEC3-1E0B3CC340AC}" dt="2023-09-08T01:25:13.823" v="39701" actId="207"/>
          <ac:spMkLst>
            <pc:docMk/>
            <pc:sldMk cId="810424239" sldId="2147478598"/>
            <ac:spMk id="117" creationId="{2AB45F8C-A9EB-FDE1-7E70-499DBFFD4307}"/>
          </ac:spMkLst>
        </pc:spChg>
        <pc:spChg chg="mod">
          <ac:chgData name="Henry Jammes" userId="5f22554b-fd15-4676-8c82-dc6122af2a80" providerId="ADAL" clId="{A3A6ABF9-8563-404A-BEC3-1E0B3CC340AC}" dt="2023-09-08T01:25:13.823" v="39701" actId="207"/>
          <ac:spMkLst>
            <pc:docMk/>
            <pc:sldMk cId="810424239" sldId="2147478598"/>
            <ac:spMk id="118" creationId="{A8ADE7A1-3A67-F65A-FB0D-C807671DA3FE}"/>
          </ac:spMkLst>
        </pc:spChg>
        <pc:spChg chg="mod">
          <ac:chgData name="Henry Jammes" userId="5f22554b-fd15-4676-8c82-dc6122af2a80" providerId="ADAL" clId="{A3A6ABF9-8563-404A-BEC3-1E0B3CC340AC}" dt="2023-09-08T01:25:13.823" v="39701" actId="207"/>
          <ac:spMkLst>
            <pc:docMk/>
            <pc:sldMk cId="810424239" sldId="2147478598"/>
            <ac:spMk id="119" creationId="{98E52919-FA93-651C-C1D1-16FE90FC232C}"/>
          </ac:spMkLst>
        </pc:spChg>
        <pc:spChg chg="mod">
          <ac:chgData name="Henry Jammes" userId="5f22554b-fd15-4676-8c82-dc6122af2a80" providerId="ADAL" clId="{A3A6ABF9-8563-404A-BEC3-1E0B3CC340AC}" dt="2023-09-08T01:25:13.823" v="39701" actId="207"/>
          <ac:spMkLst>
            <pc:docMk/>
            <pc:sldMk cId="810424239" sldId="2147478598"/>
            <ac:spMk id="120" creationId="{34D07A7C-19C1-F24F-9F39-2A57339E966D}"/>
          </ac:spMkLst>
        </pc:spChg>
        <pc:spChg chg="mod">
          <ac:chgData name="Henry Jammes" userId="5f22554b-fd15-4676-8c82-dc6122af2a80" providerId="ADAL" clId="{A3A6ABF9-8563-404A-BEC3-1E0B3CC340AC}" dt="2023-09-08T01:30:09.344" v="40014" actId="2711"/>
          <ac:spMkLst>
            <pc:docMk/>
            <pc:sldMk cId="810424239" sldId="2147478598"/>
            <ac:spMk id="122" creationId="{F547D8BC-4246-CA28-13E1-0527D82EC600}"/>
          </ac:spMkLst>
        </pc:spChg>
        <pc:spChg chg="mod">
          <ac:chgData name="Henry Jammes" userId="5f22554b-fd15-4676-8c82-dc6122af2a80" providerId="ADAL" clId="{A3A6ABF9-8563-404A-BEC3-1E0B3CC340AC}" dt="2023-09-08T01:30:36.691" v="40021" actId="2711"/>
          <ac:spMkLst>
            <pc:docMk/>
            <pc:sldMk cId="810424239" sldId="2147478598"/>
            <ac:spMk id="123" creationId="{B670365D-422F-FEC8-EC41-F07A03670203}"/>
          </ac:spMkLst>
        </pc:spChg>
        <pc:spChg chg="mod">
          <ac:chgData name="Henry Jammes" userId="5f22554b-fd15-4676-8c82-dc6122af2a80" providerId="ADAL" clId="{A3A6ABF9-8563-404A-BEC3-1E0B3CC340AC}" dt="2023-09-08T01:30:09.344" v="40014" actId="2711"/>
          <ac:spMkLst>
            <pc:docMk/>
            <pc:sldMk cId="810424239" sldId="2147478598"/>
            <ac:spMk id="125" creationId="{6AE53024-F26C-FF2E-1B9C-4BF4227923F1}"/>
          </ac:spMkLst>
        </pc:spChg>
        <pc:spChg chg="mod">
          <ac:chgData name="Henry Jammes" userId="5f22554b-fd15-4676-8c82-dc6122af2a80" providerId="ADAL" clId="{A3A6ABF9-8563-404A-BEC3-1E0B3CC340AC}" dt="2023-09-08T01:30:38.522" v="40022" actId="108"/>
          <ac:spMkLst>
            <pc:docMk/>
            <pc:sldMk cId="810424239" sldId="2147478598"/>
            <ac:spMk id="126" creationId="{2EA32354-6C75-83A7-95B9-9189451A9D11}"/>
          </ac:spMkLst>
        </pc:spChg>
        <pc:spChg chg="mod">
          <ac:chgData name="Henry Jammes" userId="5f22554b-fd15-4676-8c82-dc6122af2a80" providerId="ADAL" clId="{A3A6ABF9-8563-404A-BEC3-1E0B3CC340AC}" dt="2023-09-08T01:30:09.344" v="40014" actId="2711"/>
          <ac:spMkLst>
            <pc:docMk/>
            <pc:sldMk cId="810424239" sldId="2147478598"/>
            <ac:spMk id="128" creationId="{27D54960-E6FF-5376-ECCE-1F4904D53D33}"/>
          </ac:spMkLst>
        </pc:spChg>
        <pc:spChg chg="mod">
          <ac:chgData name="Henry Jammes" userId="5f22554b-fd15-4676-8c82-dc6122af2a80" providerId="ADAL" clId="{A3A6ABF9-8563-404A-BEC3-1E0B3CC340AC}" dt="2023-09-08T01:30:40.930" v="40023" actId="108"/>
          <ac:spMkLst>
            <pc:docMk/>
            <pc:sldMk cId="810424239" sldId="2147478598"/>
            <ac:spMk id="129" creationId="{5A3FA565-CD4D-4627-6204-EE4F7AF638AC}"/>
          </ac:spMkLst>
        </pc:spChg>
        <pc:spChg chg="mod">
          <ac:chgData name="Henry Jammes" userId="5f22554b-fd15-4676-8c82-dc6122af2a80" providerId="ADAL" clId="{A3A6ABF9-8563-404A-BEC3-1E0B3CC340AC}" dt="2023-09-08T01:30:09.344" v="40014" actId="2711"/>
          <ac:spMkLst>
            <pc:docMk/>
            <pc:sldMk cId="810424239" sldId="2147478598"/>
            <ac:spMk id="131" creationId="{A24905C8-6DE3-ADBA-F26B-298DF3EBCDC3}"/>
          </ac:spMkLst>
        </pc:spChg>
        <pc:spChg chg="mod">
          <ac:chgData name="Henry Jammes" userId="5f22554b-fd15-4676-8c82-dc6122af2a80" providerId="ADAL" clId="{A3A6ABF9-8563-404A-BEC3-1E0B3CC340AC}" dt="2023-09-08T01:30:42.826" v="40024" actId="108"/>
          <ac:spMkLst>
            <pc:docMk/>
            <pc:sldMk cId="810424239" sldId="2147478598"/>
            <ac:spMk id="132" creationId="{DDC7DAD1-96BD-B383-2B73-234ED3900299}"/>
          </ac:spMkLst>
        </pc:spChg>
        <pc:spChg chg="mod">
          <ac:chgData name="Henry Jammes" userId="5f22554b-fd15-4676-8c82-dc6122af2a80" providerId="ADAL" clId="{A3A6ABF9-8563-404A-BEC3-1E0B3CC340AC}" dt="2023-09-08T01:30:09.344" v="40014" actId="2711"/>
          <ac:spMkLst>
            <pc:docMk/>
            <pc:sldMk cId="810424239" sldId="2147478598"/>
            <ac:spMk id="134" creationId="{4586E3EC-76E7-D21B-3B76-3691E5E13123}"/>
          </ac:spMkLst>
        </pc:spChg>
        <pc:spChg chg="mod">
          <ac:chgData name="Henry Jammes" userId="5f22554b-fd15-4676-8c82-dc6122af2a80" providerId="ADAL" clId="{A3A6ABF9-8563-404A-BEC3-1E0B3CC340AC}" dt="2023-09-08T01:30:44.886" v="40025" actId="108"/>
          <ac:spMkLst>
            <pc:docMk/>
            <pc:sldMk cId="810424239" sldId="2147478598"/>
            <ac:spMk id="135" creationId="{63E0FD5F-22D7-8A0E-E9EC-9C4F72F484AF}"/>
          </ac:spMkLst>
        </pc:spChg>
        <pc:spChg chg="mod">
          <ac:chgData name="Henry Jammes" userId="5f22554b-fd15-4676-8c82-dc6122af2a80" providerId="ADAL" clId="{A3A6ABF9-8563-404A-BEC3-1E0B3CC340AC}" dt="2023-09-08T01:30:09.344" v="40014" actId="2711"/>
          <ac:spMkLst>
            <pc:docMk/>
            <pc:sldMk cId="810424239" sldId="2147478598"/>
            <ac:spMk id="137" creationId="{C77FA7F0-818E-8BA5-4AD0-281B39BE0FBC}"/>
          </ac:spMkLst>
        </pc:spChg>
        <pc:spChg chg="mod">
          <ac:chgData name="Henry Jammes" userId="5f22554b-fd15-4676-8c82-dc6122af2a80" providerId="ADAL" clId="{A3A6ABF9-8563-404A-BEC3-1E0B3CC340AC}" dt="2023-09-08T01:30:47.268" v="40026" actId="108"/>
          <ac:spMkLst>
            <pc:docMk/>
            <pc:sldMk cId="810424239" sldId="2147478598"/>
            <ac:spMk id="138" creationId="{33D1A99C-9CBA-9BC9-CD78-8CB04C4B2629}"/>
          </ac:spMkLst>
        </pc:spChg>
        <pc:spChg chg="add mod topLvl">
          <ac:chgData name="Henry Jammes" userId="5f22554b-fd15-4676-8c82-dc6122af2a80" providerId="ADAL" clId="{A3A6ABF9-8563-404A-BEC3-1E0B3CC340AC}" dt="2023-09-08T01:30:51.295" v="40027" actId="2711"/>
          <ac:spMkLst>
            <pc:docMk/>
            <pc:sldMk cId="810424239" sldId="2147478598"/>
            <ac:spMk id="139" creationId="{DEFA48D5-FD8C-FA62-B1A6-FDF0134A0EFD}"/>
          </ac:spMkLst>
        </pc:spChg>
        <pc:spChg chg="add mod topLvl">
          <ac:chgData name="Henry Jammes" userId="5f22554b-fd15-4676-8c82-dc6122af2a80" providerId="ADAL" clId="{A3A6ABF9-8563-404A-BEC3-1E0B3CC340AC}" dt="2023-09-08T01:30:09.344" v="40014" actId="2711"/>
          <ac:spMkLst>
            <pc:docMk/>
            <pc:sldMk cId="810424239" sldId="2147478598"/>
            <ac:spMk id="140" creationId="{6A17066E-F62E-6D28-A83E-F56F6174EB04}"/>
          </ac:spMkLst>
        </pc:spChg>
        <pc:spChg chg="add mod topLvl">
          <ac:chgData name="Henry Jammes" userId="5f22554b-fd15-4676-8c82-dc6122af2a80" providerId="ADAL" clId="{A3A6ABF9-8563-404A-BEC3-1E0B3CC340AC}" dt="2023-09-08T01:30:09.344" v="40014" actId="2711"/>
          <ac:spMkLst>
            <pc:docMk/>
            <pc:sldMk cId="810424239" sldId="2147478598"/>
            <ac:spMk id="141" creationId="{1E407D7D-74A4-39F6-4517-3758572FB03F}"/>
          </ac:spMkLst>
        </pc:spChg>
        <pc:spChg chg="add mod topLvl">
          <ac:chgData name="Henry Jammes" userId="5f22554b-fd15-4676-8c82-dc6122af2a80" providerId="ADAL" clId="{A3A6ABF9-8563-404A-BEC3-1E0B3CC340AC}" dt="2023-09-08T01:30:09.344" v="40014" actId="2711"/>
          <ac:spMkLst>
            <pc:docMk/>
            <pc:sldMk cId="810424239" sldId="2147478598"/>
            <ac:spMk id="142" creationId="{38E87D27-A2AC-40C2-3492-B56949D82BC7}"/>
          </ac:spMkLst>
        </pc:spChg>
        <pc:spChg chg="add mod topLvl">
          <ac:chgData name="Henry Jammes" userId="5f22554b-fd15-4676-8c82-dc6122af2a80" providerId="ADAL" clId="{A3A6ABF9-8563-404A-BEC3-1E0B3CC340AC}" dt="2023-09-08T01:30:19.015" v="40017" actId="108"/>
          <ac:spMkLst>
            <pc:docMk/>
            <pc:sldMk cId="810424239" sldId="2147478598"/>
            <ac:spMk id="143" creationId="{83E5117E-1B2D-59FB-8952-42CAB9EFD422}"/>
          </ac:spMkLst>
        </pc:spChg>
        <pc:spChg chg="add mod topLvl">
          <ac:chgData name="Henry Jammes" userId="5f22554b-fd15-4676-8c82-dc6122af2a80" providerId="ADAL" clId="{A3A6ABF9-8563-404A-BEC3-1E0B3CC340AC}" dt="2023-09-08T01:30:09.344" v="40014" actId="2711"/>
          <ac:spMkLst>
            <pc:docMk/>
            <pc:sldMk cId="810424239" sldId="2147478598"/>
            <ac:spMk id="144" creationId="{1C2B436A-6DD5-B00E-456D-3AE63BA4CEB8}"/>
          </ac:spMkLst>
        </pc:spChg>
        <pc:spChg chg="add mod topLvl">
          <ac:chgData name="Henry Jammes" userId="5f22554b-fd15-4676-8c82-dc6122af2a80" providerId="ADAL" clId="{A3A6ABF9-8563-404A-BEC3-1E0B3CC340AC}" dt="2023-09-08T01:30:09.344" v="40014" actId="2711"/>
          <ac:spMkLst>
            <pc:docMk/>
            <pc:sldMk cId="810424239" sldId="2147478598"/>
            <ac:spMk id="145" creationId="{8976E30C-B22D-6ADC-0F91-3CB6C1370AAC}"/>
          </ac:spMkLst>
        </pc:spChg>
        <pc:spChg chg="add mod topLvl">
          <ac:chgData name="Henry Jammes" userId="5f22554b-fd15-4676-8c82-dc6122af2a80" providerId="ADAL" clId="{A3A6ABF9-8563-404A-BEC3-1E0B3CC340AC}" dt="2023-09-08T01:30:09.344" v="40014" actId="2711"/>
          <ac:spMkLst>
            <pc:docMk/>
            <pc:sldMk cId="810424239" sldId="2147478598"/>
            <ac:spMk id="146" creationId="{0196F538-93E2-A744-D39E-A01DD35EB7D3}"/>
          </ac:spMkLst>
        </pc:spChg>
        <pc:spChg chg="add mod topLvl">
          <ac:chgData name="Henry Jammes" userId="5f22554b-fd15-4676-8c82-dc6122af2a80" providerId="ADAL" clId="{A3A6ABF9-8563-404A-BEC3-1E0B3CC340AC}" dt="2023-09-08T01:30:14.592" v="40015" actId="2711"/>
          <ac:spMkLst>
            <pc:docMk/>
            <pc:sldMk cId="810424239" sldId="2147478598"/>
            <ac:spMk id="147" creationId="{12AD9231-CB88-2DF9-2457-A24A02AA78EF}"/>
          </ac:spMkLst>
        </pc:spChg>
        <pc:spChg chg="add mod topLvl">
          <ac:chgData name="Henry Jammes" userId="5f22554b-fd15-4676-8c82-dc6122af2a80" providerId="ADAL" clId="{A3A6ABF9-8563-404A-BEC3-1E0B3CC340AC}" dt="2023-09-08T01:30:09.344" v="40014" actId="2711"/>
          <ac:spMkLst>
            <pc:docMk/>
            <pc:sldMk cId="810424239" sldId="2147478598"/>
            <ac:spMk id="148" creationId="{44A3710F-8A65-D086-59F3-BF974D5193F6}"/>
          </ac:spMkLst>
        </pc:spChg>
        <pc:spChg chg="add mod topLvl">
          <ac:chgData name="Henry Jammes" userId="5f22554b-fd15-4676-8c82-dc6122af2a80" providerId="ADAL" clId="{A3A6ABF9-8563-404A-BEC3-1E0B3CC340AC}" dt="2023-09-08T01:30:09.344" v="40014" actId="2711"/>
          <ac:spMkLst>
            <pc:docMk/>
            <pc:sldMk cId="810424239" sldId="2147478598"/>
            <ac:spMk id="149" creationId="{486B806E-FDE2-CB7B-D771-7ABE4589771A}"/>
          </ac:spMkLst>
        </pc:spChg>
        <pc:spChg chg="add mod topLvl">
          <ac:chgData name="Henry Jammes" userId="5f22554b-fd15-4676-8c82-dc6122af2a80" providerId="ADAL" clId="{A3A6ABF9-8563-404A-BEC3-1E0B3CC340AC}" dt="2023-09-08T01:30:09.344" v="40014" actId="2711"/>
          <ac:spMkLst>
            <pc:docMk/>
            <pc:sldMk cId="810424239" sldId="2147478598"/>
            <ac:spMk id="150" creationId="{E5095681-DFBD-9225-26D8-573147E311FD}"/>
          </ac:spMkLst>
        </pc:spChg>
        <pc:spChg chg="add mod topLvl">
          <ac:chgData name="Henry Jammes" userId="5f22554b-fd15-4676-8c82-dc6122af2a80" providerId="ADAL" clId="{A3A6ABF9-8563-404A-BEC3-1E0B3CC340AC}" dt="2023-09-08T01:30:16.879" v="40016" actId="108"/>
          <ac:spMkLst>
            <pc:docMk/>
            <pc:sldMk cId="810424239" sldId="2147478598"/>
            <ac:spMk id="151" creationId="{71593E54-E5E4-09B0-0D85-853A05A5A1A5}"/>
          </ac:spMkLst>
        </pc:spChg>
        <pc:spChg chg="add mod topLvl">
          <ac:chgData name="Henry Jammes" userId="5f22554b-fd15-4676-8c82-dc6122af2a80" providerId="ADAL" clId="{A3A6ABF9-8563-404A-BEC3-1E0B3CC340AC}" dt="2023-09-08T01:30:09.344" v="40014" actId="2711"/>
          <ac:spMkLst>
            <pc:docMk/>
            <pc:sldMk cId="810424239" sldId="2147478598"/>
            <ac:spMk id="152" creationId="{96494A76-99F8-2BE8-C5FA-DECF3F59CDE0}"/>
          </ac:spMkLst>
        </pc:spChg>
        <pc:spChg chg="add mod topLvl">
          <ac:chgData name="Henry Jammes" userId="5f22554b-fd15-4676-8c82-dc6122af2a80" providerId="ADAL" clId="{A3A6ABF9-8563-404A-BEC3-1E0B3CC340AC}" dt="2023-09-08T01:30:09.344" v="40014" actId="2711"/>
          <ac:spMkLst>
            <pc:docMk/>
            <pc:sldMk cId="810424239" sldId="2147478598"/>
            <ac:spMk id="153" creationId="{BBBB6524-4B59-6B05-62E3-39FB3E4B1E59}"/>
          </ac:spMkLst>
        </pc:spChg>
        <pc:spChg chg="add mod topLvl">
          <ac:chgData name="Henry Jammes" userId="5f22554b-fd15-4676-8c82-dc6122af2a80" providerId="ADAL" clId="{A3A6ABF9-8563-404A-BEC3-1E0B3CC340AC}" dt="2023-09-08T01:30:09.344" v="40014" actId="2711"/>
          <ac:spMkLst>
            <pc:docMk/>
            <pc:sldMk cId="810424239" sldId="2147478598"/>
            <ac:spMk id="154" creationId="{C094B5C1-1CC8-DE56-D0BF-EE9E4E1BD6E2}"/>
          </ac:spMkLst>
        </pc:spChg>
        <pc:spChg chg="add mod topLvl">
          <ac:chgData name="Henry Jammes" userId="5f22554b-fd15-4676-8c82-dc6122af2a80" providerId="ADAL" clId="{A3A6ABF9-8563-404A-BEC3-1E0B3CC340AC}" dt="2023-09-08T01:30:09.344" v="40014" actId="2711"/>
          <ac:spMkLst>
            <pc:docMk/>
            <pc:sldMk cId="810424239" sldId="2147478598"/>
            <ac:spMk id="155" creationId="{D4A21BD8-AE2D-A4EC-600C-FBB5C4325DD7}"/>
          </ac:spMkLst>
        </pc:spChg>
        <pc:spChg chg="add mod topLvl">
          <ac:chgData name="Henry Jammes" userId="5f22554b-fd15-4676-8c82-dc6122af2a80" providerId="ADAL" clId="{A3A6ABF9-8563-404A-BEC3-1E0B3CC340AC}" dt="2023-09-08T01:30:09.344" v="40014" actId="2711"/>
          <ac:spMkLst>
            <pc:docMk/>
            <pc:sldMk cId="810424239" sldId="2147478598"/>
            <ac:spMk id="156" creationId="{D1481708-36FD-7D9C-AB59-DFA4B9E5FCFC}"/>
          </ac:spMkLst>
        </pc:spChg>
        <pc:spChg chg="add mod topLvl">
          <ac:chgData name="Henry Jammes" userId="5f22554b-fd15-4676-8c82-dc6122af2a80" providerId="ADAL" clId="{A3A6ABF9-8563-404A-BEC3-1E0B3CC340AC}" dt="2023-09-08T01:30:09.344" v="40014" actId="2711"/>
          <ac:spMkLst>
            <pc:docMk/>
            <pc:sldMk cId="810424239" sldId="2147478598"/>
            <ac:spMk id="157" creationId="{58FAFE8F-0DCF-D432-C13C-509FF385ED3A}"/>
          </ac:spMkLst>
        </pc:spChg>
        <pc:spChg chg="add mod topLvl">
          <ac:chgData name="Henry Jammes" userId="5f22554b-fd15-4676-8c82-dc6122af2a80" providerId="ADAL" clId="{A3A6ABF9-8563-404A-BEC3-1E0B3CC340AC}" dt="2023-09-08T01:30:09.344" v="40014" actId="2711"/>
          <ac:spMkLst>
            <pc:docMk/>
            <pc:sldMk cId="810424239" sldId="2147478598"/>
            <ac:spMk id="158" creationId="{A02FD5F9-9C30-9AA9-8BE4-A66A49A79F22}"/>
          </ac:spMkLst>
        </pc:spChg>
        <pc:spChg chg="add mod topLvl">
          <ac:chgData name="Henry Jammes" userId="5f22554b-fd15-4676-8c82-dc6122af2a80" providerId="ADAL" clId="{A3A6ABF9-8563-404A-BEC3-1E0B3CC340AC}" dt="2023-09-08T01:30:09.344" v="40014" actId="2711"/>
          <ac:spMkLst>
            <pc:docMk/>
            <pc:sldMk cId="810424239" sldId="2147478598"/>
            <ac:spMk id="159" creationId="{1063DC6C-D976-E01B-3DD8-5E5BEC6D7882}"/>
          </ac:spMkLst>
        </pc:spChg>
        <pc:spChg chg="add mod topLvl">
          <ac:chgData name="Henry Jammes" userId="5f22554b-fd15-4676-8c82-dc6122af2a80" providerId="ADAL" clId="{A3A6ABF9-8563-404A-BEC3-1E0B3CC340AC}" dt="2023-09-08T01:30:09.344" v="40014" actId="2711"/>
          <ac:spMkLst>
            <pc:docMk/>
            <pc:sldMk cId="810424239" sldId="2147478598"/>
            <ac:spMk id="160" creationId="{8EB48919-95C9-F261-574C-729177F74B78}"/>
          </ac:spMkLst>
        </pc:spChg>
        <pc:spChg chg="add mod topLvl">
          <ac:chgData name="Henry Jammes" userId="5f22554b-fd15-4676-8c82-dc6122af2a80" providerId="ADAL" clId="{A3A6ABF9-8563-404A-BEC3-1E0B3CC340AC}" dt="2023-09-08T01:30:09.344" v="40014" actId="2711"/>
          <ac:spMkLst>
            <pc:docMk/>
            <pc:sldMk cId="810424239" sldId="2147478598"/>
            <ac:spMk id="161" creationId="{ADFB0B14-7B30-1AEC-A6BF-A433869490EF}"/>
          </ac:spMkLst>
        </pc:spChg>
        <pc:spChg chg="add mod topLvl">
          <ac:chgData name="Henry Jammes" userId="5f22554b-fd15-4676-8c82-dc6122af2a80" providerId="ADAL" clId="{A3A6ABF9-8563-404A-BEC3-1E0B3CC340AC}" dt="2023-09-08T01:30:09.344" v="40014" actId="2711"/>
          <ac:spMkLst>
            <pc:docMk/>
            <pc:sldMk cId="810424239" sldId="2147478598"/>
            <ac:spMk id="162" creationId="{91A70830-9E90-3849-5BC3-45C9DF85FF25}"/>
          </ac:spMkLst>
        </pc:spChg>
        <pc:spChg chg="add mod topLvl">
          <ac:chgData name="Henry Jammes" userId="5f22554b-fd15-4676-8c82-dc6122af2a80" providerId="ADAL" clId="{A3A6ABF9-8563-404A-BEC3-1E0B3CC340AC}" dt="2023-09-08T01:30:09.344" v="40014" actId="2711"/>
          <ac:spMkLst>
            <pc:docMk/>
            <pc:sldMk cId="810424239" sldId="2147478598"/>
            <ac:spMk id="163" creationId="{0D91B21C-A5C9-105B-B51D-0A41F551285C}"/>
          </ac:spMkLst>
        </pc:spChg>
        <pc:spChg chg="add mod topLvl">
          <ac:chgData name="Henry Jammes" userId="5f22554b-fd15-4676-8c82-dc6122af2a80" providerId="ADAL" clId="{A3A6ABF9-8563-404A-BEC3-1E0B3CC340AC}" dt="2023-09-08T01:30:09.344" v="40014" actId="2711"/>
          <ac:spMkLst>
            <pc:docMk/>
            <pc:sldMk cId="810424239" sldId="2147478598"/>
            <ac:spMk id="164" creationId="{2F56AE53-6B16-8E95-A618-B9455B5C4D9B}"/>
          </ac:spMkLst>
        </pc:spChg>
        <pc:spChg chg="add mod topLvl">
          <ac:chgData name="Henry Jammes" userId="5f22554b-fd15-4676-8c82-dc6122af2a80" providerId="ADAL" clId="{A3A6ABF9-8563-404A-BEC3-1E0B3CC340AC}" dt="2023-09-08T01:30:09.344" v="40014" actId="2711"/>
          <ac:spMkLst>
            <pc:docMk/>
            <pc:sldMk cId="810424239" sldId="2147478598"/>
            <ac:spMk id="165" creationId="{5C58A22D-6335-B900-C1EE-D5FECAF6947F}"/>
          </ac:spMkLst>
        </pc:spChg>
        <pc:spChg chg="mod">
          <ac:chgData name="Henry Jammes" userId="5f22554b-fd15-4676-8c82-dc6122af2a80" providerId="ADAL" clId="{A3A6ABF9-8563-404A-BEC3-1E0B3CC340AC}" dt="2023-09-08T01:30:29.695" v="40019" actId="108"/>
          <ac:spMkLst>
            <pc:docMk/>
            <pc:sldMk cId="810424239" sldId="2147478598"/>
            <ac:spMk id="173" creationId="{04181B1C-986E-3DB9-77CE-935B2793A0A9}"/>
          </ac:spMkLst>
        </pc:spChg>
        <pc:spChg chg="mod">
          <ac:chgData name="Henry Jammes" userId="5f22554b-fd15-4676-8c82-dc6122af2a80" providerId="ADAL" clId="{A3A6ABF9-8563-404A-BEC3-1E0B3CC340AC}" dt="2023-09-08T01:30:09.344" v="40014" actId="2711"/>
          <ac:spMkLst>
            <pc:docMk/>
            <pc:sldMk cId="810424239" sldId="2147478598"/>
            <ac:spMk id="174" creationId="{A84F8F6E-82A5-BCAD-231E-C9105C11B6EF}"/>
          </ac:spMkLst>
        </pc:spChg>
        <pc:spChg chg="mod">
          <ac:chgData name="Henry Jammes" userId="5f22554b-fd15-4676-8c82-dc6122af2a80" providerId="ADAL" clId="{A3A6ABF9-8563-404A-BEC3-1E0B3CC340AC}" dt="2023-09-08T01:30:09.344" v="40014" actId="2711"/>
          <ac:spMkLst>
            <pc:docMk/>
            <pc:sldMk cId="810424239" sldId="2147478598"/>
            <ac:spMk id="176" creationId="{EFD1C4BA-521E-6A0C-234E-167BD2965500}"/>
          </ac:spMkLst>
        </pc:spChg>
        <pc:spChg chg="mod">
          <ac:chgData name="Henry Jammes" userId="5f22554b-fd15-4676-8c82-dc6122af2a80" providerId="ADAL" clId="{A3A6ABF9-8563-404A-BEC3-1E0B3CC340AC}" dt="2023-09-08T01:30:09.344" v="40014" actId="2711"/>
          <ac:spMkLst>
            <pc:docMk/>
            <pc:sldMk cId="810424239" sldId="2147478598"/>
            <ac:spMk id="177" creationId="{710A5510-3FEF-52B5-1B52-A058278138F5}"/>
          </ac:spMkLst>
        </pc:spChg>
        <pc:spChg chg="mod">
          <ac:chgData name="Henry Jammes" userId="5f22554b-fd15-4676-8c82-dc6122af2a80" providerId="ADAL" clId="{A3A6ABF9-8563-404A-BEC3-1E0B3CC340AC}" dt="2023-09-08T01:30:09.344" v="40014" actId="2711"/>
          <ac:spMkLst>
            <pc:docMk/>
            <pc:sldMk cId="810424239" sldId="2147478598"/>
            <ac:spMk id="178" creationId="{CA2EBA80-108E-DD94-E623-20A4ED0D16DC}"/>
          </ac:spMkLst>
        </pc:spChg>
        <pc:spChg chg="mod">
          <ac:chgData name="Henry Jammes" userId="5f22554b-fd15-4676-8c82-dc6122af2a80" providerId="ADAL" clId="{A3A6ABF9-8563-404A-BEC3-1E0B3CC340AC}" dt="2023-09-08T01:30:09.344" v="40014" actId="2711"/>
          <ac:spMkLst>
            <pc:docMk/>
            <pc:sldMk cId="810424239" sldId="2147478598"/>
            <ac:spMk id="179" creationId="{A9068426-3EFA-FE3D-A817-8198F1EC9B51}"/>
          </ac:spMkLst>
        </pc:spChg>
        <pc:spChg chg="mod">
          <ac:chgData name="Henry Jammes" userId="5f22554b-fd15-4676-8c82-dc6122af2a80" providerId="ADAL" clId="{A3A6ABF9-8563-404A-BEC3-1E0B3CC340AC}" dt="2023-09-08T01:30:27.425" v="40018" actId="2711"/>
          <ac:spMkLst>
            <pc:docMk/>
            <pc:sldMk cId="810424239" sldId="2147478598"/>
            <ac:spMk id="181" creationId="{2AE92983-D7BD-27DE-FB40-3A286E79557A}"/>
          </ac:spMkLst>
        </pc:spChg>
        <pc:spChg chg="mod">
          <ac:chgData name="Henry Jammes" userId="5f22554b-fd15-4676-8c82-dc6122af2a80" providerId="ADAL" clId="{A3A6ABF9-8563-404A-BEC3-1E0B3CC340AC}" dt="2023-09-08T01:30:32.050" v="40020" actId="108"/>
          <ac:spMkLst>
            <pc:docMk/>
            <pc:sldMk cId="810424239" sldId="2147478598"/>
            <ac:spMk id="184" creationId="{6AFCEE3B-A986-27EB-E14A-74DEE2C6FF78}"/>
          </ac:spMkLst>
        </pc:spChg>
        <pc:spChg chg="mod">
          <ac:chgData name="Henry Jammes" userId="5f22554b-fd15-4676-8c82-dc6122af2a80" providerId="ADAL" clId="{A3A6ABF9-8563-404A-BEC3-1E0B3CC340AC}" dt="2023-09-08T01:30:09.344" v="40014" actId="2711"/>
          <ac:spMkLst>
            <pc:docMk/>
            <pc:sldMk cId="810424239" sldId="2147478598"/>
            <ac:spMk id="185" creationId="{348DD874-6177-470C-4929-57D83E05DB72}"/>
          </ac:spMkLst>
        </pc:spChg>
        <pc:spChg chg="mod">
          <ac:chgData name="Henry Jammes" userId="5f22554b-fd15-4676-8c82-dc6122af2a80" providerId="ADAL" clId="{A3A6ABF9-8563-404A-BEC3-1E0B3CC340AC}" dt="2023-09-08T01:30:09.344" v="40014" actId="2711"/>
          <ac:spMkLst>
            <pc:docMk/>
            <pc:sldMk cId="810424239" sldId="2147478598"/>
            <ac:spMk id="187" creationId="{52F3479F-108C-0B77-A3C0-8AB2493C4DD7}"/>
          </ac:spMkLst>
        </pc:spChg>
        <pc:spChg chg="mod">
          <ac:chgData name="Henry Jammes" userId="5f22554b-fd15-4676-8c82-dc6122af2a80" providerId="ADAL" clId="{A3A6ABF9-8563-404A-BEC3-1E0B3CC340AC}" dt="2023-09-08T01:30:09.344" v="40014" actId="2711"/>
          <ac:spMkLst>
            <pc:docMk/>
            <pc:sldMk cId="810424239" sldId="2147478598"/>
            <ac:spMk id="188" creationId="{7B9EA9A8-4F62-529D-9004-12035E0DF7B2}"/>
          </ac:spMkLst>
        </pc:spChg>
        <pc:spChg chg="mod">
          <ac:chgData name="Henry Jammes" userId="5f22554b-fd15-4676-8c82-dc6122af2a80" providerId="ADAL" clId="{A3A6ABF9-8563-404A-BEC3-1E0B3CC340AC}" dt="2023-09-08T01:30:09.344" v="40014" actId="2711"/>
          <ac:spMkLst>
            <pc:docMk/>
            <pc:sldMk cId="810424239" sldId="2147478598"/>
            <ac:spMk id="189" creationId="{FABA520B-F62F-0CF9-E214-534933F293CB}"/>
          </ac:spMkLst>
        </pc:spChg>
        <pc:spChg chg="mod">
          <ac:chgData name="Henry Jammes" userId="5f22554b-fd15-4676-8c82-dc6122af2a80" providerId="ADAL" clId="{A3A6ABF9-8563-404A-BEC3-1E0B3CC340AC}" dt="2023-09-08T01:30:09.344" v="40014" actId="2711"/>
          <ac:spMkLst>
            <pc:docMk/>
            <pc:sldMk cId="810424239" sldId="2147478598"/>
            <ac:spMk id="190" creationId="{344A34FB-DF42-3A48-3DC6-58CC8A279C57}"/>
          </ac:spMkLst>
        </pc:spChg>
        <pc:spChg chg="mod">
          <ac:chgData name="Henry Jammes" userId="5f22554b-fd15-4676-8c82-dc6122af2a80" providerId="ADAL" clId="{A3A6ABF9-8563-404A-BEC3-1E0B3CC340AC}" dt="2023-09-08T01:30:09.344" v="40014" actId="2711"/>
          <ac:spMkLst>
            <pc:docMk/>
            <pc:sldMk cId="810424239" sldId="2147478598"/>
            <ac:spMk id="191" creationId="{AA9DD755-8C31-121F-07A7-391A9FA0E14B}"/>
          </ac:spMkLst>
        </pc:spChg>
        <pc:spChg chg="mod">
          <ac:chgData name="Henry Jammes" userId="5f22554b-fd15-4676-8c82-dc6122af2a80" providerId="ADAL" clId="{A3A6ABF9-8563-404A-BEC3-1E0B3CC340AC}" dt="2023-09-08T01:30:09.344" v="40014" actId="2711"/>
          <ac:spMkLst>
            <pc:docMk/>
            <pc:sldMk cId="810424239" sldId="2147478598"/>
            <ac:spMk id="192" creationId="{21AEC5AF-B4FC-43CE-B10E-40A7B7EF7F80}"/>
          </ac:spMkLst>
        </pc:spChg>
        <pc:spChg chg="mod">
          <ac:chgData name="Henry Jammes" userId="5f22554b-fd15-4676-8c82-dc6122af2a80" providerId="ADAL" clId="{A3A6ABF9-8563-404A-BEC3-1E0B3CC340AC}" dt="2023-09-08T01:30:09.344" v="40014" actId="2711"/>
          <ac:spMkLst>
            <pc:docMk/>
            <pc:sldMk cId="810424239" sldId="2147478598"/>
            <ac:spMk id="193" creationId="{44573999-B38F-CFA1-53BB-66F688BFEC50}"/>
          </ac:spMkLst>
        </pc:spChg>
        <pc:spChg chg="mod">
          <ac:chgData name="Henry Jammes" userId="5f22554b-fd15-4676-8c82-dc6122af2a80" providerId="ADAL" clId="{A3A6ABF9-8563-404A-BEC3-1E0B3CC340AC}" dt="2023-09-08T01:30:09.344" v="40014" actId="2711"/>
          <ac:spMkLst>
            <pc:docMk/>
            <pc:sldMk cId="810424239" sldId="2147478598"/>
            <ac:spMk id="194" creationId="{FC87AA0B-581B-A024-D0DA-2E92387B76DC}"/>
          </ac:spMkLst>
        </pc:spChg>
        <pc:spChg chg="mod">
          <ac:chgData name="Henry Jammes" userId="5f22554b-fd15-4676-8c82-dc6122af2a80" providerId="ADAL" clId="{A3A6ABF9-8563-404A-BEC3-1E0B3CC340AC}" dt="2023-09-08T01:30:09.344" v="40014" actId="2711"/>
          <ac:spMkLst>
            <pc:docMk/>
            <pc:sldMk cId="810424239" sldId="2147478598"/>
            <ac:spMk id="195" creationId="{C7EADBE8-A222-082B-4845-28D85CA279EB}"/>
          </ac:spMkLst>
        </pc:spChg>
        <pc:spChg chg="add del mod">
          <ac:chgData name="Henry Jammes" userId="5f22554b-fd15-4676-8c82-dc6122af2a80" providerId="ADAL" clId="{A3A6ABF9-8563-404A-BEC3-1E0B3CC340AC}" dt="2023-09-08T01:26:06.657" v="39716" actId="478"/>
          <ac:spMkLst>
            <pc:docMk/>
            <pc:sldMk cId="810424239" sldId="2147478598"/>
            <ac:spMk id="197" creationId="{FE9CDD72-C89A-AD2D-7B64-9A213FB07848}"/>
          </ac:spMkLst>
        </pc:spChg>
        <pc:spChg chg="mod">
          <ac:chgData name="Henry Jammes" userId="5f22554b-fd15-4676-8c82-dc6122af2a80" providerId="ADAL" clId="{A3A6ABF9-8563-404A-BEC3-1E0B3CC340AC}" dt="2023-09-08T01:25:56.673" v="39712"/>
          <ac:spMkLst>
            <pc:docMk/>
            <pc:sldMk cId="810424239" sldId="2147478598"/>
            <ac:spMk id="199" creationId="{0683930F-8ED4-D38B-2E32-2F91B8AF6837}"/>
          </ac:spMkLst>
        </pc:spChg>
        <pc:spChg chg="mod">
          <ac:chgData name="Henry Jammes" userId="5f22554b-fd15-4676-8c82-dc6122af2a80" providerId="ADAL" clId="{A3A6ABF9-8563-404A-BEC3-1E0B3CC340AC}" dt="2023-09-08T01:25:56.673" v="39712"/>
          <ac:spMkLst>
            <pc:docMk/>
            <pc:sldMk cId="810424239" sldId="2147478598"/>
            <ac:spMk id="200" creationId="{0FAF5707-8ADE-2781-5D63-73E958C97CF0}"/>
          </ac:spMkLst>
        </pc:spChg>
        <pc:grpChg chg="add del">
          <ac:chgData name="Henry Jammes" userId="5f22554b-fd15-4676-8c82-dc6122af2a80" providerId="ADAL" clId="{A3A6ABF9-8563-404A-BEC3-1E0B3CC340AC}" dt="2023-09-08T01:24:41.417" v="39695" actId="478"/>
          <ac:grpSpMkLst>
            <pc:docMk/>
            <pc:sldMk cId="810424239" sldId="2147478598"/>
            <ac:grpSpMk id="5" creationId="{C103FD04-F72C-9C76-F72A-6630800B51B6}"/>
          </ac:grpSpMkLst>
        </pc:grpChg>
        <pc:grpChg chg="add del mod">
          <ac:chgData name="Henry Jammes" userId="5f22554b-fd15-4676-8c82-dc6122af2a80" providerId="ADAL" clId="{A3A6ABF9-8563-404A-BEC3-1E0B3CC340AC}" dt="2023-09-08T01:25:16.060" v="39703"/>
          <ac:grpSpMkLst>
            <pc:docMk/>
            <pc:sldMk cId="810424239" sldId="2147478598"/>
            <ac:grpSpMk id="7" creationId="{93581F7E-EB55-AAA3-3290-5822EABB4AF4}"/>
          </ac:grpSpMkLst>
        </pc:grpChg>
        <pc:grpChg chg="add del mod">
          <ac:chgData name="Henry Jammes" userId="5f22554b-fd15-4676-8c82-dc6122af2a80" providerId="ADAL" clId="{A3A6ABF9-8563-404A-BEC3-1E0B3CC340AC}" dt="2023-09-08T01:25:16.060" v="39703"/>
          <ac:grpSpMkLst>
            <pc:docMk/>
            <pc:sldMk cId="810424239" sldId="2147478598"/>
            <ac:grpSpMk id="11" creationId="{BD65B98A-C1C9-567A-12D3-A23A11BA82DA}"/>
          </ac:grpSpMkLst>
        </pc:grpChg>
        <pc:grpChg chg="add del mod">
          <ac:chgData name="Henry Jammes" userId="5f22554b-fd15-4676-8c82-dc6122af2a80" providerId="ADAL" clId="{A3A6ABF9-8563-404A-BEC3-1E0B3CC340AC}" dt="2023-09-08T01:25:16.060" v="39703"/>
          <ac:grpSpMkLst>
            <pc:docMk/>
            <pc:sldMk cId="810424239" sldId="2147478598"/>
            <ac:grpSpMk id="14" creationId="{FBBE85CB-A061-377F-82F8-6958C14C7328}"/>
          </ac:grpSpMkLst>
        </pc:grpChg>
        <pc:grpChg chg="add del mod">
          <ac:chgData name="Henry Jammes" userId="5f22554b-fd15-4676-8c82-dc6122af2a80" providerId="ADAL" clId="{A3A6ABF9-8563-404A-BEC3-1E0B3CC340AC}" dt="2023-09-08T01:25:16.060" v="39703"/>
          <ac:grpSpMkLst>
            <pc:docMk/>
            <pc:sldMk cId="810424239" sldId="2147478598"/>
            <ac:grpSpMk id="17" creationId="{D010B846-65CB-F333-2C9E-0BAF89DD15ED}"/>
          </ac:grpSpMkLst>
        </pc:grpChg>
        <pc:grpChg chg="add del mod">
          <ac:chgData name="Henry Jammes" userId="5f22554b-fd15-4676-8c82-dc6122af2a80" providerId="ADAL" clId="{A3A6ABF9-8563-404A-BEC3-1E0B3CC340AC}" dt="2023-09-08T01:25:16.060" v="39703"/>
          <ac:grpSpMkLst>
            <pc:docMk/>
            <pc:sldMk cId="810424239" sldId="2147478598"/>
            <ac:grpSpMk id="20" creationId="{2243F7F3-D7CD-12D2-F392-86B3A65BC888}"/>
          </ac:grpSpMkLst>
        </pc:grpChg>
        <pc:grpChg chg="add del mod">
          <ac:chgData name="Henry Jammes" userId="5f22554b-fd15-4676-8c82-dc6122af2a80" providerId="ADAL" clId="{A3A6ABF9-8563-404A-BEC3-1E0B3CC340AC}" dt="2023-09-08T01:25:16.060" v="39703"/>
          <ac:grpSpMkLst>
            <pc:docMk/>
            <pc:sldMk cId="810424239" sldId="2147478598"/>
            <ac:grpSpMk id="23" creationId="{13147E88-3F7C-9EBF-6FA3-2BBE6AD586AE}"/>
          </ac:grpSpMkLst>
        </pc:grpChg>
        <pc:grpChg chg="add mod topLvl">
          <ac:chgData name="Henry Jammes" userId="5f22554b-fd15-4676-8c82-dc6122af2a80" providerId="ADAL" clId="{A3A6ABF9-8563-404A-BEC3-1E0B3CC340AC}" dt="2023-08-15T18:58:29.421" v="10340" actId="1036"/>
          <ac:grpSpMkLst>
            <pc:docMk/>
            <pc:sldMk cId="810424239" sldId="2147478598"/>
            <ac:grpSpMk id="78" creationId="{58C91CD5-8BBF-8E65-668E-E7C8FFD04503}"/>
          </ac:grpSpMkLst>
        </pc:grpChg>
        <pc:grpChg chg="add del mod topLvl">
          <ac:chgData name="Henry Jammes" userId="5f22554b-fd15-4676-8c82-dc6122af2a80" providerId="ADAL" clId="{A3A6ABF9-8563-404A-BEC3-1E0B3CC340AC}" dt="2023-08-15T18:57:10.121" v="10318" actId="165"/>
          <ac:grpSpMkLst>
            <pc:docMk/>
            <pc:sldMk cId="810424239" sldId="2147478598"/>
            <ac:grpSpMk id="79" creationId="{E5B46C17-CA33-EEB8-F3B2-CCF52E216957}"/>
          </ac:grpSpMkLst>
        </pc:grpChg>
        <pc:grpChg chg="add del mod topLvl">
          <ac:chgData name="Henry Jammes" userId="5f22554b-fd15-4676-8c82-dc6122af2a80" providerId="ADAL" clId="{A3A6ABF9-8563-404A-BEC3-1E0B3CC340AC}" dt="2023-08-15T18:57:04.191" v="10317" actId="165"/>
          <ac:grpSpMkLst>
            <pc:docMk/>
            <pc:sldMk cId="810424239" sldId="2147478598"/>
            <ac:grpSpMk id="80" creationId="{0EBC9D00-0B94-A26D-3DE4-F717D022A023}"/>
          </ac:grpSpMkLst>
        </pc:grpChg>
        <pc:grpChg chg="add del mod">
          <ac:chgData name="Henry Jammes" userId="5f22554b-fd15-4676-8c82-dc6122af2a80" providerId="ADAL" clId="{A3A6ABF9-8563-404A-BEC3-1E0B3CC340AC}" dt="2023-08-15T18:56:58.052" v="10316" actId="165"/>
          <ac:grpSpMkLst>
            <pc:docMk/>
            <pc:sldMk cId="810424239" sldId="2147478598"/>
            <ac:grpSpMk id="82" creationId="{C7DE520F-2FBE-4E88-5D6C-3EDC82511EEF}"/>
          </ac:grpSpMkLst>
        </pc:grpChg>
        <pc:grpChg chg="add mod">
          <ac:chgData name="Henry Jammes" userId="5f22554b-fd15-4676-8c82-dc6122af2a80" providerId="ADAL" clId="{A3A6ABF9-8563-404A-BEC3-1E0B3CC340AC}" dt="2023-08-15T18:58:29.421" v="10340" actId="1036"/>
          <ac:grpSpMkLst>
            <pc:docMk/>
            <pc:sldMk cId="810424239" sldId="2147478598"/>
            <ac:grpSpMk id="83" creationId="{C66302B3-17BB-87EA-32EE-779C2E896E26}"/>
          </ac:grpSpMkLst>
        </pc:grpChg>
        <pc:grpChg chg="add del mod">
          <ac:chgData name="Henry Jammes" userId="5f22554b-fd15-4676-8c82-dc6122af2a80" providerId="ADAL" clId="{A3A6ABF9-8563-404A-BEC3-1E0B3CC340AC}" dt="2023-09-08T01:25:16.060" v="39703"/>
          <ac:grpSpMkLst>
            <pc:docMk/>
            <pc:sldMk cId="810424239" sldId="2147478598"/>
            <ac:grpSpMk id="97" creationId="{41FCF879-17F5-2F0A-51D0-1800C27AB601}"/>
          </ac:grpSpMkLst>
        </pc:grpChg>
        <pc:grpChg chg="mod">
          <ac:chgData name="Henry Jammes" userId="5f22554b-fd15-4676-8c82-dc6122af2a80" providerId="ADAL" clId="{A3A6ABF9-8563-404A-BEC3-1E0B3CC340AC}" dt="2023-09-08T01:25:13.823" v="39701" actId="207"/>
          <ac:grpSpMkLst>
            <pc:docMk/>
            <pc:sldMk cId="810424239" sldId="2147478598"/>
            <ac:grpSpMk id="100" creationId="{DD481485-104F-292B-3873-DF2AD52A52EF}"/>
          </ac:grpSpMkLst>
        </pc:grpChg>
        <pc:grpChg chg="add del mod">
          <ac:chgData name="Henry Jammes" userId="5f22554b-fd15-4676-8c82-dc6122af2a80" providerId="ADAL" clId="{A3A6ABF9-8563-404A-BEC3-1E0B3CC340AC}" dt="2023-09-08T01:25:16.060" v="39703"/>
          <ac:grpSpMkLst>
            <pc:docMk/>
            <pc:sldMk cId="810424239" sldId="2147478598"/>
            <ac:grpSpMk id="105" creationId="{E53158EA-D129-BE25-6471-8906922F86BF}"/>
          </ac:grpSpMkLst>
        </pc:grpChg>
        <pc:grpChg chg="add del mod">
          <ac:chgData name="Henry Jammes" userId="5f22554b-fd15-4676-8c82-dc6122af2a80" providerId="ADAL" clId="{A3A6ABF9-8563-404A-BEC3-1E0B3CC340AC}" dt="2023-09-08T01:25:16.060" v="39703"/>
          <ac:grpSpMkLst>
            <pc:docMk/>
            <pc:sldMk cId="810424239" sldId="2147478598"/>
            <ac:grpSpMk id="108" creationId="{C03EE466-CC4A-2A25-B67D-E91CD9436260}"/>
          </ac:grpSpMkLst>
        </pc:grpChg>
        <pc:grpChg chg="mod">
          <ac:chgData name="Henry Jammes" userId="5f22554b-fd15-4676-8c82-dc6122af2a80" providerId="ADAL" clId="{A3A6ABF9-8563-404A-BEC3-1E0B3CC340AC}" dt="2023-09-08T01:25:13.823" v="39701" actId="207"/>
          <ac:grpSpMkLst>
            <pc:docMk/>
            <pc:sldMk cId="810424239" sldId="2147478598"/>
            <ac:grpSpMk id="111" creationId="{2DEBD01B-907A-3E62-A374-A7CD27C6F5C4}"/>
          </ac:grpSpMkLst>
        </pc:grpChg>
        <pc:grpChg chg="add mod topLvl">
          <ac:chgData name="Henry Jammes" userId="5f22554b-fd15-4676-8c82-dc6122af2a80" providerId="ADAL" clId="{A3A6ABF9-8563-404A-BEC3-1E0B3CC340AC}" dt="2023-09-08T01:26:37.320" v="39722" actId="165"/>
          <ac:grpSpMkLst>
            <pc:docMk/>
            <pc:sldMk cId="810424239" sldId="2147478598"/>
            <ac:grpSpMk id="121" creationId="{29178272-4989-4EA8-9DD9-FCBD3FD333CE}"/>
          </ac:grpSpMkLst>
        </pc:grpChg>
        <pc:grpChg chg="add mod topLvl">
          <ac:chgData name="Henry Jammes" userId="5f22554b-fd15-4676-8c82-dc6122af2a80" providerId="ADAL" clId="{A3A6ABF9-8563-404A-BEC3-1E0B3CC340AC}" dt="2023-09-08T01:26:37.320" v="39722" actId="165"/>
          <ac:grpSpMkLst>
            <pc:docMk/>
            <pc:sldMk cId="810424239" sldId="2147478598"/>
            <ac:grpSpMk id="124" creationId="{E1327B0B-60D9-2095-4401-0C44C6A1424E}"/>
          </ac:grpSpMkLst>
        </pc:grpChg>
        <pc:grpChg chg="add mod topLvl">
          <ac:chgData name="Henry Jammes" userId="5f22554b-fd15-4676-8c82-dc6122af2a80" providerId="ADAL" clId="{A3A6ABF9-8563-404A-BEC3-1E0B3CC340AC}" dt="2023-09-08T01:26:37.320" v="39722" actId="165"/>
          <ac:grpSpMkLst>
            <pc:docMk/>
            <pc:sldMk cId="810424239" sldId="2147478598"/>
            <ac:grpSpMk id="127" creationId="{CD738C76-C6A6-C333-4F7D-4B928EB45A45}"/>
          </ac:grpSpMkLst>
        </pc:grpChg>
        <pc:grpChg chg="add mod topLvl">
          <ac:chgData name="Henry Jammes" userId="5f22554b-fd15-4676-8c82-dc6122af2a80" providerId="ADAL" clId="{A3A6ABF9-8563-404A-BEC3-1E0B3CC340AC}" dt="2023-09-08T01:26:37.320" v="39722" actId="165"/>
          <ac:grpSpMkLst>
            <pc:docMk/>
            <pc:sldMk cId="810424239" sldId="2147478598"/>
            <ac:grpSpMk id="130" creationId="{F0E42BFD-7034-8612-E207-2F84E8F5BCBF}"/>
          </ac:grpSpMkLst>
        </pc:grpChg>
        <pc:grpChg chg="add mod topLvl">
          <ac:chgData name="Henry Jammes" userId="5f22554b-fd15-4676-8c82-dc6122af2a80" providerId="ADAL" clId="{A3A6ABF9-8563-404A-BEC3-1E0B3CC340AC}" dt="2023-09-08T01:26:37.320" v="39722" actId="165"/>
          <ac:grpSpMkLst>
            <pc:docMk/>
            <pc:sldMk cId="810424239" sldId="2147478598"/>
            <ac:grpSpMk id="133" creationId="{BB340A59-244C-1C45-63DF-819E414B0936}"/>
          </ac:grpSpMkLst>
        </pc:grpChg>
        <pc:grpChg chg="add mod topLvl">
          <ac:chgData name="Henry Jammes" userId="5f22554b-fd15-4676-8c82-dc6122af2a80" providerId="ADAL" clId="{A3A6ABF9-8563-404A-BEC3-1E0B3CC340AC}" dt="2023-09-08T01:26:37.320" v="39722" actId="165"/>
          <ac:grpSpMkLst>
            <pc:docMk/>
            <pc:sldMk cId="810424239" sldId="2147478598"/>
            <ac:grpSpMk id="136" creationId="{AFB44F8A-3EF5-4E9D-2C4A-B2D8D9A60475}"/>
          </ac:grpSpMkLst>
        </pc:grpChg>
        <pc:grpChg chg="add mod topLvl">
          <ac:chgData name="Henry Jammes" userId="5f22554b-fd15-4676-8c82-dc6122af2a80" providerId="ADAL" clId="{A3A6ABF9-8563-404A-BEC3-1E0B3CC340AC}" dt="2023-09-08T01:27:02.198" v="39728" actId="1076"/>
          <ac:grpSpMkLst>
            <pc:docMk/>
            <pc:sldMk cId="810424239" sldId="2147478598"/>
            <ac:grpSpMk id="172" creationId="{1FFCB237-90D2-6EC5-3169-25D3193DE6F2}"/>
          </ac:grpSpMkLst>
        </pc:grpChg>
        <pc:grpChg chg="mod">
          <ac:chgData name="Henry Jammes" userId="5f22554b-fd15-4676-8c82-dc6122af2a80" providerId="ADAL" clId="{A3A6ABF9-8563-404A-BEC3-1E0B3CC340AC}" dt="2023-09-08T01:25:18.257" v="39704"/>
          <ac:grpSpMkLst>
            <pc:docMk/>
            <pc:sldMk cId="810424239" sldId="2147478598"/>
            <ac:grpSpMk id="175" creationId="{7DB367C1-260E-74EF-1F4A-D2BA97023F15}"/>
          </ac:grpSpMkLst>
        </pc:grpChg>
        <pc:grpChg chg="add mod topLvl">
          <ac:chgData name="Henry Jammes" userId="5f22554b-fd15-4676-8c82-dc6122af2a80" providerId="ADAL" clId="{A3A6ABF9-8563-404A-BEC3-1E0B3CC340AC}" dt="2023-09-08T01:26:37.320" v="39722" actId="165"/>
          <ac:grpSpMkLst>
            <pc:docMk/>
            <pc:sldMk cId="810424239" sldId="2147478598"/>
            <ac:grpSpMk id="180" creationId="{FE7444B8-D62F-F857-1E79-7C54727B5789}"/>
          </ac:grpSpMkLst>
        </pc:grpChg>
        <pc:grpChg chg="add mod topLvl">
          <ac:chgData name="Henry Jammes" userId="5f22554b-fd15-4676-8c82-dc6122af2a80" providerId="ADAL" clId="{A3A6ABF9-8563-404A-BEC3-1E0B3CC340AC}" dt="2023-09-08T01:26:52.794" v="39726" actId="1076"/>
          <ac:grpSpMkLst>
            <pc:docMk/>
            <pc:sldMk cId="810424239" sldId="2147478598"/>
            <ac:grpSpMk id="183" creationId="{34B38C9F-81A2-C7F2-E2B7-6E1E02AB4141}"/>
          </ac:grpSpMkLst>
        </pc:grpChg>
        <pc:grpChg chg="mod">
          <ac:chgData name="Henry Jammes" userId="5f22554b-fd15-4676-8c82-dc6122af2a80" providerId="ADAL" clId="{A3A6ABF9-8563-404A-BEC3-1E0B3CC340AC}" dt="2023-09-08T01:25:18.257" v="39704"/>
          <ac:grpSpMkLst>
            <pc:docMk/>
            <pc:sldMk cId="810424239" sldId="2147478598"/>
            <ac:grpSpMk id="186" creationId="{3C752758-4515-DF22-56B4-02BB8934BE90}"/>
          </ac:grpSpMkLst>
        </pc:grpChg>
        <pc:grpChg chg="add del mod">
          <ac:chgData name="Henry Jammes" userId="5f22554b-fd15-4676-8c82-dc6122af2a80" providerId="ADAL" clId="{A3A6ABF9-8563-404A-BEC3-1E0B3CC340AC}" dt="2023-09-08T01:26:37.320" v="39722" actId="165"/>
          <ac:grpSpMkLst>
            <pc:docMk/>
            <pc:sldMk cId="810424239" sldId="2147478598"/>
            <ac:grpSpMk id="196" creationId="{E8E19086-1463-5CD3-E9FE-CABC99E331F7}"/>
          </ac:grpSpMkLst>
        </pc:grpChg>
        <pc:grpChg chg="add del mod">
          <ac:chgData name="Henry Jammes" userId="5f22554b-fd15-4676-8c82-dc6122af2a80" providerId="ADAL" clId="{A3A6ABF9-8563-404A-BEC3-1E0B3CC340AC}" dt="2023-09-08T01:26:05.103" v="39715" actId="478"/>
          <ac:grpSpMkLst>
            <pc:docMk/>
            <pc:sldMk cId="810424239" sldId="2147478598"/>
            <ac:grpSpMk id="198" creationId="{A48FAA5D-3ED4-1E1D-20DC-49C974C4A9D2}"/>
          </ac:grpSpMkLst>
        </pc:grpChg>
        <pc:grpChg chg="add mod">
          <ac:chgData name="Henry Jammes" userId="5f22554b-fd15-4676-8c82-dc6122af2a80" providerId="ADAL" clId="{A3A6ABF9-8563-404A-BEC3-1E0B3CC340AC}" dt="2023-09-08T01:26:47.290" v="39725" actId="14100"/>
          <ac:grpSpMkLst>
            <pc:docMk/>
            <pc:sldMk cId="810424239" sldId="2147478598"/>
            <ac:grpSpMk id="202" creationId="{5AA1171F-F092-8B15-4AD4-2ED0F61087E2}"/>
          </ac:grpSpMkLst>
        </pc:grpChg>
        <pc:picChg chg="add del mod">
          <ac:chgData name="Henry Jammes" userId="5f22554b-fd15-4676-8c82-dc6122af2a80" providerId="ADAL" clId="{A3A6ABF9-8563-404A-BEC3-1E0B3CC340AC}" dt="2023-08-15T18:25:19.430" v="9310"/>
          <ac:picMkLst>
            <pc:docMk/>
            <pc:sldMk cId="810424239" sldId="2147478598"/>
            <ac:picMk id="13" creationId="{774B314E-1F9F-2989-7663-73B38A960862}"/>
          </ac:picMkLst>
        </pc:picChg>
        <pc:picChg chg="add del mod">
          <ac:chgData name="Henry Jammes" userId="5f22554b-fd15-4676-8c82-dc6122af2a80" providerId="ADAL" clId="{A3A6ABF9-8563-404A-BEC3-1E0B3CC340AC}" dt="2023-08-15T18:25:19.430" v="9310"/>
          <ac:picMkLst>
            <pc:docMk/>
            <pc:sldMk cId="810424239" sldId="2147478598"/>
            <ac:picMk id="14" creationId="{518D639A-6113-A0DE-6CE7-7EFEE97A9EDB}"/>
          </ac:picMkLst>
        </pc:picChg>
        <pc:picChg chg="add del mod">
          <ac:chgData name="Henry Jammes" userId="5f22554b-fd15-4676-8c82-dc6122af2a80" providerId="ADAL" clId="{A3A6ABF9-8563-404A-BEC3-1E0B3CC340AC}" dt="2023-08-15T18:25:19.430" v="9310"/>
          <ac:picMkLst>
            <pc:docMk/>
            <pc:sldMk cId="810424239" sldId="2147478598"/>
            <ac:picMk id="15" creationId="{D23559FC-6B89-762C-E541-0AEBEF3C3884}"/>
          </ac:picMkLst>
        </pc:picChg>
        <pc:picChg chg="add del mod">
          <ac:chgData name="Henry Jammes" userId="5f22554b-fd15-4676-8c82-dc6122af2a80" providerId="ADAL" clId="{A3A6ABF9-8563-404A-BEC3-1E0B3CC340AC}" dt="2023-08-15T18:25:19.430" v="9310"/>
          <ac:picMkLst>
            <pc:docMk/>
            <pc:sldMk cId="810424239" sldId="2147478598"/>
            <ac:picMk id="17" creationId="{9D2DA287-B555-463A-7ED6-36358F73C070}"/>
          </ac:picMkLst>
        </pc:picChg>
        <pc:picChg chg="add del mod">
          <ac:chgData name="Henry Jammes" userId="5f22554b-fd15-4676-8c82-dc6122af2a80" providerId="ADAL" clId="{A3A6ABF9-8563-404A-BEC3-1E0B3CC340AC}" dt="2023-08-15T18:25:19.430" v="9310"/>
          <ac:picMkLst>
            <pc:docMk/>
            <pc:sldMk cId="810424239" sldId="2147478598"/>
            <ac:picMk id="26" creationId="{639DA08C-DA75-F18A-477A-A187FB541D4B}"/>
          </ac:picMkLst>
        </pc:picChg>
        <pc:picChg chg="add del mod">
          <ac:chgData name="Henry Jammes" userId="5f22554b-fd15-4676-8c82-dc6122af2a80" providerId="ADAL" clId="{A3A6ABF9-8563-404A-BEC3-1E0B3CC340AC}" dt="2023-08-15T18:25:19.430" v="9310"/>
          <ac:picMkLst>
            <pc:docMk/>
            <pc:sldMk cId="810424239" sldId="2147478598"/>
            <ac:picMk id="28" creationId="{85DA1E69-0200-10B5-9A43-32BB8F53ABF9}"/>
          </ac:picMkLst>
        </pc:picChg>
        <pc:picChg chg="add del mod">
          <ac:chgData name="Henry Jammes" userId="5f22554b-fd15-4676-8c82-dc6122af2a80" providerId="ADAL" clId="{A3A6ABF9-8563-404A-BEC3-1E0B3CC340AC}" dt="2023-08-15T18:25:19.430" v="9310"/>
          <ac:picMkLst>
            <pc:docMk/>
            <pc:sldMk cId="810424239" sldId="2147478598"/>
            <ac:picMk id="32" creationId="{3891228B-6D0D-5797-45E3-F0289C452FF4}"/>
          </ac:picMkLst>
        </pc:picChg>
        <pc:picChg chg="add del mod">
          <ac:chgData name="Henry Jammes" userId="5f22554b-fd15-4676-8c82-dc6122af2a80" providerId="ADAL" clId="{A3A6ABF9-8563-404A-BEC3-1E0B3CC340AC}" dt="2023-08-15T18:25:19.430" v="9310"/>
          <ac:picMkLst>
            <pc:docMk/>
            <pc:sldMk cId="810424239" sldId="2147478598"/>
            <ac:picMk id="40" creationId="{6CA51231-EE3D-0F91-6246-D1CEFE1E435C}"/>
          </ac:picMkLst>
        </pc:picChg>
        <pc:picChg chg="add mod">
          <ac:chgData name="Henry Jammes" userId="5f22554b-fd15-4676-8c82-dc6122af2a80" providerId="ADAL" clId="{A3A6ABF9-8563-404A-BEC3-1E0B3CC340AC}" dt="2023-08-15T18:58:29.421" v="10340" actId="1036"/>
          <ac:picMkLst>
            <pc:docMk/>
            <pc:sldMk cId="810424239" sldId="2147478598"/>
            <ac:picMk id="46" creationId="{887D6E82-5283-869A-4BA6-22D6B3D98666}"/>
          </ac:picMkLst>
        </pc:picChg>
        <pc:picChg chg="add mod">
          <ac:chgData name="Henry Jammes" userId="5f22554b-fd15-4676-8c82-dc6122af2a80" providerId="ADAL" clId="{A3A6ABF9-8563-404A-BEC3-1E0B3CC340AC}" dt="2023-08-15T18:58:29.421" v="10340" actId="1036"/>
          <ac:picMkLst>
            <pc:docMk/>
            <pc:sldMk cId="810424239" sldId="2147478598"/>
            <ac:picMk id="47" creationId="{00EDAE82-12B5-22E3-686D-D2ACD0BCCBAB}"/>
          </ac:picMkLst>
        </pc:picChg>
        <pc:picChg chg="add mod">
          <ac:chgData name="Henry Jammes" userId="5f22554b-fd15-4676-8c82-dc6122af2a80" providerId="ADAL" clId="{A3A6ABF9-8563-404A-BEC3-1E0B3CC340AC}" dt="2023-08-15T18:58:29.421" v="10340" actId="1036"/>
          <ac:picMkLst>
            <pc:docMk/>
            <pc:sldMk cId="810424239" sldId="2147478598"/>
            <ac:picMk id="48" creationId="{1E338420-D4B8-3557-BA2F-AD7FBD0B7413}"/>
          </ac:picMkLst>
        </pc:picChg>
        <pc:picChg chg="add mod">
          <ac:chgData name="Henry Jammes" userId="5f22554b-fd15-4676-8c82-dc6122af2a80" providerId="ADAL" clId="{A3A6ABF9-8563-404A-BEC3-1E0B3CC340AC}" dt="2023-08-15T18:58:29.421" v="10340" actId="1036"/>
          <ac:picMkLst>
            <pc:docMk/>
            <pc:sldMk cId="810424239" sldId="2147478598"/>
            <ac:picMk id="50" creationId="{C54E7CD3-F125-C223-FF46-F60ACDF82449}"/>
          </ac:picMkLst>
        </pc:picChg>
        <pc:picChg chg="add mod">
          <ac:chgData name="Henry Jammes" userId="5f22554b-fd15-4676-8c82-dc6122af2a80" providerId="ADAL" clId="{A3A6ABF9-8563-404A-BEC3-1E0B3CC340AC}" dt="2023-08-15T18:58:29.421" v="10340" actId="1036"/>
          <ac:picMkLst>
            <pc:docMk/>
            <pc:sldMk cId="810424239" sldId="2147478598"/>
            <ac:picMk id="59" creationId="{25FA95FA-2011-33F9-CD85-2DBAF2379476}"/>
          </ac:picMkLst>
        </pc:picChg>
        <pc:picChg chg="add mod">
          <ac:chgData name="Henry Jammes" userId="5f22554b-fd15-4676-8c82-dc6122af2a80" providerId="ADAL" clId="{A3A6ABF9-8563-404A-BEC3-1E0B3CC340AC}" dt="2023-08-15T18:58:29.421" v="10340" actId="1036"/>
          <ac:picMkLst>
            <pc:docMk/>
            <pc:sldMk cId="810424239" sldId="2147478598"/>
            <ac:picMk id="61" creationId="{B03B5878-9654-D927-C7E1-9821D9550939}"/>
          </ac:picMkLst>
        </pc:picChg>
        <pc:picChg chg="add mod">
          <ac:chgData name="Henry Jammes" userId="5f22554b-fd15-4676-8c82-dc6122af2a80" providerId="ADAL" clId="{A3A6ABF9-8563-404A-BEC3-1E0B3CC340AC}" dt="2023-08-15T18:58:29.421" v="10340" actId="1036"/>
          <ac:picMkLst>
            <pc:docMk/>
            <pc:sldMk cId="810424239" sldId="2147478598"/>
            <ac:picMk id="65" creationId="{5BCFB12E-C1BE-5529-4279-9058A13755C2}"/>
          </ac:picMkLst>
        </pc:picChg>
        <pc:picChg chg="add del mod">
          <ac:chgData name="Henry Jammes" userId="5f22554b-fd15-4676-8c82-dc6122af2a80" providerId="ADAL" clId="{A3A6ABF9-8563-404A-BEC3-1E0B3CC340AC}" dt="2023-08-15T18:25:24.089" v="9312" actId="478"/>
          <ac:picMkLst>
            <pc:docMk/>
            <pc:sldMk cId="810424239" sldId="2147478598"/>
            <ac:picMk id="73" creationId="{BE5C0965-3519-F0D4-76E7-D7F42DE0507B}"/>
          </ac:picMkLst>
        </pc:picChg>
        <pc:picChg chg="add mod ord">
          <ac:chgData name="Henry Jammes" userId="5f22554b-fd15-4676-8c82-dc6122af2a80" providerId="ADAL" clId="{A3A6ABF9-8563-404A-BEC3-1E0B3CC340AC}" dt="2023-08-15T18:58:29.421" v="10340" actId="1036"/>
          <ac:picMkLst>
            <pc:docMk/>
            <pc:sldMk cId="810424239" sldId="2147478598"/>
            <ac:picMk id="75" creationId="{9B698659-C397-0C2C-7C53-C67CF13EFB87}"/>
          </ac:picMkLst>
        </pc:picChg>
        <pc:picChg chg="add mod topLvl">
          <ac:chgData name="Henry Jammes" userId="5f22554b-fd15-4676-8c82-dc6122af2a80" providerId="ADAL" clId="{A3A6ABF9-8563-404A-BEC3-1E0B3CC340AC}" dt="2023-08-15T18:58:29.421" v="10340" actId="1036"/>
          <ac:picMkLst>
            <pc:docMk/>
            <pc:sldMk cId="810424239" sldId="2147478598"/>
            <ac:picMk id="77" creationId="{59693D8F-3C33-DD80-D521-EDC2759F61FC}"/>
          </ac:picMkLst>
        </pc:picChg>
        <pc:picChg chg="mod">
          <ac:chgData name="Henry Jammes" userId="5f22554b-fd15-4676-8c82-dc6122af2a80" providerId="ADAL" clId="{A3A6ABF9-8563-404A-BEC3-1E0B3CC340AC}" dt="2023-09-08T01:25:13.823" v="39701" actId="207"/>
          <ac:picMkLst>
            <pc:docMk/>
            <pc:sldMk cId="810424239" sldId="2147478598"/>
            <ac:picMk id="107" creationId="{4CDA141A-F450-7814-A03B-510368BF52FA}"/>
          </ac:picMkLst>
        </pc:picChg>
        <pc:picChg chg="mod">
          <ac:chgData name="Henry Jammes" userId="5f22554b-fd15-4676-8c82-dc6122af2a80" providerId="ADAL" clId="{A3A6ABF9-8563-404A-BEC3-1E0B3CC340AC}" dt="2023-09-08T01:27:31.666" v="39732" actId="1076"/>
          <ac:picMkLst>
            <pc:docMk/>
            <pc:sldMk cId="810424239" sldId="2147478598"/>
            <ac:picMk id="182" creationId="{3925214E-A465-8816-75D1-5C562BFE07AC}"/>
          </ac:picMkLst>
        </pc:picChg>
        <pc:picChg chg="add del mod">
          <ac:chgData name="Henry Jammes" userId="5f22554b-fd15-4676-8c82-dc6122af2a80" providerId="ADAL" clId="{A3A6ABF9-8563-404A-BEC3-1E0B3CC340AC}" dt="2023-09-08T01:26:07.059" v="39717" actId="478"/>
          <ac:picMkLst>
            <pc:docMk/>
            <pc:sldMk cId="810424239" sldId="2147478598"/>
            <ac:picMk id="201" creationId="{35001B2F-B78B-B657-67EF-A88065342D74}"/>
          </ac:picMkLst>
        </pc:picChg>
        <pc:cxnChg chg="add del mod">
          <ac:chgData name="Henry Jammes" userId="5f22554b-fd15-4676-8c82-dc6122af2a80" providerId="ADAL" clId="{A3A6ABF9-8563-404A-BEC3-1E0B3CC340AC}" dt="2023-08-15T18:25:19.430" v="9310"/>
          <ac:cxnSpMkLst>
            <pc:docMk/>
            <pc:sldMk cId="810424239" sldId="2147478598"/>
            <ac:cxnSpMk id="20" creationId="{D7164E4F-D959-A76B-7E1D-1171E81E8AE4}"/>
          </ac:cxnSpMkLst>
        </pc:cxnChg>
        <pc:cxnChg chg="add del mod">
          <ac:chgData name="Henry Jammes" userId="5f22554b-fd15-4676-8c82-dc6122af2a80" providerId="ADAL" clId="{A3A6ABF9-8563-404A-BEC3-1E0B3CC340AC}" dt="2023-08-15T18:25:19.430" v="9310"/>
          <ac:cxnSpMkLst>
            <pc:docMk/>
            <pc:sldMk cId="810424239" sldId="2147478598"/>
            <ac:cxnSpMk id="21" creationId="{DB7DEFD4-6BCA-E859-8FCF-C65807716F5A}"/>
          </ac:cxnSpMkLst>
        </pc:cxnChg>
        <pc:cxnChg chg="add del mod">
          <ac:chgData name="Henry Jammes" userId="5f22554b-fd15-4676-8c82-dc6122af2a80" providerId="ADAL" clId="{A3A6ABF9-8563-404A-BEC3-1E0B3CC340AC}" dt="2023-08-15T18:25:19.430" v="9310"/>
          <ac:cxnSpMkLst>
            <pc:docMk/>
            <pc:sldMk cId="810424239" sldId="2147478598"/>
            <ac:cxnSpMk id="22" creationId="{16E40B12-4C12-2B95-B30D-A57409F60074}"/>
          </ac:cxnSpMkLst>
        </pc:cxnChg>
        <pc:cxnChg chg="add del mod">
          <ac:chgData name="Henry Jammes" userId="5f22554b-fd15-4676-8c82-dc6122af2a80" providerId="ADAL" clId="{A3A6ABF9-8563-404A-BEC3-1E0B3CC340AC}" dt="2023-08-15T18:25:19.430" v="9310"/>
          <ac:cxnSpMkLst>
            <pc:docMk/>
            <pc:sldMk cId="810424239" sldId="2147478598"/>
            <ac:cxnSpMk id="23" creationId="{BCE4152A-6C22-6D7D-73AB-68D5446AB161}"/>
          </ac:cxnSpMkLst>
        </pc:cxnChg>
        <pc:cxnChg chg="add del mod">
          <ac:chgData name="Henry Jammes" userId="5f22554b-fd15-4676-8c82-dc6122af2a80" providerId="ADAL" clId="{A3A6ABF9-8563-404A-BEC3-1E0B3CC340AC}" dt="2023-08-15T18:25:19.430" v="9310"/>
          <ac:cxnSpMkLst>
            <pc:docMk/>
            <pc:sldMk cId="810424239" sldId="2147478598"/>
            <ac:cxnSpMk id="24" creationId="{99A4815F-D318-8B43-D610-41191903D4D3}"/>
          </ac:cxnSpMkLst>
        </pc:cxnChg>
        <pc:cxnChg chg="add mod">
          <ac:chgData name="Henry Jammes" userId="5f22554b-fd15-4676-8c82-dc6122af2a80" providerId="ADAL" clId="{A3A6ABF9-8563-404A-BEC3-1E0B3CC340AC}" dt="2023-08-15T18:58:29.421" v="10340" actId="1036"/>
          <ac:cxnSpMkLst>
            <pc:docMk/>
            <pc:sldMk cId="810424239" sldId="2147478598"/>
            <ac:cxnSpMk id="53" creationId="{F0730309-B06A-0131-CAE8-9D9881BA287D}"/>
          </ac:cxnSpMkLst>
        </pc:cxnChg>
        <pc:cxnChg chg="add mod">
          <ac:chgData name="Henry Jammes" userId="5f22554b-fd15-4676-8c82-dc6122af2a80" providerId="ADAL" clId="{A3A6ABF9-8563-404A-BEC3-1E0B3CC340AC}" dt="2023-08-15T18:58:29.421" v="10340" actId="1036"/>
          <ac:cxnSpMkLst>
            <pc:docMk/>
            <pc:sldMk cId="810424239" sldId="2147478598"/>
            <ac:cxnSpMk id="54" creationId="{72737FA8-BDDE-17C7-6E27-6D48884DBCDF}"/>
          </ac:cxnSpMkLst>
        </pc:cxnChg>
        <pc:cxnChg chg="add mod">
          <ac:chgData name="Henry Jammes" userId="5f22554b-fd15-4676-8c82-dc6122af2a80" providerId="ADAL" clId="{A3A6ABF9-8563-404A-BEC3-1E0B3CC340AC}" dt="2023-08-15T18:58:29.421" v="10340" actId="1036"/>
          <ac:cxnSpMkLst>
            <pc:docMk/>
            <pc:sldMk cId="810424239" sldId="2147478598"/>
            <ac:cxnSpMk id="55" creationId="{6F3EDF88-CB2F-02E2-9151-A3AABD836CB4}"/>
          </ac:cxnSpMkLst>
        </pc:cxnChg>
        <pc:cxnChg chg="add mod">
          <ac:chgData name="Henry Jammes" userId="5f22554b-fd15-4676-8c82-dc6122af2a80" providerId="ADAL" clId="{A3A6ABF9-8563-404A-BEC3-1E0B3CC340AC}" dt="2023-08-15T18:58:29.421" v="10340" actId="1036"/>
          <ac:cxnSpMkLst>
            <pc:docMk/>
            <pc:sldMk cId="810424239" sldId="2147478598"/>
            <ac:cxnSpMk id="56" creationId="{B3CA1939-DB09-B48E-4F27-50167454AF0A}"/>
          </ac:cxnSpMkLst>
        </pc:cxnChg>
        <pc:cxnChg chg="add mod">
          <ac:chgData name="Henry Jammes" userId="5f22554b-fd15-4676-8c82-dc6122af2a80" providerId="ADAL" clId="{A3A6ABF9-8563-404A-BEC3-1E0B3CC340AC}" dt="2023-08-15T18:58:29.421" v="10340" actId="1036"/>
          <ac:cxnSpMkLst>
            <pc:docMk/>
            <pc:sldMk cId="810424239" sldId="2147478598"/>
            <ac:cxnSpMk id="57" creationId="{FD972F52-C186-8B5E-A315-9A5BB6E0B7B6}"/>
          </ac:cxnSpMkLst>
        </pc:cxnChg>
        <pc:cxnChg chg="add del mod">
          <ac:chgData name="Henry Jammes" userId="5f22554b-fd15-4676-8c82-dc6122af2a80" providerId="ADAL" clId="{A3A6ABF9-8563-404A-BEC3-1E0B3CC340AC}" dt="2023-09-08T01:25:16.060" v="39703"/>
          <ac:cxnSpMkLst>
            <pc:docMk/>
            <pc:sldMk cId="810424239" sldId="2147478598"/>
            <ac:cxnSpMk id="91" creationId="{347B84BF-4DE2-B879-E896-65EAC6A458E1}"/>
          </ac:cxnSpMkLst>
        </pc:cxnChg>
        <pc:cxnChg chg="add del mod">
          <ac:chgData name="Henry Jammes" userId="5f22554b-fd15-4676-8c82-dc6122af2a80" providerId="ADAL" clId="{A3A6ABF9-8563-404A-BEC3-1E0B3CC340AC}" dt="2023-09-08T01:25:16.060" v="39703"/>
          <ac:cxnSpMkLst>
            <pc:docMk/>
            <pc:sldMk cId="810424239" sldId="2147478598"/>
            <ac:cxnSpMk id="92" creationId="{A784A830-5AA3-B286-46D7-0602983CB8B9}"/>
          </ac:cxnSpMkLst>
        </pc:cxnChg>
        <pc:cxnChg chg="add del mod">
          <ac:chgData name="Henry Jammes" userId="5f22554b-fd15-4676-8c82-dc6122af2a80" providerId="ADAL" clId="{A3A6ABF9-8563-404A-BEC3-1E0B3CC340AC}" dt="2023-09-08T01:25:16.060" v="39703"/>
          <ac:cxnSpMkLst>
            <pc:docMk/>
            <pc:sldMk cId="810424239" sldId="2147478598"/>
            <ac:cxnSpMk id="93" creationId="{B747757D-F776-075D-623D-CC4B0245BBA5}"/>
          </ac:cxnSpMkLst>
        </pc:cxnChg>
        <pc:cxnChg chg="add del mod">
          <ac:chgData name="Henry Jammes" userId="5f22554b-fd15-4676-8c82-dc6122af2a80" providerId="ADAL" clId="{A3A6ABF9-8563-404A-BEC3-1E0B3CC340AC}" dt="2023-09-08T01:25:16.060" v="39703"/>
          <ac:cxnSpMkLst>
            <pc:docMk/>
            <pc:sldMk cId="810424239" sldId="2147478598"/>
            <ac:cxnSpMk id="94" creationId="{87243382-CF80-6283-16F6-6062ED2AE88C}"/>
          </ac:cxnSpMkLst>
        </pc:cxnChg>
        <pc:cxnChg chg="add del mod">
          <ac:chgData name="Henry Jammes" userId="5f22554b-fd15-4676-8c82-dc6122af2a80" providerId="ADAL" clId="{A3A6ABF9-8563-404A-BEC3-1E0B3CC340AC}" dt="2023-09-08T01:25:16.060" v="39703"/>
          <ac:cxnSpMkLst>
            <pc:docMk/>
            <pc:sldMk cId="810424239" sldId="2147478598"/>
            <ac:cxnSpMk id="95" creationId="{5F4BD0C5-87A4-8A8A-AA73-83A4CA0D776E}"/>
          </ac:cxnSpMkLst>
        </pc:cxnChg>
        <pc:cxnChg chg="add del mod">
          <ac:chgData name="Henry Jammes" userId="5f22554b-fd15-4676-8c82-dc6122af2a80" providerId="ADAL" clId="{A3A6ABF9-8563-404A-BEC3-1E0B3CC340AC}" dt="2023-09-08T01:25:16.060" v="39703"/>
          <ac:cxnSpMkLst>
            <pc:docMk/>
            <pc:sldMk cId="810424239" sldId="2147478598"/>
            <ac:cxnSpMk id="96" creationId="{0662C868-8564-9D36-5A87-C0D996FF4003}"/>
          </ac:cxnSpMkLst>
        </pc:cxnChg>
        <pc:cxnChg chg="add mod topLvl">
          <ac:chgData name="Henry Jammes" userId="5f22554b-fd15-4676-8c82-dc6122af2a80" providerId="ADAL" clId="{A3A6ABF9-8563-404A-BEC3-1E0B3CC340AC}" dt="2023-09-08T01:26:37.320" v="39722" actId="165"/>
          <ac:cxnSpMkLst>
            <pc:docMk/>
            <pc:sldMk cId="810424239" sldId="2147478598"/>
            <ac:cxnSpMk id="166" creationId="{C76ED552-5632-214A-7B3E-98CAACAA4C8A}"/>
          </ac:cxnSpMkLst>
        </pc:cxnChg>
        <pc:cxnChg chg="add mod topLvl">
          <ac:chgData name="Henry Jammes" userId="5f22554b-fd15-4676-8c82-dc6122af2a80" providerId="ADAL" clId="{A3A6ABF9-8563-404A-BEC3-1E0B3CC340AC}" dt="2023-09-08T01:26:37.320" v="39722" actId="165"/>
          <ac:cxnSpMkLst>
            <pc:docMk/>
            <pc:sldMk cId="810424239" sldId="2147478598"/>
            <ac:cxnSpMk id="167" creationId="{0BE0A7F4-FA71-1CD0-9DA8-92944A7692F8}"/>
          </ac:cxnSpMkLst>
        </pc:cxnChg>
        <pc:cxnChg chg="add mod topLvl">
          <ac:chgData name="Henry Jammes" userId="5f22554b-fd15-4676-8c82-dc6122af2a80" providerId="ADAL" clId="{A3A6ABF9-8563-404A-BEC3-1E0B3CC340AC}" dt="2023-09-08T01:26:37.320" v="39722" actId="165"/>
          <ac:cxnSpMkLst>
            <pc:docMk/>
            <pc:sldMk cId="810424239" sldId="2147478598"/>
            <ac:cxnSpMk id="168" creationId="{B311A2FB-6609-132B-4406-EA50C60F0B0A}"/>
          </ac:cxnSpMkLst>
        </pc:cxnChg>
        <pc:cxnChg chg="add mod topLvl">
          <ac:chgData name="Henry Jammes" userId="5f22554b-fd15-4676-8c82-dc6122af2a80" providerId="ADAL" clId="{A3A6ABF9-8563-404A-BEC3-1E0B3CC340AC}" dt="2023-09-08T01:26:37.320" v="39722" actId="165"/>
          <ac:cxnSpMkLst>
            <pc:docMk/>
            <pc:sldMk cId="810424239" sldId="2147478598"/>
            <ac:cxnSpMk id="169" creationId="{809E7AF8-3893-1155-2344-1D5D012A1CBE}"/>
          </ac:cxnSpMkLst>
        </pc:cxnChg>
        <pc:cxnChg chg="add mod topLvl">
          <ac:chgData name="Henry Jammes" userId="5f22554b-fd15-4676-8c82-dc6122af2a80" providerId="ADAL" clId="{A3A6ABF9-8563-404A-BEC3-1E0B3CC340AC}" dt="2023-09-08T01:26:37.320" v="39722" actId="165"/>
          <ac:cxnSpMkLst>
            <pc:docMk/>
            <pc:sldMk cId="810424239" sldId="2147478598"/>
            <ac:cxnSpMk id="170" creationId="{E21EC3F6-91FA-7CC7-8068-19E87ACFDBFE}"/>
          </ac:cxnSpMkLst>
        </pc:cxnChg>
        <pc:cxnChg chg="add mod topLvl">
          <ac:chgData name="Henry Jammes" userId="5f22554b-fd15-4676-8c82-dc6122af2a80" providerId="ADAL" clId="{A3A6ABF9-8563-404A-BEC3-1E0B3CC340AC}" dt="2023-09-08T01:26:37.320" v="39722" actId="165"/>
          <ac:cxnSpMkLst>
            <pc:docMk/>
            <pc:sldMk cId="810424239" sldId="2147478598"/>
            <ac:cxnSpMk id="171" creationId="{F8288E17-188F-AB3E-11A9-DD5E72FD9CCF}"/>
          </ac:cxnSpMkLst>
        </pc:cxnChg>
      </pc:sldChg>
      <pc:sldChg chg="addSp delSp modSp mod">
        <pc:chgData name="Henry Jammes" userId="5f22554b-fd15-4676-8c82-dc6122af2a80" providerId="ADAL" clId="{A3A6ABF9-8563-404A-BEC3-1E0B3CC340AC}" dt="2023-09-08T21:29:21.451" v="45216" actId="6549"/>
        <pc:sldMkLst>
          <pc:docMk/>
          <pc:sldMk cId="1101019302" sldId="2147478601"/>
        </pc:sldMkLst>
        <pc:spChg chg="mod">
          <ac:chgData name="Henry Jammes" userId="5f22554b-fd15-4676-8c82-dc6122af2a80" providerId="ADAL" clId="{A3A6ABF9-8563-404A-BEC3-1E0B3CC340AC}" dt="2023-09-08T21:29:21.451" v="45216" actId="6549"/>
          <ac:spMkLst>
            <pc:docMk/>
            <pc:sldMk cId="1101019302" sldId="2147478601"/>
            <ac:spMk id="4" creationId="{D9B38A2B-9E29-84AC-3185-EDD79A09F1B3}"/>
          </ac:spMkLst>
        </pc:spChg>
        <pc:spChg chg="del">
          <ac:chgData name="Henry Jammes" userId="5f22554b-fd15-4676-8c82-dc6122af2a80" providerId="ADAL" clId="{A3A6ABF9-8563-404A-BEC3-1E0B3CC340AC}" dt="2023-08-11T17:26:31.151" v="5183" actId="478"/>
          <ac:spMkLst>
            <pc:docMk/>
            <pc:sldMk cId="1101019302" sldId="2147478601"/>
            <ac:spMk id="5" creationId="{C988E342-EBAA-BB53-15BA-7EACFA68601A}"/>
          </ac:spMkLst>
        </pc:spChg>
        <pc:spChg chg="add del mod">
          <ac:chgData name="Henry Jammes" userId="5f22554b-fd15-4676-8c82-dc6122af2a80" providerId="ADAL" clId="{A3A6ABF9-8563-404A-BEC3-1E0B3CC340AC}" dt="2023-08-11T17:26:32.312" v="5184"/>
          <ac:spMkLst>
            <pc:docMk/>
            <pc:sldMk cId="1101019302" sldId="2147478601"/>
            <ac:spMk id="7" creationId="{9762D232-63F4-1F8A-5AF8-B3F571165E4A}"/>
          </ac:spMkLst>
        </pc:spChg>
        <pc:spChg chg="add mod">
          <ac:chgData name="Henry Jammes" userId="5f22554b-fd15-4676-8c82-dc6122af2a80" providerId="ADAL" clId="{A3A6ABF9-8563-404A-BEC3-1E0B3CC340AC}" dt="2023-08-11T17:26:32.312" v="5184"/>
          <ac:spMkLst>
            <pc:docMk/>
            <pc:sldMk cId="1101019302" sldId="2147478601"/>
            <ac:spMk id="8" creationId="{84674E49-B631-5942-5F0C-2F4CA1EAA77C}"/>
          </ac:spMkLst>
        </pc:spChg>
      </pc:sldChg>
      <pc:sldChg chg="del">
        <pc:chgData name="Henry Jammes" userId="5f22554b-fd15-4676-8c82-dc6122af2a80" providerId="ADAL" clId="{A3A6ABF9-8563-404A-BEC3-1E0B3CC340AC}" dt="2023-07-24T21:00:49.959" v="1" actId="47"/>
        <pc:sldMkLst>
          <pc:docMk/>
          <pc:sldMk cId="894588597" sldId="2147478603"/>
        </pc:sldMkLst>
      </pc:sldChg>
      <pc:sldChg chg="del">
        <pc:chgData name="Henry Jammes" userId="5f22554b-fd15-4676-8c82-dc6122af2a80" providerId="ADAL" clId="{A3A6ABF9-8563-404A-BEC3-1E0B3CC340AC}" dt="2023-07-24T21:00:49.959" v="1" actId="47"/>
        <pc:sldMkLst>
          <pc:docMk/>
          <pc:sldMk cId="2270400066" sldId="2147478605"/>
        </pc:sldMkLst>
      </pc:sldChg>
      <pc:sldChg chg="modSp mod">
        <pc:chgData name="Henry Jammes" userId="5f22554b-fd15-4676-8c82-dc6122af2a80" providerId="ADAL" clId="{A3A6ABF9-8563-404A-BEC3-1E0B3CC340AC}" dt="2023-09-08T21:32:29.707" v="45331" actId="20577"/>
        <pc:sldMkLst>
          <pc:docMk/>
          <pc:sldMk cId="3137727299" sldId="2147478606"/>
        </pc:sldMkLst>
        <pc:spChg chg="mod">
          <ac:chgData name="Henry Jammes" userId="5f22554b-fd15-4676-8c82-dc6122af2a80" providerId="ADAL" clId="{A3A6ABF9-8563-404A-BEC3-1E0B3CC340AC}" dt="2023-09-08T21:32:29.707" v="45331" actId="20577"/>
          <ac:spMkLst>
            <pc:docMk/>
            <pc:sldMk cId="3137727299" sldId="2147478606"/>
            <ac:spMk id="2" creationId="{F5CBAF58-5D88-5198-31B4-DD9916692427}"/>
          </ac:spMkLst>
        </pc:spChg>
        <pc:spChg chg="mod">
          <ac:chgData name="Henry Jammes" userId="5f22554b-fd15-4676-8c82-dc6122af2a80" providerId="ADAL" clId="{A3A6ABF9-8563-404A-BEC3-1E0B3CC340AC}" dt="2023-09-08T21:32:25.638" v="45322" actId="5793"/>
          <ac:spMkLst>
            <pc:docMk/>
            <pc:sldMk cId="3137727299" sldId="2147478606"/>
            <ac:spMk id="3" creationId="{12FE072A-FD0F-AA19-FC74-BC7F6FFFC4B0}"/>
          </ac:spMkLst>
        </pc:spChg>
      </pc:sldChg>
      <pc:sldChg chg="modSp del mod">
        <pc:chgData name="Henry Jammes" userId="5f22554b-fd15-4676-8c82-dc6122af2a80" providerId="ADAL" clId="{A3A6ABF9-8563-404A-BEC3-1E0B3CC340AC}" dt="2023-09-08T21:32:19.302" v="45318" actId="47"/>
        <pc:sldMkLst>
          <pc:docMk/>
          <pc:sldMk cId="2492887002" sldId="2147478608"/>
        </pc:sldMkLst>
        <pc:spChg chg="mod">
          <ac:chgData name="Henry Jammes" userId="5f22554b-fd15-4676-8c82-dc6122af2a80" providerId="ADAL" clId="{A3A6ABF9-8563-404A-BEC3-1E0B3CC340AC}" dt="2023-09-08T21:32:17.489" v="45317" actId="20577"/>
          <ac:spMkLst>
            <pc:docMk/>
            <pc:sldMk cId="2492887002" sldId="2147478608"/>
            <ac:spMk id="3" creationId="{F0DB2B99-4051-22D0-B89E-A370E1730240}"/>
          </ac:spMkLst>
        </pc:spChg>
      </pc:sldChg>
      <pc:sldChg chg="modSp mod">
        <pc:chgData name="Henry Jammes" userId="5f22554b-fd15-4676-8c82-dc6122af2a80" providerId="ADAL" clId="{A3A6ABF9-8563-404A-BEC3-1E0B3CC340AC}" dt="2023-09-04T23:35:30.284" v="34472" actId="20577"/>
        <pc:sldMkLst>
          <pc:docMk/>
          <pc:sldMk cId="2717696996" sldId="2147478609"/>
        </pc:sldMkLst>
        <pc:spChg chg="mod">
          <ac:chgData name="Henry Jammes" userId="5f22554b-fd15-4676-8c82-dc6122af2a80" providerId="ADAL" clId="{A3A6ABF9-8563-404A-BEC3-1E0B3CC340AC}" dt="2023-09-04T23:35:30.284" v="34472" actId="20577"/>
          <ac:spMkLst>
            <pc:docMk/>
            <pc:sldMk cId="2717696996" sldId="2147478609"/>
            <ac:spMk id="3" creationId="{C046D201-F7EA-000D-C63C-4EE4CB679A20}"/>
          </ac:spMkLst>
        </pc:spChg>
      </pc:sldChg>
      <pc:sldChg chg="addSp delSp modSp del mod addCm modCm">
        <pc:chgData name="Henry Jammes" userId="5f22554b-fd15-4676-8c82-dc6122af2a80" providerId="ADAL" clId="{A3A6ABF9-8563-404A-BEC3-1E0B3CC340AC}" dt="2023-09-04T21:54:41.201" v="30732" actId="47"/>
        <pc:sldMkLst>
          <pc:docMk/>
          <pc:sldMk cId="1594896466" sldId="2147478610"/>
        </pc:sldMkLst>
        <pc:spChg chg="del">
          <ac:chgData name="Henry Jammes" userId="5f22554b-fd15-4676-8c82-dc6122af2a80" providerId="ADAL" clId="{A3A6ABF9-8563-404A-BEC3-1E0B3CC340AC}" dt="2023-08-11T17:26:08.875" v="5173" actId="478"/>
          <ac:spMkLst>
            <pc:docMk/>
            <pc:sldMk cId="1594896466" sldId="2147478610"/>
            <ac:spMk id="5" creationId="{C988E342-EBAA-BB53-15BA-7EACFA68601A}"/>
          </ac:spMkLst>
        </pc:spChg>
        <pc:spChg chg="add del mod">
          <ac:chgData name="Henry Jammes" userId="5f22554b-fd15-4676-8c82-dc6122af2a80" providerId="ADAL" clId="{A3A6ABF9-8563-404A-BEC3-1E0B3CC340AC}" dt="2023-08-11T17:26:09.978" v="5174"/>
          <ac:spMkLst>
            <pc:docMk/>
            <pc:sldMk cId="1594896466" sldId="2147478610"/>
            <ac:spMk id="8" creationId="{F48B8D7D-747D-9FAB-46EE-ADA9772A284C}"/>
          </ac:spMkLst>
        </pc:spChg>
        <pc:spChg chg="add mod">
          <ac:chgData name="Henry Jammes" userId="5f22554b-fd15-4676-8c82-dc6122af2a80" providerId="ADAL" clId="{A3A6ABF9-8563-404A-BEC3-1E0B3CC340AC}" dt="2023-08-11T17:26:09.978" v="5174"/>
          <ac:spMkLst>
            <pc:docMk/>
            <pc:sldMk cId="1594896466" sldId="2147478610"/>
            <ac:spMk id="9" creationId="{7F8BF2DF-4094-51B9-7726-7AB8C7666D3E}"/>
          </ac:spMkLst>
        </pc:spChg>
        <pc:graphicFrameChg chg="add del">
          <ac:chgData name="Henry Jammes" userId="5f22554b-fd15-4676-8c82-dc6122af2a80" providerId="ADAL" clId="{A3A6ABF9-8563-404A-BEC3-1E0B3CC340AC}" dt="2023-09-04T21:48:27.967" v="30510"/>
          <ac:graphicFrameMkLst>
            <pc:docMk/>
            <pc:sldMk cId="1594896466" sldId="2147478610"/>
            <ac:graphicFrameMk id="5" creationId="{DF4D6A4F-A67F-695B-2D0C-2E153F170DD6}"/>
          </ac:graphicFrameMkLst>
        </pc:graphicFrameChg>
        <pc:extLst>
          <p:ext xmlns:p="http://schemas.openxmlformats.org/presentationml/2006/main" uri="{D6D511B9-2390-475A-947B-AFAB55BFBCF1}">
            <pc226:cmChg xmlns:pc226="http://schemas.microsoft.com/office/powerpoint/2022/06/main/command" chg="add mod">
              <pc226:chgData name="Henry Jammes" userId="5f22554b-fd15-4676-8c82-dc6122af2a80" providerId="ADAL" clId="{A3A6ABF9-8563-404A-BEC3-1E0B3CC340AC}" dt="2023-08-15T19:20:24.809" v="11305"/>
              <pc2:cmMkLst xmlns:pc2="http://schemas.microsoft.com/office/powerpoint/2019/9/main/command">
                <pc:docMk/>
                <pc:sldMk cId="1594896466" sldId="2147478610"/>
                <pc2:cmMk id="{E292A7DD-BF58-4B9C-B22F-CD81EE61C2CC}"/>
              </pc2:cmMkLst>
            </pc226:cmChg>
          </p:ext>
        </pc:extLst>
      </pc:sldChg>
      <pc:sldChg chg="modSp mod">
        <pc:chgData name="Henry Jammes" userId="5f22554b-fd15-4676-8c82-dc6122af2a80" providerId="ADAL" clId="{A3A6ABF9-8563-404A-BEC3-1E0B3CC340AC}" dt="2023-09-04T21:40:30.300" v="30349" actId="20577"/>
        <pc:sldMkLst>
          <pc:docMk/>
          <pc:sldMk cId="2238225375" sldId="2147478611"/>
        </pc:sldMkLst>
        <pc:spChg chg="mod">
          <ac:chgData name="Henry Jammes" userId="5f22554b-fd15-4676-8c82-dc6122af2a80" providerId="ADAL" clId="{A3A6ABF9-8563-404A-BEC3-1E0B3CC340AC}" dt="2023-09-04T21:40:18.016" v="30320" actId="20577"/>
          <ac:spMkLst>
            <pc:docMk/>
            <pc:sldMk cId="2238225375" sldId="2147478611"/>
            <ac:spMk id="2" creationId="{F81F0AEF-8F74-2124-CAB0-96F8A20CD203}"/>
          </ac:spMkLst>
        </pc:spChg>
        <pc:spChg chg="mod">
          <ac:chgData name="Henry Jammes" userId="5f22554b-fd15-4676-8c82-dc6122af2a80" providerId="ADAL" clId="{A3A6ABF9-8563-404A-BEC3-1E0B3CC340AC}" dt="2023-09-04T21:40:30.300" v="30349" actId="20577"/>
          <ac:spMkLst>
            <pc:docMk/>
            <pc:sldMk cId="2238225375" sldId="2147478611"/>
            <ac:spMk id="3" creationId="{C046D201-F7EA-000D-C63C-4EE4CB679A20}"/>
          </ac:spMkLst>
        </pc:spChg>
      </pc:sldChg>
      <pc:sldChg chg="addSp delSp modSp del mod">
        <pc:chgData name="Henry Jammes" userId="5f22554b-fd15-4676-8c82-dc6122af2a80" providerId="ADAL" clId="{A3A6ABF9-8563-404A-BEC3-1E0B3CC340AC}" dt="2023-09-08T21:25:02.352" v="44737" actId="2696"/>
        <pc:sldMkLst>
          <pc:docMk/>
          <pc:sldMk cId="3665190896" sldId="2147478612"/>
        </pc:sldMkLst>
        <pc:spChg chg="del mod">
          <ac:chgData name="Henry Jammes" userId="5f22554b-fd15-4676-8c82-dc6122af2a80" providerId="ADAL" clId="{A3A6ABF9-8563-404A-BEC3-1E0B3CC340AC}" dt="2023-08-11T17:26:15.603" v="5176"/>
          <ac:spMkLst>
            <pc:docMk/>
            <pc:sldMk cId="3665190896" sldId="2147478612"/>
            <ac:spMk id="5" creationId="{C988E342-EBAA-BB53-15BA-7EACFA68601A}"/>
          </ac:spMkLst>
        </pc:spChg>
        <pc:spChg chg="add mod">
          <ac:chgData name="Henry Jammes" userId="5f22554b-fd15-4676-8c82-dc6122af2a80" providerId="ADAL" clId="{A3A6ABF9-8563-404A-BEC3-1E0B3CC340AC}" dt="2023-08-11T17:26:15.603" v="5176"/>
          <ac:spMkLst>
            <pc:docMk/>
            <pc:sldMk cId="3665190896" sldId="2147478612"/>
            <ac:spMk id="6" creationId="{4D4A770B-84E4-C104-E154-85DD700351CF}"/>
          </ac:spMkLst>
        </pc:spChg>
      </pc:sldChg>
      <pc:sldChg chg="addSp delSp modSp mod">
        <pc:chgData name="Henry Jammes" userId="5f22554b-fd15-4676-8c82-dc6122af2a80" providerId="ADAL" clId="{A3A6ABF9-8563-404A-BEC3-1E0B3CC340AC}" dt="2023-09-08T21:27:46.454" v="45071" actId="6549"/>
        <pc:sldMkLst>
          <pc:docMk/>
          <pc:sldMk cId="3408382971" sldId="2147478613"/>
        </pc:sldMkLst>
        <pc:spChg chg="add del mod">
          <ac:chgData name="Henry Jammes" userId="5f22554b-fd15-4676-8c82-dc6122af2a80" providerId="ADAL" clId="{A3A6ABF9-8563-404A-BEC3-1E0B3CC340AC}" dt="2023-08-11T17:26:20.285" v="5178"/>
          <ac:spMkLst>
            <pc:docMk/>
            <pc:sldMk cId="3408382971" sldId="2147478613"/>
            <ac:spMk id="3" creationId="{0A7F37CD-3EA1-7CD5-5F4D-D730B63A5608}"/>
          </ac:spMkLst>
        </pc:spChg>
        <pc:spChg chg="mod">
          <ac:chgData name="Henry Jammes" userId="5f22554b-fd15-4676-8c82-dc6122af2a80" providerId="ADAL" clId="{A3A6ABF9-8563-404A-BEC3-1E0B3CC340AC}" dt="2023-09-08T21:27:46.454" v="45071" actId="6549"/>
          <ac:spMkLst>
            <pc:docMk/>
            <pc:sldMk cId="3408382971" sldId="2147478613"/>
            <ac:spMk id="6" creationId="{3EA49C09-32CD-C487-92B1-427CC69BB900}"/>
          </ac:spMkLst>
        </pc:spChg>
        <pc:spChg chg="del">
          <ac:chgData name="Henry Jammes" userId="5f22554b-fd15-4676-8c82-dc6122af2a80" providerId="ADAL" clId="{A3A6ABF9-8563-404A-BEC3-1E0B3CC340AC}" dt="2023-08-11T17:26:19.250" v="5177" actId="478"/>
          <ac:spMkLst>
            <pc:docMk/>
            <pc:sldMk cId="3408382971" sldId="2147478613"/>
            <ac:spMk id="7" creationId="{87452B04-D079-4B21-354F-0702999CCB97}"/>
          </ac:spMkLst>
        </pc:spChg>
        <pc:spChg chg="add mod">
          <ac:chgData name="Henry Jammes" userId="5f22554b-fd15-4676-8c82-dc6122af2a80" providerId="ADAL" clId="{A3A6ABF9-8563-404A-BEC3-1E0B3CC340AC}" dt="2023-08-11T17:26:20.285" v="5178"/>
          <ac:spMkLst>
            <pc:docMk/>
            <pc:sldMk cId="3408382971" sldId="2147478613"/>
            <ac:spMk id="8" creationId="{E9FBA5A7-2190-E00A-F884-481F51EAFA63}"/>
          </ac:spMkLst>
        </pc:spChg>
      </pc:sldChg>
      <pc:sldChg chg="addSp delSp modSp mod">
        <pc:chgData name="Henry Jammes" userId="5f22554b-fd15-4676-8c82-dc6122af2a80" providerId="ADAL" clId="{A3A6ABF9-8563-404A-BEC3-1E0B3CC340AC}" dt="2023-09-08T21:28:19.399" v="45114" actId="6549"/>
        <pc:sldMkLst>
          <pc:docMk/>
          <pc:sldMk cId="4147192753" sldId="2147478614"/>
        </pc:sldMkLst>
        <pc:spChg chg="mod">
          <ac:chgData name="Henry Jammes" userId="5f22554b-fd15-4676-8c82-dc6122af2a80" providerId="ADAL" clId="{A3A6ABF9-8563-404A-BEC3-1E0B3CC340AC}" dt="2023-09-08T21:28:19.399" v="45114" actId="6549"/>
          <ac:spMkLst>
            <pc:docMk/>
            <pc:sldMk cId="4147192753" sldId="2147478614"/>
            <ac:spMk id="4" creationId="{2B821994-7AC5-3649-C732-C95526744FDE}"/>
          </ac:spMkLst>
        </pc:spChg>
        <pc:spChg chg="del">
          <ac:chgData name="Henry Jammes" userId="5f22554b-fd15-4676-8c82-dc6122af2a80" providerId="ADAL" clId="{A3A6ABF9-8563-404A-BEC3-1E0B3CC340AC}" dt="2023-08-11T17:26:23.635" v="5179" actId="478"/>
          <ac:spMkLst>
            <pc:docMk/>
            <pc:sldMk cId="4147192753" sldId="2147478614"/>
            <ac:spMk id="5" creationId="{F52ED535-4BB4-5CBD-2ABC-DBE485CBCC35}"/>
          </ac:spMkLst>
        </pc:spChg>
        <pc:spChg chg="add del mod">
          <ac:chgData name="Henry Jammes" userId="5f22554b-fd15-4676-8c82-dc6122af2a80" providerId="ADAL" clId="{A3A6ABF9-8563-404A-BEC3-1E0B3CC340AC}" dt="2023-08-11T17:26:24.718" v="5180"/>
          <ac:spMkLst>
            <pc:docMk/>
            <pc:sldMk cId="4147192753" sldId="2147478614"/>
            <ac:spMk id="7" creationId="{8C1CA1D8-E8C6-94BB-1FBC-60516DA83C90}"/>
          </ac:spMkLst>
        </pc:spChg>
        <pc:spChg chg="add mod">
          <ac:chgData name="Henry Jammes" userId="5f22554b-fd15-4676-8c82-dc6122af2a80" providerId="ADAL" clId="{A3A6ABF9-8563-404A-BEC3-1E0B3CC340AC}" dt="2023-08-11T17:26:24.718" v="5180"/>
          <ac:spMkLst>
            <pc:docMk/>
            <pc:sldMk cId="4147192753" sldId="2147478614"/>
            <ac:spMk id="8" creationId="{96668197-5EA5-0A80-55B0-45B7374A47C9}"/>
          </ac:spMkLst>
        </pc:spChg>
      </pc:sldChg>
      <pc:sldChg chg="addSp delSp modSp mod">
        <pc:chgData name="Henry Jammes" userId="5f22554b-fd15-4676-8c82-dc6122af2a80" providerId="ADAL" clId="{A3A6ABF9-8563-404A-BEC3-1E0B3CC340AC}" dt="2023-09-08T21:29:11.796" v="45215" actId="20577"/>
        <pc:sldMkLst>
          <pc:docMk/>
          <pc:sldMk cId="2499841972" sldId="2147478615"/>
        </pc:sldMkLst>
        <pc:spChg chg="mod">
          <ac:chgData name="Henry Jammes" userId="5f22554b-fd15-4676-8c82-dc6122af2a80" providerId="ADAL" clId="{A3A6ABF9-8563-404A-BEC3-1E0B3CC340AC}" dt="2023-09-08T21:29:11.796" v="45215" actId="20577"/>
          <ac:spMkLst>
            <pc:docMk/>
            <pc:sldMk cId="2499841972" sldId="2147478615"/>
            <ac:spMk id="4" creationId="{2B821994-7AC5-3649-C732-C95526744FDE}"/>
          </ac:spMkLst>
        </pc:spChg>
        <pc:spChg chg="del">
          <ac:chgData name="Henry Jammes" userId="5f22554b-fd15-4676-8c82-dc6122af2a80" providerId="ADAL" clId="{A3A6ABF9-8563-404A-BEC3-1E0B3CC340AC}" dt="2023-08-11T17:26:27.057" v="5181" actId="478"/>
          <ac:spMkLst>
            <pc:docMk/>
            <pc:sldMk cId="2499841972" sldId="2147478615"/>
            <ac:spMk id="5" creationId="{F52ED535-4BB4-5CBD-2ABC-DBE485CBCC35}"/>
          </ac:spMkLst>
        </pc:spChg>
        <pc:spChg chg="add del mod">
          <ac:chgData name="Henry Jammes" userId="5f22554b-fd15-4676-8c82-dc6122af2a80" providerId="ADAL" clId="{A3A6ABF9-8563-404A-BEC3-1E0B3CC340AC}" dt="2023-08-11T17:26:28.043" v="5182"/>
          <ac:spMkLst>
            <pc:docMk/>
            <pc:sldMk cId="2499841972" sldId="2147478615"/>
            <ac:spMk id="7" creationId="{1A122843-3081-5B43-C49D-BE208B381403}"/>
          </ac:spMkLst>
        </pc:spChg>
        <pc:spChg chg="add mod">
          <ac:chgData name="Henry Jammes" userId="5f22554b-fd15-4676-8c82-dc6122af2a80" providerId="ADAL" clId="{A3A6ABF9-8563-404A-BEC3-1E0B3CC340AC}" dt="2023-09-04T23:36:05.570" v="34561" actId="20577"/>
          <ac:spMkLst>
            <pc:docMk/>
            <pc:sldMk cId="2499841972" sldId="2147478615"/>
            <ac:spMk id="8" creationId="{0F79ED7F-3FCF-3A03-DA8D-38B6375D9FC6}"/>
          </ac:spMkLst>
        </pc:spChg>
      </pc:sldChg>
      <pc:sldChg chg="addSp delSp modSp mod ord">
        <pc:chgData name="Henry Jammes" userId="5f22554b-fd15-4676-8c82-dc6122af2a80" providerId="ADAL" clId="{A3A6ABF9-8563-404A-BEC3-1E0B3CC340AC}" dt="2023-08-31T22:56:26.156" v="13785" actId="20577"/>
        <pc:sldMkLst>
          <pc:docMk/>
          <pc:sldMk cId="597390494" sldId="2147478616"/>
        </pc:sldMkLst>
        <pc:spChg chg="mod">
          <ac:chgData name="Henry Jammes" userId="5f22554b-fd15-4676-8c82-dc6122af2a80" providerId="ADAL" clId="{A3A6ABF9-8563-404A-BEC3-1E0B3CC340AC}" dt="2023-08-31T22:35:11.140" v="11803" actId="20577"/>
          <ac:spMkLst>
            <pc:docMk/>
            <pc:sldMk cId="597390494" sldId="2147478616"/>
            <ac:spMk id="2" creationId="{06200FD3-EB50-A291-6952-748348F5754E}"/>
          </ac:spMkLst>
        </pc:spChg>
        <pc:spChg chg="mod">
          <ac:chgData name="Henry Jammes" userId="5f22554b-fd15-4676-8c82-dc6122af2a80" providerId="ADAL" clId="{A3A6ABF9-8563-404A-BEC3-1E0B3CC340AC}" dt="2023-08-31T22:35:16.696" v="11804"/>
          <ac:spMkLst>
            <pc:docMk/>
            <pc:sldMk cId="597390494" sldId="2147478616"/>
            <ac:spMk id="3" creationId="{77FB708B-1EC6-0043-1545-8A46233783FD}"/>
          </ac:spMkLst>
        </pc:spChg>
        <pc:spChg chg="add del mod">
          <ac:chgData name="Henry Jammes" userId="5f22554b-fd15-4676-8c82-dc6122af2a80" providerId="ADAL" clId="{A3A6ABF9-8563-404A-BEC3-1E0B3CC340AC}" dt="2023-08-15T18:01:23.419" v="8746" actId="478"/>
          <ac:spMkLst>
            <pc:docMk/>
            <pc:sldMk cId="597390494" sldId="2147478616"/>
            <ac:spMk id="4" creationId="{059C22D9-2B47-4EBC-941A-05788E4BA5B1}"/>
          </ac:spMkLst>
        </pc:spChg>
        <pc:spChg chg="add mod ord">
          <ac:chgData name="Henry Jammes" userId="5f22554b-fd15-4676-8c82-dc6122af2a80" providerId="ADAL" clId="{A3A6ABF9-8563-404A-BEC3-1E0B3CC340AC}" dt="2023-08-31T22:37:57.795" v="12145" actId="20577"/>
          <ac:spMkLst>
            <pc:docMk/>
            <pc:sldMk cId="597390494" sldId="2147478616"/>
            <ac:spMk id="5" creationId="{713C0EDE-5347-B8FC-9D56-781F67C7E4C1}"/>
          </ac:spMkLst>
        </pc:spChg>
        <pc:spChg chg="del">
          <ac:chgData name="Henry Jammes" userId="5f22554b-fd15-4676-8c82-dc6122af2a80" providerId="ADAL" clId="{A3A6ABF9-8563-404A-BEC3-1E0B3CC340AC}" dt="2023-08-11T17:25:48.666" v="5165" actId="478"/>
          <ac:spMkLst>
            <pc:docMk/>
            <pc:sldMk cId="597390494" sldId="2147478616"/>
            <ac:spMk id="5" creationId="{E8B7A729-6924-1C56-26AE-F5386D0349F3}"/>
          </ac:spMkLst>
        </pc:spChg>
        <pc:spChg chg="add del mod">
          <ac:chgData name="Henry Jammes" userId="5f22554b-fd15-4676-8c82-dc6122af2a80" providerId="ADAL" clId="{A3A6ABF9-8563-404A-BEC3-1E0B3CC340AC}" dt="2023-08-11T17:25:49.751" v="5166"/>
          <ac:spMkLst>
            <pc:docMk/>
            <pc:sldMk cId="597390494" sldId="2147478616"/>
            <ac:spMk id="6" creationId="{047A530C-9109-CF83-FD0F-A75DE4CD524C}"/>
          </ac:spMkLst>
        </pc:spChg>
        <pc:spChg chg="add mod ord">
          <ac:chgData name="Henry Jammes" userId="5f22554b-fd15-4676-8c82-dc6122af2a80" providerId="ADAL" clId="{A3A6ABF9-8563-404A-BEC3-1E0B3CC340AC}" dt="2023-08-31T22:38:24.072" v="12189" actId="20577"/>
          <ac:spMkLst>
            <pc:docMk/>
            <pc:sldMk cId="597390494" sldId="2147478616"/>
            <ac:spMk id="6" creationId="{076F0F01-D547-EAF1-1DA6-7C0297A2A941}"/>
          </ac:spMkLst>
        </pc:spChg>
        <pc:spChg chg="add mod">
          <ac:chgData name="Henry Jammes" userId="5f22554b-fd15-4676-8c82-dc6122af2a80" providerId="ADAL" clId="{A3A6ABF9-8563-404A-BEC3-1E0B3CC340AC}" dt="2023-08-31T22:56:26.156" v="13785" actId="20577"/>
          <ac:spMkLst>
            <pc:docMk/>
            <pc:sldMk cId="597390494" sldId="2147478616"/>
            <ac:spMk id="7" creationId="{FA2A3B42-5989-8325-9E53-C665FD9AB133}"/>
          </ac:spMkLst>
        </pc:spChg>
        <pc:spChg chg="add mod ord">
          <ac:chgData name="Henry Jammes" userId="5f22554b-fd15-4676-8c82-dc6122af2a80" providerId="ADAL" clId="{A3A6ABF9-8563-404A-BEC3-1E0B3CC340AC}" dt="2023-08-31T22:38:48.737" v="12228" actId="20577"/>
          <ac:spMkLst>
            <pc:docMk/>
            <pc:sldMk cId="597390494" sldId="2147478616"/>
            <ac:spMk id="8" creationId="{B955FCDA-2EFA-98B8-F6EF-99548F5BCDD6}"/>
          </ac:spMkLst>
        </pc:spChg>
        <pc:graphicFrameChg chg="add del mod modGraphic">
          <ac:chgData name="Henry Jammes" userId="5f22554b-fd15-4676-8c82-dc6122af2a80" providerId="ADAL" clId="{A3A6ABF9-8563-404A-BEC3-1E0B3CC340AC}" dt="2023-08-31T22:37:30.976" v="12032" actId="20577"/>
          <ac:graphicFrameMkLst>
            <pc:docMk/>
            <pc:sldMk cId="597390494" sldId="2147478616"/>
            <ac:graphicFrameMk id="42" creationId="{DC128E1B-AD7A-382B-7A91-BAA6B4B9C014}"/>
          </ac:graphicFrameMkLst>
        </pc:graphicFrameChg>
      </pc:sldChg>
      <pc:sldChg chg="addSp delSp modSp mod">
        <pc:chgData name="Henry Jammes" userId="5f22554b-fd15-4676-8c82-dc6122af2a80" providerId="ADAL" clId="{A3A6ABF9-8563-404A-BEC3-1E0B3CC340AC}" dt="2023-09-04T21:08:56.110" v="28107" actId="20577"/>
        <pc:sldMkLst>
          <pc:docMk/>
          <pc:sldMk cId="1448101322" sldId="2147478617"/>
        </pc:sldMkLst>
        <pc:spChg chg="mod">
          <ac:chgData name="Henry Jammes" userId="5f22554b-fd15-4676-8c82-dc6122af2a80" providerId="ADAL" clId="{A3A6ABF9-8563-404A-BEC3-1E0B3CC340AC}" dt="2023-09-01T18:26:37.882" v="20837"/>
          <ac:spMkLst>
            <pc:docMk/>
            <pc:sldMk cId="1448101322" sldId="2147478617"/>
            <ac:spMk id="2" creationId="{06200FD3-EB50-A291-6952-748348F5754E}"/>
          </ac:spMkLst>
        </pc:spChg>
        <pc:spChg chg="add del mod">
          <ac:chgData name="Henry Jammes" userId="5f22554b-fd15-4676-8c82-dc6122af2a80" providerId="ADAL" clId="{A3A6ABF9-8563-404A-BEC3-1E0B3CC340AC}" dt="2023-08-15T18:47:54.421" v="9789"/>
          <ac:spMkLst>
            <pc:docMk/>
            <pc:sldMk cId="1448101322" sldId="2147478617"/>
            <ac:spMk id="4" creationId="{C0EA444F-35B6-A12C-33CD-9E99AEA31BE1}"/>
          </ac:spMkLst>
        </pc:spChg>
        <pc:spChg chg="add del mod">
          <ac:chgData name="Henry Jammes" userId="5f22554b-fd15-4676-8c82-dc6122af2a80" providerId="ADAL" clId="{A3A6ABF9-8563-404A-BEC3-1E0B3CC340AC}" dt="2023-08-15T18:47:54.421" v="9789"/>
          <ac:spMkLst>
            <pc:docMk/>
            <pc:sldMk cId="1448101322" sldId="2147478617"/>
            <ac:spMk id="5" creationId="{28088E7B-8FD8-4AFC-ED14-19A5DDF7527B}"/>
          </ac:spMkLst>
        </pc:spChg>
        <pc:spChg chg="del">
          <ac:chgData name="Henry Jammes" userId="5f22554b-fd15-4676-8c82-dc6122af2a80" providerId="ADAL" clId="{A3A6ABF9-8563-404A-BEC3-1E0B3CC340AC}" dt="2023-08-11T17:25:58.178" v="5169" actId="478"/>
          <ac:spMkLst>
            <pc:docMk/>
            <pc:sldMk cId="1448101322" sldId="2147478617"/>
            <ac:spMk id="5" creationId="{E8B7A729-6924-1C56-26AE-F5386D0349F3}"/>
          </ac:spMkLst>
        </pc:spChg>
        <pc:spChg chg="add mod">
          <ac:chgData name="Henry Jammes" userId="5f22554b-fd15-4676-8c82-dc6122af2a80" providerId="ADAL" clId="{A3A6ABF9-8563-404A-BEC3-1E0B3CC340AC}" dt="2023-09-01T18:32:42.785" v="21730" actId="20577"/>
          <ac:spMkLst>
            <pc:docMk/>
            <pc:sldMk cId="1448101322" sldId="2147478617"/>
            <ac:spMk id="5" creationId="{EBF7ED77-A742-FBCE-BD52-DC34A33041EE}"/>
          </ac:spMkLst>
        </pc:spChg>
        <pc:spChg chg="add del mod">
          <ac:chgData name="Henry Jammes" userId="5f22554b-fd15-4676-8c82-dc6122af2a80" providerId="ADAL" clId="{A3A6ABF9-8563-404A-BEC3-1E0B3CC340AC}" dt="2023-08-15T18:47:54.421" v="9789"/>
          <ac:spMkLst>
            <pc:docMk/>
            <pc:sldMk cId="1448101322" sldId="2147478617"/>
            <ac:spMk id="6" creationId="{390F4189-34A7-BD42-7285-40B3914DC071}"/>
          </ac:spMkLst>
        </pc:spChg>
        <pc:spChg chg="add del mod">
          <ac:chgData name="Henry Jammes" userId="5f22554b-fd15-4676-8c82-dc6122af2a80" providerId="ADAL" clId="{A3A6ABF9-8563-404A-BEC3-1E0B3CC340AC}" dt="2023-08-11T17:25:59.171" v="5170"/>
          <ac:spMkLst>
            <pc:docMk/>
            <pc:sldMk cId="1448101322" sldId="2147478617"/>
            <ac:spMk id="6" creationId="{BC905CBB-40BA-A6B1-CAA9-737ED24EA4D4}"/>
          </ac:spMkLst>
        </pc:spChg>
        <pc:spChg chg="add mod">
          <ac:chgData name="Henry Jammes" userId="5f22554b-fd15-4676-8c82-dc6122af2a80" providerId="ADAL" clId="{A3A6ABF9-8563-404A-BEC3-1E0B3CC340AC}" dt="2023-09-01T18:31:29.690" v="21544" actId="20577"/>
          <ac:spMkLst>
            <pc:docMk/>
            <pc:sldMk cId="1448101322" sldId="2147478617"/>
            <ac:spMk id="6" creationId="{C3967760-9D0B-25B6-8FB9-C7F3536D29F9}"/>
          </ac:spMkLst>
        </pc:spChg>
        <pc:spChg chg="add mod">
          <ac:chgData name="Henry Jammes" userId="5f22554b-fd15-4676-8c82-dc6122af2a80" providerId="ADAL" clId="{A3A6ABF9-8563-404A-BEC3-1E0B3CC340AC}" dt="2023-09-04T21:08:56.110" v="28107" actId="20577"/>
          <ac:spMkLst>
            <pc:docMk/>
            <pc:sldMk cId="1448101322" sldId="2147478617"/>
            <ac:spMk id="7" creationId="{CDFA3B16-0CF6-4342-00CD-A2121780A14D}"/>
          </ac:spMkLst>
        </pc:spChg>
        <pc:spChg chg="add mod">
          <ac:chgData name="Henry Jammes" userId="5f22554b-fd15-4676-8c82-dc6122af2a80" providerId="ADAL" clId="{A3A6ABF9-8563-404A-BEC3-1E0B3CC340AC}" dt="2023-09-01T18:33:29.575" v="21873" actId="20577"/>
          <ac:spMkLst>
            <pc:docMk/>
            <pc:sldMk cId="1448101322" sldId="2147478617"/>
            <ac:spMk id="8" creationId="{B0F2B32F-BE63-08F9-59AD-4D818095EAFE}"/>
          </ac:spMkLst>
        </pc:spChg>
        <pc:graphicFrameChg chg="add mod modGraphic">
          <ac:chgData name="Henry Jammes" userId="5f22554b-fd15-4676-8c82-dc6122af2a80" providerId="ADAL" clId="{A3A6ABF9-8563-404A-BEC3-1E0B3CC340AC}" dt="2023-09-01T18:29:11.368" v="21146" actId="20577"/>
          <ac:graphicFrameMkLst>
            <pc:docMk/>
            <pc:sldMk cId="1448101322" sldId="2147478617"/>
            <ac:graphicFrameMk id="4" creationId="{882C9BB9-AC4D-4894-D1FB-709C728B32AC}"/>
          </ac:graphicFrameMkLst>
        </pc:graphicFrameChg>
        <pc:graphicFrameChg chg="del modGraphic">
          <ac:chgData name="Henry Jammes" userId="5f22554b-fd15-4676-8c82-dc6122af2a80" providerId="ADAL" clId="{A3A6ABF9-8563-404A-BEC3-1E0B3CC340AC}" dt="2023-09-01T18:26:05.509" v="20831" actId="478"/>
          <ac:graphicFrameMkLst>
            <pc:docMk/>
            <pc:sldMk cId="1448101322" sldId="2147478617"/>
            <ac:graphicFrameMk id="42" creationId="{DC128E1B-AD7A-382B-7A91-BAA6B4B9C014}"/>
          </ac:graphicFrameMkLst>
        </pc:graphicFrameChg>
      </pc:sldChg>
      <pc:sldChg chg="modSp mod addCm delCm">
        <pc:chgData name="Henry Jammes" userId="5f22554b-fd15-4676-8c82-dc6122af2a80" providerId="ADAL" clId="{A3A6ABF9-8563-404A-BEC3-1E0B3CC340AC}" dt="2023-09-04T21:26:04.960" v="29225" actId="20577"/>
        <pc:sldMkLst>
          <pc:docMk/>
          <pc:sldMk cId="2397848064" sldId="2147478618"/>
        </pc:sldMkLst>
        <pc:spChg chg="mod">
          <ac:chgData name="Henry Jammes" userId="5f22554b-fd15-4676-8c82-dc6122af2a80" providerId="ADAL" clId="{A3A6ABF9-8563-404A-BEC3-1E0B3CC340AC}" dt="2023-09-04T21:26:04.960" v="29225" actId="20577"/>
          <ac:spMkLst>
            <pc:docMk/>
            <pc:sldMk cId="2397848064" sldId="2147478618"/>
            <ac:spMk id="3" creationId="{C046D201-F7EA-000D-C63C-4EE4CB679A20}"/>
          </ac:spMkLst>
        </pc:sp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A3A6ABF9-8563-404A-BEC3-1E0B3CC340AC}" dt="2023-08-31T23:19:15.194" v="15054"/>
              <pc2:cmMkLst xmlns:pc2="http://schemas.microsoft.com/office/powerpoint/2019/9/main/command">
                <pc:docMk/>
                <pc:sldMk cId="2397848064" sldId="2147478618"/>
                <pc2:cmMk id="{CB9E1121-32EE-40C5-AFB4-5E71127251EE}"/>
              </pc2:cmMkLst>
            </pc226:cmChg>
          </p:ext>
        </pc:extLst>
      </pc:sldChg>
      <pc:sldChg chg="addSp delSp modSp mod ord">
        <pc:chgData name="Henry Jammes" userId="5f22554b-fd15-4676-8c82-dc6122af2a80" providerId="ADAL" clId="{A3A6ABF9-8563-404A-BEC3-1E0B3CC340AC}" dt="2023-09-04T22:18:53.781" v="32480" actId="2711"/>
        <pc:sldMkLst>
          <pc:docMk/>
          <pc:sldMk cId="1497158717" sldId="2147478619"/>
        </pc:sldMkLst>
        <pc:spChg chg="add mod">
          <ac:chgData name="Henry Jammes" userId="5f22554b-fd15-4676-8c82-dc6122af2a80" providerId="ADAL" clId="{A3A6ABF9-8563-404A-BEC3-1E0B3CC340AC}" dt="2023-09-04T22:18:53.781" v="32480" actId="2711"/>
          <ac:spMkLst>
            <pc:docMk/>
            <pc:sldMk cId="1497158717" sldId="2147478619"/>
            <ac:spMk id="4" creationId="{E9C5BFBF-F847-5B50-97D3-FA701EBB51E5}"/>
          </ac:spMkLst>
        </pc:spChg>
        <pc:spChg chg="add mod">
          <ac:chgData name="Henry Jammes" userId="5f22554b-fd15-4676-8c82-dc6122af2a80" providerId="ADAL" clId="{A3A6ABF9-8563-404A-BEC3-1E0B3CC340AC}" dt="2023-09-04T22:18:53.536" v="32479" actId="108"/>
          <ac:spMkLst>
            <pc:docMk/>
            <pc:sldMk cId="1497158717" sldId="2147478619"/>
            <ac:spMk id="5" creationId="{1EB269F9-F2EA-EF68-24DF-23CE5F2A1EAA}"/>
          </ac:spMkLst>
        </pc:spChg>
        <pc:spChg chg="del">
          <ac:chgData name="Henry Jammes" userId="5f22554b-fd15-4676-8c82-dc6122af2a80" providerId="ADAL" clId="{A3A6ABF9-8563-404A-BEC3-1E0B3CC340AC}" dt="2023-08-11T17:25:53.341" v="5167" actId="478"/>
          <ac:spMkLst>
            <pc:docMk/>
            <pc:sldMk cId="1497158717" sldId="2147478619"/>
            <ac:spMk id="5" creationId="{E8B7A729-6924-1C56-26AE-F5386D0349F3}"/>
          </ac:spMkLst>
        </pc:spChg>
        <pc:spChg chg="add mod">
          <ac:chgData name="Henry Jammes" userId="5f22554b-fd15-4676-8c82-dc6122af2a80" providerId="ADAL" clId="{A3A6ABF9-8563-404A-BEC3-1E0B3CC340AC}" dt="2023-09-04T22:18:53.316" v="32478" actId="108"/>
          <ac:spMkLst>
            <pc:docMk/>
            <pc:sldMk cId="1497158717" sldId="2147478619"/>
            <ac:spMk id="6" creationId="{15EC0A05-DA4D-6D5B-E048-5CB298572D30}"/>
          </ac:spMkLst>
        </pc:spChg>
        <pc:spChg chg="add del mod">
          <ac:chgData name="Henry Jammes" userId="5f22554b-fd15-4676-8c82-dc6122af2a80" providerId="ADAL" clId="{A3A6ABF9-8563-404A-BEC3-1E0B3CC340AC}" dt="2023-08-11T17:25:54.369" v="5168"/>
          <ac:spMkLst>
            <pc:docMk/>
            <pc:sldMk cId="1497158717" sldId="2147478619"/>
            <ac:spMk id="6" creationId="{900D768C-4670-410C-BE53-48ADB8C36847}"/>
          </ac:spMkLst>
        </pc:spChg>
        <pc:spChg chg="add mod">
          <ac:chgData name="Henry Jammes" userId="5f22554b-fd15-4676-8c82-dc6122af2a80" providerId="ADAL" clId="{A3A6ABF9-8563-404A-BEC3-1E0B3CC340AC}" dt="2023-08-15T18:49:52.562" v="9999" actId="20577"/>
          <ac:spMkLst>
            <pc:docMk/>
            <pc:sldMk cId="1497158717" sldId="2147478619"/>
            <ac:spMk id="7" creationId="{4AA1736D-05F6-AFC7-81D3-4C571488220C}"/>
          </ac:spMkLst>
        </pc:spChg>
        <pc:graphicFrameChg chg="modGraphic">
          <ac:chgData name="Henry Jammes" userId="5f22554b-fd15-4676-8c82-dc6122af2a80" providerId="ADAL" clId="{A3A6ABF9-8563-404A-BEC3-1E0B3CC340AC}" dt="2023-08-15T18:47:23.730" v="9777" actId="6549"/>
          <ac:graphicFrameMkLst>
            <pc:docMk/>
            <pc:sldMk cId="1497158717" sldId="2147478619"/>
            <ac:graphicFrameMk id="42" creationId="{DC128E1B-AD7A-382B-7A91-BAA6B4B9C014}"/>
          </ac:graphicFrameMkLst>
        </pc:graphicFrameChg>
      </pc:sldChg>
      <pc:sldChg chg="add addCm">
        <pc:chgData name="Henry Jammes" userId="5f22554b-fd15-4676-8c82-dc6122af2a80" providerId="ADAL" clId="{A3A6ABF9-8563-404A-BEC3-1E0B3CC340AC}" dt="2023-08-15T19:22:11.126" v="11309"/>
        <pc:sldMkLst>
          <pc:docMk/>
          <pc:sldMk cId="1919627942" sldId="2147478620"/>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8-15T19:22:11.126" v="11309"/>
              <pc2:cmMkLst xmlns:pc2="http://schemas.microsoft.com/office/powerpoint/2019/9/main/command">
                <pc:docMk/>
                <pc:sldMk cId="1919627942" sldId="2147478620"/>
                <pc2:cmMk id="{D12CD37B-038A-40E1-B627-3F3A43568107}"/>
              </pc2:cmMkLst>
            </pc226:cmChg>
          </p:ext>
        </pc:extLst>
      </pc:sldChg>
      <pc:sldChg chg="add">
        <pc:chgData name="Henry Jammes" userId="5f22554b-fd15-4676-8c82-dc6122af2a80" providerId="ADAL" clId="{A3A6ABF9-8563-404A-BEC3-1E0B3CC340AC}" dt="2023-07-24T21:00:47.219" v="0"/>
        <pc:sldMkLst>
          <pc:docMk/>
          <pc:sldMk cId="3668578731" sldId="2147478621"/>
        </pc:sldMkLst>
      </pc:sldChg>
      <pc:sldChg chg="modSp add mod">
        <pc:chgData name="Henry Jammes" userId="5f22554b-fd15-4676-8c82-dc6122af2a80" providerId="ADAL" clId="{A3A6ABF9-8563-404A-BEC3-1E0B3CC340AC}" dt="2023-08-03T15:24:50.074" v="30" actId="20577"/>
        <pc:sldMkLst>
          <pc:docMk/>
          <pc:sldMk cId="82038229" sldId="2147478622"/>
        </pc:sldMkLst>
        <pc:spChg chg="mod">
          <ac:chgData name="Henry Jammes" userId="5f22554b-fd15-4676-8c82-dc6122af2a80" providerId="ADAL" clId="{A3A6ABF9-8563-404A-BEC3-1E0B3CC340AC}" dt="2023-08-03T15:24:50.074" v="30" actId="20577"/>
          <ac:spMkLst>
            <pc:docMk/>
            <pc:sldMk cId="82038229" sldId="2147478622"/>
            <ac:spMk id="2" creationId="{E5395D87-555A-B415-41B2-6EAC5A73F89F}"/>
          </ac:spMkLst>
        </pc:spChg>
      </pc:sldChg>
      <pc:sldChg chg="add">
        <pc:chgData name="Henry Jammes" userId="5f22554b-fd15-4676-8c82-dc6122af2a80" providerId="ADAL" clId="{A3A6ABF9-8563-404A-BEC3-1E0B3CC340AC}" dt="2023-07-24T21:00:47.219" v="0"/>
        <pc:sldMkLst>
          <pc:docMk/>
          <pc:sldMk cId="1455157593" sldId="2147478623"/>
        </pc:sldMkLst>
      </pc:sldChg>
      <pc:sldChg chg="addSp delSp modSp add del mod">
        <pc:chgData name="Henry Jammes" userId="5f22554b-fd15-4676-8c82-dc6122af2a80" providerId="ADAL" clId="{A3A6ABF9-8563-404A-BEC3-1E0B3CC340AC}" dt="2023-09-03T16:36:37.501" v="24069" actId="47"/>
        <pc:sldMkLst>
          <pc:docMk/>
          <pc:sldMk cId="2227413602" sldId="2147478624"/>
        </pc:sldMkLst>
        <pc:spChg chg="mod">
          <ac:chgData name="Henry Jammes" userId="5f22554b-fd15-4676-8c82-dc6122af2a80" providerId="ADAL" clId="{A3A6ABF9-8563-404A-BEC3-1E0B3CC340AC}" dt="2023-08-11T18:23:51.764" v="6890" actId="20577"/>
          <ac:spMkLst>
            <pc:docMk/>
            <pc:sldMk cId="2227413602" sldId="2147478624"/>
            <ac:spMk id="2" creationId="{06200FD3-EB50-A291-6952-748348F5754E}"/>
          </ac:spMkLst>
        </pc:spChg>
        <pc:spChg chg="mod">
          <ac:chgData name="Henry Jammes" userId="5f22554b-fd15-4676-8c82-dc6122af2a80" providerId="ADAL" clId="{A3A6ABF9-8563-404A-BEC3-1E0B3CC340AC}" dt="2023-08-15T18:16:53.465" v="9187" actId="20577"/>
          <ac:spMkLst>
            <pc:docMk/>
            <pc:sldMk cId="2227413602" sldId="2147478624"/>
            <ac:spMk id="3" creationId="{77FB708B-1EC6-0043-1545-8A46233783FD}"/>
          </ac:spMkLst>
        </pc:spChg>
        <pc:spChg chg="del">
          <ac:chgData name="Henry Jammes" userId="5f22554b-fd15-4676-8c82-dc6122af2a80" providerId="ADAL" clId="{A3A6ABF9-8563-404A-BEC3-1E0B3CC340AC}" dt="2023-08-11T17:26:02.105" v="5171" actId="478"/>
          <ac:spMkLst>
            <pc:docMk/>
            <pc:sldMk cId="2227413602" sldId="2147478624"/>
            <ac:spMk id="5" creationId="{E8B7A729-6924-1C56-26AE-F5386D0349F3}"/>
          </ac:spMkLst>
        </pc:spChg>
        <pc:spChg chg="add del mod">
          <ac:chgData name="Henry Jammes" userId="5f22554b-fd15-4676-8c82-dc6122af2a80" providerId="ADAL" clId="{A3A6ABF9-8563-404A-BEC3-1E0B3CC340AC}" dt="2023-08-11T17:26:03.069" v="5172"/>
          <ac:spMkLst>
            <pc:docMk/>
            <pc:sldMk cId="2227413602" sldId="2147478624"/>
            <ac:spMk id="6" creationId="{39C5E7E1-8001-DEF9-B5A1-B408E410C1BB}"/>
          </ac:spMkLst>
        </pc:spChg>
        <pc:spChg chg="add mod">
          <ac:chgData name="Henry Jammes" userId="5f22554b-fd15-4676-8c82-dc6122af2a80" providerId="ADAL" clId="{A3A6ABF9-8563-404A-BEC3-1E0B3CC340AC}" dt="2023-08-11T17:26:03.069" v="5172"/>
          <ac:spMkLst>
            <pc:docMk/>
            <pc:sldMk cId="2227413602" sldId="2147478624"/>
            <ac:spMk id="7" creationId="{554EB741-C4CC-CB9D-7037-CDEBD803CBD7}"/>
          </ac:spMkLst>
        </pc:spChg>
        <pc:graphicFrameChg chg="modGraphic">
          <ac:chgData name="Henry Jammes" userId="5f22554b-fd15-4676-8c82-dc6122af2a80" providerId="ADAL" clId="{A3A6ABF9-8563-404A-BEC3-1E0B3CC340AC}" dt="2023-08-15T18:16:43.862" v="9159" actId="20577"/>
          <ac:graphicFrameMkLst>
            <pc:docMk/>
            <pc:sldMk cId="2227413602" sldId="2147478624"/>
            <ac:graphicFrameMk id="42" creationId="{DC128E1B-AD7A-382B-7A91-BAA6B4B9C014}"/>
          </ac:graphicFrameMkLst>
        </pc:graphicFrameChg>
      </pc:sldChg>
      <pc:sldChg chg="modSp add mod">
        <pc:chgData name="Henry Jammes" userId="5f22554b-fd15-4676-8c82-dc6122af2a80" providerId="ADAL" clId="{A3A6ABF9-8563-404A-BEC3-1E0B3CC340AC}" dt="2023-09-23T20:23:48.261" v="45480" actId="20577"/>
        <pc:sldMkLst>
          <pc:docMk/>
          <pc:sldMk cId="1341756735" sldId="2147478625"/>
        </pc:sldMkLst>
        <pc:spChg chg="mod">
          <ac:chgData name="Henry Jammes" userId="5f22554b-fd15-4676-8c82-dc6122af2a80" providerId="ADAL" clId="{A3A6ABF9-8563-404A-BEC3-1E0B3CC340AC}" dt="2023-08-11T18:23:59.976" v="6906" actId="20577"/>
          <ac:spMkLst>
            <pc:docMk/>
            <pc:sldMk cId="1341756735" sldId="2147478625"/>
            <ac:spMk id="2" creationId="{F81F0AEF-8F74-2124-CAB0-96F8A20CD203}"/>
          </ac:spMkLst>
        </pc:spChg>
        <pc:spChg chg="mod">
          <ac:chgData name="Henry Jammes" userId="5f22554b-fd15-4676-8c82-dc6122af2a80" providerId="ADAL" clId="{A3A6ABF9-8563-404A-BEC3-1E0B3CC340AC}" dt="2023-09-23T20:23:48.261" v="45480" actId="20577"/>
          <ac:spMkLst>
            <pc:docMk/>
            <pc:sldMk cId="1341756735" sldId="2147478625"/>
            <ac:spMk id="3" creationId="{C046D201-F7EA-000D-C63C-4EE4CB679A20}"/>
          </ac:spMkLst>
        </pc:spChg>
      </pc:sldChg>
      <pc:sldChg chg="modSp add del mod">
        <pc:chgData name="Henry Jammes" userId="5f22554b-fd15-4676-8c82-dc6122af2a80" providerId="ADAL" clId="{A3A6ABF9-8563-404A-BEC3-1E0B3CC340AC}" dt="2023-09-03T16:36:39.681" v="24070" actId="47"/>
        <pc:sldMkLst>
          <pc:docMk/>
          <pc:sldMk cId="1836456388" sldId="2147478626"/>
        </pc:sldMkLst>
        <pc:spChg chg="mod">
          <ac:chgData name="Henry Jammes" userId="5f22554b-fd15-4676-8c82-dc6122af2a80" providerId="ADAL" clId="{A3A6ABF9-8563-404A-BEC3-1E0B3CC340AC}" dt="2023-08-15T18:17:00.616" v="9197" actId="20577"/>
          <ac:spMkLst>
            <pc:docMk/>
            <pc:sldMk cId="1836456388" sldId="2147478626"/>
            <ac:spMk id="3" creationId="{77FB708B-1EC6-0043-1545-8A46233783FD}"/>
          </ac:spMkLst>
        </pc:spChg>
      </pc:sldChg>
      <pc:sldChg chg="modSp add del mod">
        <pc:chgData name="Henry Jammes" userId="5f22554b-fd15-4676-8c82-dc6122af2a80" providerId="ADAL" clId="{A3A6ABF9-8563-404A-BEC3-1E0B3CC340AC}" dt="2023-09-04T21:29:11.330" v="29336" actId="47"/>
        <pc:sldMkLst>
          <pc:docMk/>
          <pc:sldMk cId="3713698722" sldId="2147478627"/>
        </pc:sldMkLst>
        <pc:spChg chg="mod">
          <ac:chgData name="Henry Jammes" userId="5f22554b-fd15-4676-8c82-dc6122af2a80" providerId="ADAL" clId="{A3A6ABF9-8563-404A-BEC3-1E0B3CC340AC}" dt="2023-08-15T18:17:11.731" v="9204" actId="20577"/>
          <ac:spMkLst>
            <pc:docMk/>
            <pc:sldMk cId="3713698722" sldId="2147478627"/>
            <ac:spMk id="3" creationId="{77FB708B-1EC6-0043-1545-8A46233783FD}"/>
          </ac:spMkLst>
        </pc:spChg>
      </pc:sldChg>
      <pc:sldChg chg="addSp delSp modSp new del mod ord modClrScheme modShow chgLayout">
        <pc:chgData name="Henry Jammes" userId="5f22554b-fd15-4676-8c82-dc6122af2a80" providerId="ADAL" clId="{A3A6ABF9-8563-404A-BEC3-1E0B3CC340AC}" dt="2023-08-31T23:47:32.684" v="16004" actId="47"/>
        <pc:sldMkLst>
          <pc:docMk/>
          <pc:sldMk cId="378350106" sldId="2147478628"/>
        </pc:sldMkLst>
        <pc:spChg chg="del">
          <ac:chgData name="Henry Jammes" userId="5f22554b-fd15-4676-8c82-dc6122af2a80" providerId="ADAL" clId="{A3A6ABF9-8563-404A-BEC3-1E0B3CC340AC}" dt="2023-08-15T18:18:01.753" v="9206" actId="478"/>
          <ac:spMkLst>
            <pc:docMk/>
            <pc:sldMk cId="378350106" sldId="2147478628"/>
            <ac:spMk id="2" creationId="{19AE7AF0-9B73-C08D-87B4-0AD019EC0286}"/>
          </ac:spMkLst>
        </pc:spChg>
        <pc:spChg chg="del">
          <ac:chgData name="Henry Jammes" userId="5f22554b-fd15-4676-8c82-dc6122af2a80" providerId="ADAL" clId="{A3A6ABF9-8563-404A-BEC3-1E0B3CC340AC}" dt="2023-08-15T18:18:20.394" v="9209" actId="700"/>
          <ac:spMkLst>
            <pc:docMk/>
            <pc:sldMk cId="378350106" sldId="2147478628"/>
            <ac:spMk id="3" creationId="{B4A8B78E-34B8-3491-4854-FD684DFC2FC0}"/>
          </ac:spMkLst>
        </pc:spChg>
        <pc:spChg chg="del">
          <ac:chgData name="Henry Jammes" userId="5f22554b-fd15-4676-8c82-dc6122af2a80" providerId="ADAL" clId="{A3A6ABF9-8563-404A-BEC3-1E0B3CC340AC}" dt="2023-08-15T18:18:10.237" v="9208" actId="478"/>
          <ac:spMkLst>
            <pc:docMk/>
            <pc:sldMk cId="378350106" sldId="2147478628"/>
            <ac:spMk id="4" creationId="{68BE7083-6112-BBE2-786F-B450726E7B89}"/>
          </ac:spMkLst>
        </pc:spChg>
        <pc:spChg chg="add mod">
          <ac:chgData name="Henry Jammes" userId="5f22554b-fd15-4676-8c82-dc6122af2a80" providerId="ADAL" clId="{A3A6ABF9-8563-404A-BEC3-1E0B3CC340AC}" dt="2023-08-15T18:19:31.878" v="9218" actId="207"/>
          <ac:spMkLst>
            <pc:docMk/>
            <pc:sldMk cId="378350106" sldId="2147478628"/>
            <ac:spMk id="5" creationId="{FEEA2696-635B-9290-FD4C-0E1E924D2300}"/>
          </ac:spMkLst>
        </pc:spChg>
        <pc:spChg chg="add mod">
          <ac:chgData name="Henry Jammes" userId="5f22554b-fd15-4676-8c82-dc6122af2a80" providerId="ADAL" clId="{A3A6ABF9-8563-404A-BEC3-1E0B3CC340AC}" dt="2023-08-15T18:19:14.412" v="9216" actId="207"/>
          <ac:spMkLst>
            <pc:docMk/>
            <pc:sldMk cId="378350106" sldId="2147478628"/>
            <ac:spMk id="6" creationId="{C2998E33-420B-A2F7-B0E1-52C712FDCEB0}"/>
          </ac:spMkLst>
        </pc:spChg>
        <pc:spChg chg="add mod">
          <ac:chgData name="Henry Jammes" userId="5f22554b-fd15-4676-8c82-dc6122af2a80" providerId="ADAL" clId="{A3A6ABF9-8563-404A-BEC3-1E0B3CC340AC}" dt="2023-08-15T18:19:14.412" v="9216" actId="207"/>
          <ac:spMkLst>
            <pc:docMk/>
            <pc:sldMk cId="378350106" sldId="2147478628"/>
            <ac:spMk id="7" creationId="{3D09FB6B-6EA0-012C-B874-ED6F0361E307}"/>
          </ac:spMkLst>
        </pc:spChg>
        <pc:spChg chg="add mod">
          <ac:chgData name="Henry Jammes" userId="5f22554b-fd15-4676-8c82-dc6122af2a80" providerId="ADAL" clId="{A3A6ABF9-8563-404A-BEC3-1E0B3CC340AC}" dt="2023-08-15T18:19:14.412" v="9216" actId="207"/>
          <ac:spMkLst>
            <pc:docMk/>
            <pc:sldMk cId="378350106" sldId="2147478628"/>
            <ac:spMk id="8" creationId="{077A59DF-B42C-FD43-B4AC-71585D5589AD}"/>
          </ac:spMkLst>
        </pc:spChg>
        <pc:spChg chg="add mod">
          <ac:chgData name="Henry Jammes" userId="5f22554b-fd15-4676-8c82-dc6122af2a80" providerId="ADAL" clId="{A3A6ABF9-8563-404A-BEC3-1E0B3CC340AC}" dt="2023-08-15T18:19:14.412" v="9216" actId="207"/>
          <ac:spMkLst>
            <pc:docMk/>
            <pc:sldMk cId="378350106" sldId="2147478628"/>
            <ac:spMk id="9" creationId="{36B0B6F7-1075-E542-5A7D-D8DABF274DA9}"/>
          </ac:spMkLst>
        </pc:spChg>
        <pc:spChg chg="add mod">
          <ac:chgData name="Henry Jammes" userId="5f22554b-fd15-4676-8c82-dc6122af2a80" providerId="ADAL" clId="{A3A6ABF9-8563-404A-BEC3-1E0B3CC340AC}" dt="2023-08-15T18:19:14.412" v="9216" actId="207"/>
          <ac:spMkLst>
            <pc:docMk/>
            <pc:sldMk cId="378350106" sldId="2147478628"/>
            <ac:spMk id="10" creationId="{150D659C-E9F3-B8E1-5952-C3939C0198B1}"/>
          </ac:spMkLst>
        </pc:spChg>
        <pc:spChg chg="add mod">
          <ac:chgData name="Henry Jammes" userId="5f22554b-fd15-4676-8c82-dc6122af2a80" providerId="ADAL" clId="{A3A6ABF9-8563-404A-BEC3-1E0B3CC340AC}" dt="2023-08-15T18:19:14.412" v="9216" actId="207"/>
          <ac:spMkLst>
            <pc:docMk/>
            <pc:sldMk cId="378350106" sldId="2147478628"/>
            <ac:spMk id="11" creationId="{63B23F4A-8D99-8832-44B4-72A8E873F7BC}"/>
          </ac:spMkLst>
        </pc:spChg>
        <pc:spChg chg="add mod">
          <ac:chgData name="Henry Jammes" userId="5f22554b-fd15-4676-8c82-dc6122af2a80" providerId="ADAL" clId="{A3A6ABF9-8563-404A-BEC3-1E0B3CC340AC}" dt="2023-08-15T18:19:14.412" v="9216" actId="207"/>
          <ac:spMkLst>
            <pc:docMk/>
            <pc:sldMk cId="378350106" sldId="2147478628"/>
            <ac:spMk id="12" creationId="{DE95DF68-E309-9675-6ADB-A0F7FDD2BE1A}"/>
          </ac:spMkLst>
        </pc:spChg>
        <pc:spChg chg="add mod">
          <ac:chgData name="Henry Jammes" userId="5f22554b-fd15-4676-8c82-dc6122af2a80" providerId="ADAL" clId="{A3A6ABF9-8563-404A-BEC3-1E0B3CC340AC}" dt="2023-08-15T18:19:14.412" v="9216" actId="207"/>
          <ac:spMkLst>
            <pc:docMk/>
            <pc:sldMk cId="378350106" sldId="2147478628"/>
            <ac:spMk id="13" creationId="{42F24AEF-E250-E8E0-676E-239F58D1BEC6}"/>
          </ac:spMkLst>
        </pc:spChg>
        <pc:spChg chg="add mod">
          <ac:chgData name="Henry Jammes" userId="5f22554b-fd15-4676-8c82-dc6122af2a80" providerId="ADAL" clId="{A3A6ABF9-8563-404A-BEC3-1E0B3CC340AC}" dt="2023-08-15T18:19:14.412" v="9216" actId="207"/>
          <ac:spMkLst>
            <pc:docMk/>
            <pc:sldMk cId="378350106" sldId="2147478628"/>
            <ac:spMk id="17" creationId="{14C8191C-F2D2-378D-A14A-D9A80B9C1196}"/>
          </ac:spMkLst>
        </pc:spChg>
        <pc:spChg chg="add mod">
          <ac:chgData name="Henry Jammes" userId="5f22554b-fd15-4676-8c82-dc6122af2a80" providerId="ADAL" clId="{A3A6ABF9-8563-404A-BEC3-1E0B3CC340AC}" dt="2023-08-15T18:19:14.412" v="9216" actId="207"/>
          <ac:spMkLst>
            <pc:docMk/>
            <pc:sldMk cId="378350106" sldId="2147478628"/>
            <ac:spMk id="18" creationId="{F016C57A-E613-994F-D186-6546969AA4C5}"/>
          </ac:spMkLst>
        </pc:spChg>
        <pc:spChg chg="add mod">
          <ac:chgData name="Henry Jammes" userId="5f22554b-fd15-4676-8c82-dc6122af2a80" providerId="ADAL" clId="{A3A6ABF9-8563-404A-BEC3-1E0B3CC340AC}" dt="2023-08-15T18:19:14.412" v="9216" actId="207"/>
          <ac:spMkLst>
            <pc:docMk/>
            <pc:sldMk cId="378350106" sldId="2147478628"/>
            <ac:spMk id="19" creationId="{39A6DBEE-7E96-63FC-E646-E9FDE9C1A62C}"/>
          </ac:spMkLst>
        </pc:spChg>
        <pc:spChg chg="add mod">
          <ac:chgData name="Henry Jammes" userId="5f22554b-fd15-4676-8c82-dc6122af2a80" providerId="ADAL" clId="{A3A6ABF9-8563-404A-BEC3-1E0B3CC340AC}" dt="2023-08-15T18:19:14.412" v="9216" actId="207"/>
          <ac:spMkLst>
            <pc:docMk/>
            <pc:sldMk cId="378350106" sldId="2147478628"/>
            <ac:spMk id="20" creationId="{93CFA4D2-20A1-218B-05F3-9A23DE44835D}"/>
          </ac:spMkLst>
        </pc:spChg>
        <pc:spChg chg="add mod">
          <ac:chgData name="Henry Jammes" userId="5f22554b-fd15-4676-8c82-dc6122af2a80" providerId="ADAL" clId="{A3A6ABF9-8563-404A-BEC3-1E0B3CC340AC}" dt="2023-08-21T15:56:41.715" v="11555" actId="207"/>
          <ac:spMkLst>
            <pc:docMk/>
            <pc:sldMk cId="378350106" sldId="2147478628"/>
            <ac:spMk id="21" creationId="{7FF00610-19B3-0D46-705A-585D57501916}"/>
          </ac:spMkLst>
        </pc:spChg>
        <pc:spChg chg="add mod">
          <ac:chgData name="Henry Jammes" userId="5f22554b-fd15-4676-8c82-dc6122af2a80" providerId="ADAL" clId="{A3A6ABF9-8563-404A-BEC3-1E0B3CC340AC}" dt="2023-08-21T15:56:41.715" v="11555" actId="207"/>
          <ac:spMkLst>
            <pc:docMk/>
            <pc:sldMk cId="378350106" sldId="2147478628"/>
            <ac:spMk id="22" creationId="{BCEBE685-40C3-CA34-8DEE-95DEF3B2DEDB}"/>
          </ac:spMkLst>
        </pc:spChg>
        <pc:spChg chg="add mod">
          <ac:chgData name="Henry Jammes" userId="5f22554b-fd15-4676-8c82-dc6122af2a80" providerId="ADAL" clId="{A3A6ABF9-8563-404A-BEC3-1E0B3CC340AC}" dt="2023-08-21T15:56:41.715" v="11555" actId="207"/>
          <ac:spMkLst>
            <pc:docMk/>
            <pc:sldMk cId="378350106" sldId="2147478628"/>
            <ac:spMk id="23" creationId="{8999A27C-BB3A-C4ED-3BFB-9CB597093B5B}"/>
          </ac:spMkLst>
        </pc:spChg>
        <pc:spChg chg="add mod">
          <ac:chgData name="Henry Jammes" userId="5f22554b-fd15-4676-8c82-dc6122af2a80" providerId="ADAL" clId="{A3A6ABF9-8563-404A-BEC3-1E0B3CC340AC}" dt="2023-08-21T15:57:32.548" v="11556" actId="207"/>
          <ac:spMkLst>
            <pc:docMk/>
            <pc:sldMk cId="378350106" sldId="2147478628"/>
            <ac:spMk id="24" creationId="{E125D396-9C32-0EF6-DDD7-B73AF05537D5}"/>
          </ac:spMkLst>
        </pc:spChg>
        <pc:spChg chg="add mod">
          <ac:chgData name="Henry Jammes" userId="5f22554b-fd15-4676-8c82-dc6122af2a80" providerId="ADAL" clId="{A3A6ABF9-8563-404A-BEC3-1E0B3CC340AC}" dt="2023-08-21T15:57:32.548" v="11556" actId="207"/>
          <ac:spMkLst>
            <pc:docMk/>
            <pc:sldMk cId="378350106" sldId="2147478628"/>
            <ac:spMk id="25" creationId="{FA7B677D-232F-4EFF-CB9C-7AE3F9364809}"/>
          </ac:spMkLst>
        </pc:spChg>
        <pc:spChg chg="add mod">
          <ac:chgData name="Henry Jammes" userId="5f22554b-fd15-4676-8c82-dc6122af2a80" providerId="ADAL" clId="{A3A6ABF9-8563-404A-BEC3-1E0B3CC340AC}" dt="2023-08-21T15:57:32.548" v="11556" actId="207"/>
          <ac:spMkLst>
            <pc:docMk/>
            <pc:sldMk cId="378350106" sldId="2147478628"/>
            <ac:spMk id="26" creationId="{8D479762-DA5E-DF1E-0441-BF82BC180809}"/>
          </ac:spMkLst>
        </pc:spChg>
        <pc:spChg chg="add mod">
          <ac:chgData name="Henry Jammes" userId="5f22554b-fd15-4676-8c82-dc6122af2a80" providerId="ADAL" clId="{A3A6ABF9-8563-404A-BEC3-1E0B3CC340AC}" dt="2023-08-21T15:56:41.715" v="11555" actId="207"/>
          <ac:spMkLst>
            <pc:docMk/>
            <pc:sldMk cId="378350106" sldId="2147478628"/>
            <ac:spMk id="29" creationId="{8484182F-63D1-38B3-969B-FF8E55ED054C}"/>
          </ac:spMkLst>
        </pc:spChg>
        <pc:spChg chg="add mod">
          <ac:chgData name="Henry Jammes" userId="5f22554b-fd15-4676-8c82-dc6122af2a80" providerId="ADAL" clId="{A3A6ABF9-8563-404A-BEC3-1E0B3CC340AC}" dt="2023-08-15T18:18:02.116" v="9207"/>
          <ac:spMkLst>
            <pc:docMk/>
            <pc:sldMk cId="378350106" sldId="2147478628"/>
            <ac:spMk id="33" creationId="{A850BABF-A5E8-D7C5-ABCA-08B3EAC3AFEE}"/>
          </ac:spMkLst>
        </pc:spChg>
        <pc:spChg chg="add mod">
          <ac:chgData name="Henry Jammes" userId="5f22554b-fd15-4676-8c82-dc6122af2a80" providerId="ADAL" clId="{A3A6ABF9-8563-404A-BEC3-1E0B3CC340AC}" dt="2023-08-15T18:18:02.116" v="9207"/>
          <ac:spMkLst>
            <pc:docMk/>
            <pc:sldMk cId="378350106" sldId="2147478628"/>
            <ac:spMk id="34" creationId="{76EFF3DF-8788-D8EF-0CCC-0AA39F1A2445}"/>
          </ac:spMkLst>
        </pc:spChg>
        <pc:spChg chg="add mod">
          <ac:chgData name="Henry Jammes" userId="5f22554b-fd15-4676-8c82-dc6122af2a80" providerId="ADAL" clId="{A3A6ABF9-8563-404A-BEC3-1E0B3CC340AC}" dt="2023-08-21T15:56:41.715" v="11555" actId="207"/>
          <ac:spMkLst>
            <pc:docMk/>
            <pc:sldMk cId="378350106" sldId="2147478628"/>
            <ac:spMk id="35" creationId="{22856236-9901-41B6-9311-3D42397A2ADD}"/>
          </ac:spMkLst>
        </pc:spChg>
        <pc:spChg chg="add mod">
          <ac:chgData name="Henry Jammes" userId="5f22554b-fd15-4676-8c82-dc6122af2a80" providerId="ADAL" clId="{A3A6ABF9-8563-404A-BEC3-1E0B3CC340AC}" dt="2023-08-21T15:56:41.715" v="11555" actId="207"/>
          <ac:spMkLst>
            <pc:docMk/>
            <pc:sldMk cId="378350106" sldId="2147478628"/>
            <ac:spMk id="36" creationId="{0F3090CB-F097-ED26-88F7-3B567A86DCCA}"/>
          </ac:spMkLst>
        </pc:spChg>
        <pc:spChg chg="add mod">
          <ac:chgData name="Henry Jammes" userId="5f22554b-fd15-4676-8c82-dc6122af2a80" providerId="ADAL" clId="{A3A6ABF9-8563-404A-BEC3-1E0B3CC340AC}" dt="2023-08-15T18:19:14.412" v="9216" actId="207"/>
          <ac:spMkLst>
            <pc:docMk/>
            <pc:sldMk cId="378350106" sldId="2147478628"/>
            <ac:spMk id="42" creationId="{1A1E8BBC-208E-CB2A-B96A-42F184C7F5FD}"/>
          </ac:spMkLst>
        </pc:spChg>
        <pc:spChg chg="add mod">
          <ac:chgData name="Henry Jammes" userId="5f22554b-fd15-4676-8c82-dc6122af2a80" providerId="ADAL" clId="{A3A6ABF9-8563-404A-BEC3-1E0B3CC340AC}" dt="2023-08-15T18:19:14.412" v="9216" actId="207"/>
          <ac:spMkLst>
            <pc:docMk/>
            <pc:sldMk cId="378350106" sldId="2147478628"/>
            <ac:spMk id="43" creationId="{FAD8FBC9-62E1-8774-25E1-90504DDF6A71}"/>
          </ac:spMkLst>
        </pc:spChg>
        <pc:spChg chg="add mod">
          <ac:chgData name="Henry Jammes" userId="5f22554b-fd15-4676-8c82-dc6122af2a80" providerId="ADAL" clId="{A3A6ABF9-8563-404A-BEC3-1E0B3CC340AC}" dt="2023-08-15T18:19:14.412" v="9216" actId="207"/>
          <ac:spMkLst>
            <pc:docMk/>
            <pc:sldMk cId="378350106" sldId="2147478628"/>
            <ac:spMk id="49" creationId="{D231FFFE-2009-9EE0-F865-4697EE472285}"/>
          </ac:spMkLst>
        </pc:spChg>
        <pc:spChg chg="add mod">
          <ac:chgData name="Henry Jammes" userId="5f22554b-fd15-4676-8c82-dc6122af2a80" providerId="ADAL" clId="{A3A6ABF9-8563-404A-BEC3-1E0B3CC340AC}" dt="2023-08-15T18:19:14.412" v="9216" actId="207"/>
          <ac:spMkLst>
            <pc:docMk/>
            <pc:sldMk cId="378350106" sldId="2147478628"/>
            <ac:spMk id="50" creationId="{5270C4A5-87DE-7051-89B3-33CD1EC21E97}"/>
          </ac:spMkLst>
        </pc:spChg>
        <pc:spChg chg="add mod">
          <ac:chgData name="Henry Jammes" userId="5f22554b-fd15-4676-8c82-dc6122af2a80" providerId="ADAL" clId="{A3A6ABF9-8563-404A-BEC3-1E0B3CC340AC}" dt="2023-08-15T18:19:14.412" v="9216" actId="207"/>
          <ac:spMkLst>
            <pc:docMk/>
            <pc:sldMk cId="378350106" sldId="2147478628"/>
            <ac:spMk id="56" creationId="{5B4CF9C5-81C1-5733-F2F5-363C9501A3EA}"/>
          </ac:spMkLst>
        </pc:spChg>
        <pc:spChg chg="add mod">
          <ac:chgData name="Henry Jammes" userId="5f22554b-fd15-4676-8c82-dc6122af2a80" providerId="ADAL" clId="{A3A6ABF9-8563-404A-BEC3-1E0B3CC340AC}" dt="2023-08-15T18:19:14.412" v="9216" actId="207"/>
          <ac:spMkLst>
            <pc:docMk/>
            <pc:sldMk cId="378350106" sldId="2147478628"/>
            <ac:spMk id="57" creationId="{4935DB1A-8ABB-95F6-ACE5-ED7F12F7DCFE}"/>
          </ac:spMkLst>
        </pc:spChg>
        <pc:spChg chg="add mod">
          <ac:chgData name="Henry Jammes" userId="5f22554b-fd15-4676-8c82-dc6122af2a80" providerId="ADAL" clId="{A3A6ABF9-8563-404A-BEC3-1E0B3CC340AC}" dt="2023-08-15T18:19:14.412" v="9216" actId="207"/>
          <ac:spMkLst>
            <pc:docMk/>
            <pc:sldMk cId="378350106" sldId="2147478628"/>
            <ac:spMk id="63" creationId="{4957F986-FD82-7D8E-6A3E-80C346BF21BD}"/>
          </ac:spMkLst>
        </pc:spChg>
        <pc:spChg chg="add mod">
          <ac:chgData name="Henry Jammes" userId="5f22554b-fd15-4676-8c82-dc6122af2a80" providerId="ADAL" clId="{A3A6ABF9-8563-404A-BEC3-1E0B3CC340AC}" dt="2023-08-15T18:19:14.412" v="9216" actId="207"/>
          <ac:spMkLst>
            <pc:docMk/>
            <pc:sldMk cId="378350106" sldId="2147478628"/>
            <ac:spMk id="64" creationId="{8724DA4A-C662-5F5E-79F3-7922CE675E83}"/>
          </ac:spMkLst>
        </pc:spChg>
        <pc:spChg chg="add mod">
          <ac:chgData name="Henry Jammes" userId="5f22554b-fd15-4676-8c82-dc6122af2a80" providerId="ADAL" clId="{A3A6ABF9-8563-404A-BEC3-1E0B3CC340AC}" dt="2023-08-15T18:19:14.412" v="9216" actId="207"/>
          <ac:spMkLst>
            <pc:docMk/>
            <pc:sldMk cId="378350106" sldId="2147478628"/>
            <ac:spMk id="70" creationId="{867D3758-7AAE-2E07-F203-210FFFE69A98}"/>
          </ac:spMkLst>
        </pc:spChg>
        <pc:spChg chg="add mod">
          <ac:chgData name="Henry Jammes" userId="5f22554b-fd15-4676-8c82-dc6122af2a80" providerId="ADAL" clId="{A3A6ABF9-8563-404A-BEC3-1E0B3CC340AC}" dt="2023-08-21T15:56:41.715" v="11555" actId="207"/>
          <ac:spMkLst>
            <pc:docMk/>
            <pc:sldMk cId="378350106" sldId="2147478628"/>
            <ac:spMk id="73" creationId="{B612612E-5DE8-9E79-40E1-0E0BC601C4F5}"/>
          </ac:spMkLst>
        </pc:spChg>
        <pc:spChg chg="add mod">
          <ac:chgData name="Henry Jammes" userId="5f22554b-fd15-4676-8c82-dc6122af2a80" providerId="ADAL" clId="{A3A6ABF9-8563-404A-BEC3-1E0B3CC340AC}" dt="2023-08-15T18:19:14.412" v="9216" actId="207"/>
          <ac:spMkLst>
            <pc:docMk/>
            <pc:sldMk cId="378350106" sldId="2147478628"/>
            <ac:spMk id="74" creationId="{78EC860F-4AA3-ED68-B724-D317ED614EEC}"/>
          </ac:spMkLst>
        </pc:spChg>
        <pc:spChg chg="add mod">
          <ac:chgData name="Henry Jammes" userId="5f22554b-fd15-4676-8c82-dc6122af2a80" providerId="ADAL" clId="{A3A6ABF9-8563-404A-BEC3-1E0B3CC340AC}" dt="2023-08-21T15:56:41.715" v="11555" actId="207"/>
          <ac:spMkLst>
            <pc:docMk/>
            <pc:sldMk cId="378350106" sldId="2147478628"/>
            <ac:spMk id="76" creationId="{1AF01085-1F1D-7B38-96F8-9EDC395EEBFD}"/>
          </ac:spMkLst>
        </pc:spChg>
        <pc:spChg chg="add mod">
          <ac:chgData name="Henry Jammes" userId="5f22554b-fd15-4676-8c82-dc6122af2a80" providerId="ADAL" clId="{A3A6ABF9-8563-404A-BEC3-1E0B3CC340AC}" dt="2023-08-15T18:19:14.412" v="9216" actId="207"/>
          <ac:spMkLst>
            <pc:docMk/>
            <pc:sldMk cId="378350106" sldId="2147478628"/>
            <ac:spMk id="77" creationId="{65B14470-B10D-FAAA-31CB-D13FCD192333}"/>
          </ac:spMkLst>
        </pc:spChg>
        <pc:spChg chg="add mod">
          <ac:chgData name="Henry Jammes" userId="5f22554b-fd15-4676-8c82-dc6122af2a80" providerId="ADAL" clId="{A3A6ABF9-8563-404A-BEC3-1E0B3CC340AC}" dt="2023-08-15T18:19:14.412" v="9216" actId="207"/>
          <ac:spMkLst>
            <pc:docMk/>
            <pc:sldMk cId="378350106" sldId="2147478628"/>
            <ac:spMk id="78" creationId="{8C1B61E6-C4BC-7B0F-148B-DC8B7E17242F}"/>
          </ac:spMkLst>
        </pc:spChg>
        <pc:spChg chg="add mod">
          <ac:chgData name="Henry Jammes" userId="5f22554b-fd15-4676-8c82-dc6122af2a80" providerId="ADAL" clId="{A3A6ABF9-8563-404A-BEC3-1E0B3CC340AC}" dt="2023-08-15T18:18:02.116" v="9207"/>
          <ac:spMkLst>
            <pc:docMk/>
            <pc:sldMk cId="378350106" sldId="2147478628"/>
            <ac:spMk id="82" creationId="{01A53AFC-E734-CAB0-F5D3-3FFAD53DD996}"/>
          </ac:spMkLst>
        </pc:spChg>
        <pc:spChg chg="add mod">
          <ac:chgData name="Henry Jammes" userId="5f22554b-fd15-4676-8c82-dc6122af2a80" providerId="ADAL" clId="{A3A6ABF9-8563-404A-BEC3-1E0B3CC340AC}" dt="2023-08-15T18:18:02.116" v="9207"/>
          <ac:spMkLst>
            <pc:docMk/>
            <pc:sldMk cId="378350106" sldId="2147478628"/>
            <ac:spMk id="83" creationId="{31B49D8D-D876-0415-8736-BE7842EBDDF3}"/>
          </ac:spMkLst>
        </pc:spChg>
        <pc:spChg chg="add mod">
          <ac:chgData name="Henry Jammes" userId="5f22554b-fd15-4676-8c82-dc6122af2a80" providerId="ADAL" clId="{A3A6ABF9-8563-404A-BEC3-1E0B3CC340AC}" dt="2023-08-15T18:18:02.116" v="9207"/>
          <ac:spMkLst>
            <pc:docMk/>
            <pc:sldMk cId="378350106" sldId="2147478628"/>
            <ac:spMk id="84" creationId="{2FE964B9-27B7-3B97-E07C-E2362A02E537}"/>
          </ac:spMkLst>
        </pc:spChg>
        <pc:spChg chg="add mod">
          <ac:chgData name="Henry Jammes" userId="5f22554b-fd15-4676-8c82-dc6122af2a80" providerId="ADAL" clId="{A3A6ABF9-8563-404A-BEC3-1E0B3CC340AC}" dt="2023-08-15T18:18:02.116" v="9207"/>
          <ac:spMkLst>
            <pc:docMk/>
            <pc:sldMk cId="378350106" sldId="2147478628"/>
            <ac:spMk id="89" creationId="{3B002E0A-25F0-1CDC-473A-D2EDEF5812E3}"/>
          </ac:spMkLst>
        </pc:spChg>
        <pc:spChg chg="add mod">
          <ac:chgData name="Henry Jammes" userId="5f22554b-fd15-4676-8c82-dc6122af2a80" providerId="ADAL" clId="{A3A6ABF9-8563-404A-BEC3-1E0B3CC340AC}" dt="2023-08-21T15:57:32.548" v="11556" actId="207"/>
          <ac:spMkLst>
            <pc:docMk/>
            <pc:sldMk cId="378350106" sldId="2147478628"/>
            <ac:spMk id="90" creationId="{2BB46ECB-C856-6EF2-4EE0-24DF1D44BB62}"/>
          </ac:spMkLst>
        </pc:spChg>
        <pc:spChg chg="add mod">
          <ac:chgData name="Henry Jammes" userId="5f22554b-fd15-4676-8c82-dc6122af2a80" providerId="ADAL" clId="{A3A6ABF9-8563-404A-BEC3-1E0B3CC340AC}" dt="2023-08-15T18:19:14.412" v="9216" actId="207"/>
          <ac:spMkLst>
            <pc:docMk/>
            <pc:sldMk cId="378350106" sldId="2147478628"/>
            <ac:spMk id="96" creationId="{96F3BADF-E06B-CE2F-FD75-8ED513EA1EEB}"/>
          </ac:spMkLst>
        </pc:spChg>
        <pc:spChg chg="add mod">
          <ac:chgData name="Henry Jammes" userId="5f22554b-fd15-4676-8c82-dc6122af2a80" providerId="ADAL" clId="{A3A6ABF9-8563-404A-BEC3-1E0B3CC340AC}" dt="2023-08-15T18:19:14.412" v="9216" actId="207"/>
          <ac:spMkLst>
            <pc:docMk/>
            <pc:sldMk cId="378350106" sldId="2147478628"/>
            <ac:spMk id="97" creationId="{7793DD7D-9A3C-77C9-BD20-E814CE62775E}"/>
          </ac:spMkLst>
        </pc:spChg>
        <pc:spChg chg="add mod">
          <ac:chgData name="Henry Jammes" userId="5f22554b-fd15-4676-8c82-dc6122af2a80" providerId="ADAL" clId="{A3A6ABF9-8563-404A-BEC3-1E0B3CC340AC}" dt="2023-08-15T18:18:02.116" v="9207"/>
          <ac:spMkLst>
            <pc:docMk/>
            <pc:sldMk cId="378350106" sldId="2147478628"/>
            <ac:spMk id="98" creationId="{3BE6FE8D-1DF2-0894-39BC-88170B1827BE}"/>
          </ac:spMkLst>
        </pc:spChg>
        <pc:spChg chg="add mod">
          <ac:chgData name="Henry Jammes" userId="5f22554b-fd15-4676-8c82-dc6122af2a80" providerId="ADAL" clId="{A3A6ABF9-8563-404A-BEC3-1E0B3CC340AC}" dt="2023-08-21T15:57:32.548" v="11556" actId="207"/>
          <ac:spMkLst>
            <pc:docMk/>
            <pc:sldMk cId="378350106" sldId="2147478628"/>
            <ac:spMk id="100" creationId="{976D5D31-593A-65BE-2DA4-1CACB19FA7C6}"/>
          </ac:spMkLst>
        </pc:spChg>
        <pc:spChg chg="add del mod ord">
          <ac:chgData name="Henry Jammes" userId="5f22554b-fd15-4676-8c82-dc6122af2a80" providerId="ADAL" clId="{A3A6ABF9-8563-404A-BEC3-1E0B3CC340AC}" dt="2023-08-15T18:18:26.735" v="9210" actId="700"/>
          <ac:spMkLst>
            <pc:docMk/>
            <pc:sldMk cId="378350106" sldId="2147478628"/>
            <ac:spMk id="111" creationId="{8B8EC22C-79AF-9D92-D70A-98D4CFC0B646}"/>
          </ac:spMkLst>
        </pc:spChg>
        <pc:spChg chg="add del mod ord">
          <ac:chgData name="Henry Jammes" userId="5f22554b-fd15-4676-8c82-dc6122af2a80" providerId="ADAL" clId="{A3A6ABF9-8563-404A-BEC3-1E0B3CC340AC}" dt="2023-08-15T18:18:31.325" v="9211" actId="6264"/>
          <ac:spMkLst>
            <pc:docMk/>
            <pc:sldMk cId="378350106" sldId="2147478628"/>
            <ac:spMk id="112" creationId="{41B2C79F-D7F9-02C3-9E0D-F3D47FFCDE0A}"/>
          </ac:spMkLst>
        </pc:spChg>
        <pc:spChg chg="add del mod ord">
          <ac:chgData name="Henry Jammes" userId="5f22554b-fd15-4676-8c82-dc6122af2a80" providerId="ADAL" clId="{A3A6ABF9-8563-404A-BEC3-1E0B3CC340AC}" dt="2023-08-15T18:18:31.325" v="9211" actId="6264"/>
          <ac:spMkLst>
            <pc:docMk/>
            <pc:sldMk cId="378350106" sldId="2147478628"/>
            <ac:spMk id="113" creationId="{8446D72D-AB16-2795-C00E-DCE97719D1B0}"/>
          </ac:spMkLst>
        </pc:spChg>
        <pc:spChg chg="add del mod ord">
          <ac:chgData name="Henry Jammes" userId="5f22554b-fd15-4676-8c82-dc6122af2a80" providerId="ADAL" clId="{A3A6ABF9-8563-404A-BEC3-1E0B3CC340AC}" dt="2023-08-15T18:18:31.877" v="9212" actId="6264"/>
          <ac:spMkLst>
            <pc:docMk/>
            <pc:sldMk cId="378350106" sldId="2147478628"/>
            <ac:spMk id="114" creationId="{148B5425-E40F-2E91-D85E-5A0B66AED819}"/>
          </ac:spMkLst>
        </pc:spChg>
        <pc:spChg chg="add del mod ord">
          <ac:chgData name="Henry Jammes" userId="5f22554b-fd15-4676-8c82-dc6122af2a80" providerId="ADAL" clId="{A3A6ABF9-8563-404A-BEC3-1E0B3CC340AC}" dt="2023-08-15T18:18:31.877" v="9212" actId="6264"/>
          <ac:spMkLst>
            <pc:docMk/>
            <pc:sldMk cId="378350106" sldId="2147478628"/>
            <ac:spMk id="115" creationId="{885C89B6-A50C-1BBD-0270-6631D373BAED}"/>
          </ac:spMkLst>
        </pc:spChg>
        <pc:spChg chg="add del mod ord">
          <ac:chgData name="Henry Jammes" userId="5f22554b-fd15-4676-8c82-dc6122af2a80" providerId="ADAL" clId="{A3A6ABF9-8563-404A-BEC3-1E0B3CC340AC}" dt="2023-08-15T18:18:37.641" v="9213" actId="700"/>
          <ac:spMkLst>
            <pc:docMk/>
            <pc:sldMk cId="378350106" sldId="2147478628"/>
            <ac:spMk id="116" creationId="{03B38A95-7921-BBD0-B1A2-4DBF75B255FE}"/>
          </ac:spMkLst>
        </pc:spChg>
        <pc:spChg chg="add del mod ord">
          <ac:chgData name="Henry Jammes" userId="5f22554b-fd15-4676-8c82-dc6122af2a80" providerId="ADAL" clId="{A3A6ABF9-8563-404A-BEC3-1E0B3CC340AC}" dt="2023-08-15T18:18:37.641" v="9213" actId="700"/>
          <ac:spMkLst>
            <pc:docMk/>
            <pc:sldMk cId="378350106" sldId="2147478628"/>
            <ac:spMk id="117" creationId="{350E91C6-122C-F398-4113-5BEB292ADA90}"/>
          </ac:spMkLst>
        </pc:spChg>
        <pc:spChg chg="add del mod ord">
          <ac:chgData name="Henry Jammes" userId="5f22554b-fd15-4676-8c82-dc6122af2a80" providerId="ADAL" clId="{A3A6ABF9-8563-404A-BEC3-1E0B3CC340AC}" dt="2023-08-15T18:19:03.589" v="9215" actId="478"/>
          <ac:spMkLst>
            <pc:docMk/>
            <pc:sldMk cId="378350106" sldId="2147478628"/>
            <ac:spMk id="118" creationId="{6B36754C-B8E8-5AEC-5AC6-0D3CAE1B8984}"/>
          </ac:spMkLst>
        </pc:spChg>
        <pc:spChg chg="add mod ord">
          <ac:chgData name="Henry Jammes" userId="5f22554b-fd15-4676-8c82-dc6122af2a80" providerId="ADAL" clId="{A3A6ABF9-8563-404A-BEC3-1E0B3CC340AC}" dt="2023-08-15T18:18:37.641" v="9213" actId="700"/>
          <ac:spMkLst>
            <pc:docMk/>
            <pc:sldMk cId="378350106" sldId="2147478628"/>
            <ac:spMk id="119" creationId="{0F020C99-6082-EB38-7B37-9A9F8F89FC37}"/>
          </ac:spMkLst>
        </pc:spChg>
        <pc:spChg chg="add del mod ord">
          <ac:chgData name="Henry Jammes" userId="5f22554b-fd15-4676-8c82-dc6122af2a80" providerId="ADAL" clId="{A3A6ABF9-8563-404A-BEC3-1E0B3CC340AC}" dt="2023-08-15T18:18:42.271" v="9214" actId="478"/>
          <ac:spMkLst>
            <pc:docMk/>
            <pc:sldMk cId="378350106" sldId="2147478628"/>
            <ac:spMk id="120" creationId="{CC0B4250-B9AE-926E-1DB3-8F5F448B2E03}"/>
          </ac:spMkLst>
        </pc:spChg>
        <pc:picChg chg="add mod">
          <ac:chgData name="Henry Jammes" userId="5f22554b-fd15-4676-8c82-dc6122af2a80" providerId="ADAL" clId="{A3A6ABF9-8563-404A-BEC3-1E0B3CC340AC}" dt="2023-08-15T18:19:14.412" v="9216" actId="207"/>
          <ac:picMkLst>
            <pc:docMk/>
            <pc:sldMk cId="378350106" sldId="2147478628"/>
            <ac:picMk id="37" creationId="{500FA0AF-52AC-1392-EEE8-75D485C44C72}"/>
          </ac:picMkLst>
        </pc:picChg>
        <pc:picChg chg="add mod">
          <ac:chgData name="Henry Jammes" userId="5f22554b-fd15-4676-8c82-dc6122af2a80" providerId="ADAL" clId="{A3A6ABF9-8563-404A-BEC3-1E0B3CC340AC}" dt="2023-08-15T18:19:14.412" v="9216" actId="207"/>
          <ac:picMkLst>
            <pc:docMk/>
            <pc:sldMk cId="378350106" sldId="2147478628"/>
            <ac:picMk id="38" creationId="{55B09374-EC4E-B12E-12DC-208BEA7BDD39}"/>
          </ac:picMkLst>
        </pc:picChg>
        <pc:picChg chg="add mod">
          <ac:chgData name="Henry Jammes" userId="5f22554b-fd15-4676-8c82-dc6122af2a80" providerId="ADAL" clId="{A3A6ABF9-8563-404A-BEC3-1E0B3CC340AC}" dt="2023-08-15T18:19:14.412" v="9216" actId="207"/>
          <ac:picMkLst>
            <pc:docMk/>
            <pc:sldMk cId="378350106" sldId="2147478628"/>
            <ac:picMk id="39" creationId="{CD1812EE-2DE0-1373-7D09-9F7F79C9DACD}"/>
          </ac:picMkLst>
        </pc:picChg>
        <pc:picChg chg="add mod">
          <ac:chgData name="Henry Jammes" userId="5f22554b-fd15-4676-8c82-dc6122af2a80" providerId="ADAL" clId="{A3A6ABF9-8563-404A-BEC3-1E0B3CC340AC}" dt="2023-08-15T18:19:14.412" v="9216" actId="207"/>
          <ac:picMkLst>
            <pc:docMk/>
            <pc:sldMk cId="378350106" sldId="2147478628"/>
            <ac:picMk id="40" creationId="{6C40B358-E4D6-90A5-4BE4-F1B766ECD2FD}"/>
          </ac:picMkLst>
        </pc:picChg>
        <pc:picChg chg="add mod">
          <ac:chgData name="Henry Jammes" userId="5f22554b-fd15-4676-8c82-dc6122af2a80" providerId="ADAL" clId="{A3A6ABF9-8563-404A-BEC3-1E0B3CC340AC}" dt="2023-08-15T18:19:14.412" v="9216" actId="207"/>
          <ac:picMkLst>
            <pc:docMk/>
            <pc:sldMk cId="378350106" sldId="2147478628"/>
            <ac:picMk id="41" creationId="{150C0F26-4563-E617-EFFB-5DB1674DC587}"/>
          </ac:picMkLst>
        </pc:picChg>
        <pc:picChg chg="add mod">
          <ac:chgData name="Henry Jammes" userId="5f22554b-fd15-4676-8c82-dc6122af2a80" providerId="ADAL" clId="{A3A6ABF9-8563-404A-BEC3-1E0B3CC340AC}" dt="2023-08-15T18:19:14.412" v="9216" actId="207"/>
          <ac:picMkLst>
            <pc:docMk/>
            <pc:sldMk cId="378350106" sldId="2147478628"/>
            <ac:picMk id="44" creationId="{6443D973-F723-082A-F8B5-90F9531BAF17}"/>
          </ac:picMkLst>
        </pc:picChg>
        <pc:picChg chg="add mod">
          <ac:chgData name="Henry Jammes" userId="5f22554b-fd15-4676-8c82-dc6122af2a80" providerId="ADAL" clId="{A3A6ABF9-8563-404A-BEC3-1E0B3CC340AC}" dt="2023-08-15T18:19:14.412" v="9216" actId="207"/>
          <ac:picMkLst>
            <pc:docMk/>
            <pc:sldMk cId="378350106" sldId="2147478628"/>
            <ac:picMk id="45" creationId="{19AC5EB2-60F6-F7FF-36F6-324DABA1120A}"/>
          </ac:picMkLst>
        </pc:picChg>
        <pc:picChg chg="add mod">
          <ac:chgData name="Henry Jammes" userId="5f22554b-fd15-4676-8c82-dc6122af2a80" providerId="ADAL" clId="{A3A6ABF9-8563-404A-BEC3-1E0B3CC340AC}" dt="2023-08-15T18:19:14.412" v="9216" actId="207"/>
          <ac:picMkLst>
            <pc:docMk/>
            <pc:sldMk cId="378350106" sldId="2147478628"/>
            <ac:picMk id="46" creationId="{0C0681F4-A8FF-3D02-443C-6CB073D71E3F}"/>
          </ac:picMkLst>
        </pc:picChg>
        <pc:picChg chg="add mod">
          <ac:chgData name="Henry Jammes" userId="5f22554b-fd15-4676-8c82-dc6122af2a80" providerId="ADAL" clId="{A3A6ABF9-8563-404A-BEC3-1E0B3CC340AC}" dt="2023-08-15T18:19:14.412" v="9216" actId="207"/>
          <ac:picMkLst>
            <pc:docMk/>
            <pc:sldMk cId="378350106" sldId="2147478628"/>
            <ac:picMk id="47" creationId="{46796FE4-A669-1766-2165-60F2CB2DBC5B}"/>
          </ac:picMkLst>
        </pc:picChg>
        <pc:picChg chg="add mod">
          <ac:chgData name="Henry Jammes" userId="5f22554b-fd15-4676-8c82-dc6122af2a80" providerId="ADAL" clId="{A3A6ABF9-8563-404A-BEC3-1E0B3CC340AC}" dt="2023-08-15T18:19:14.412" v="9216" actId="207"/>
          <ac:picMkLst>
            <pc:docMk/>
            <pc:sldMk cId="378350106" sldId="2147478628"/>
            <ac:picMk id="48" creationId="{D66DD856-BB58-4767-943C-2B72B706643C}"/>
          </ac:picMkLst>
        </pc:picChg>
        <pc:picChg chg="add mod">
          <ac:chgData name="Henry Jammes" userId="5f22554b-fd15-4676-8c82-dc6122af2a80" providerId="ADAL" clId="{A3A6ABF9-8563-404A-BEC3-1E0B3CC340AC}" dt="2023-08-15T18:19:14.412" v="9216" actId="207"/>
          <ac:picMkLst>
            <pc:docMk/>
            <pc:sldMk cId="378350106" sldId="2147478628"/>
            <ac:picMk id="51" creationId="{78E8A096-FA3D-9CDD-B984-FBF489FEF4A9}"/>
          </ac:picMkLst>
        </pc:picChg>
        <pc:picChg chg="add mod">
          <ac:chgData name="Henry Jammes" userId="5f22554b-fd15-4676-8c82-dc6122af2a80" providerId="ADAL" clId="{A3A6ABF9-8563-404A-BEC3-1E0B3CC340AC}" dt="2023-08-15T18:19:14.412" v="9216" actId="207"/>
          <ac:picMkLst>
            <pc:docMk/>
            <pc:sldMk cId="378350106" sldId="2147478628"/>
            <ac:picMk id="52" creationId="{DDAFA5B3-5DE1-DC2D-6F51-D5A5531EC15A}"/>
          </ac:picMkLst>
        </pc:picChg>
        <pc:picChg chg="add mod">
          <ac:chgData name="Henry Jammes" userId="5f22554b-fd15-4676-8c82-dc6122af2a80" providerId="ADAL" clId="{A3A6ABF9-8563-404A-BEC3-1E0B3CC340AC}" dt="2023-08-15T18:19:14.412" v="9216" actId="207"/>
          <ac:picMkLst>
            <pc:docMk/>
            <pc:sldMk cId="378350106" sldId="2147478628"/>
            <ac:picMk id="53" creationId="{A8ED623C-F209-EC3B-C18C-E4D32884AB35}"/>
          </ac:picMkLst>
        </pc:picChg>
        <pc:picChg chg="add mod">
          <ac:chgData name="Henry Jammes" userId="5f22554b-fd15-4676-8c82-dc6122af2a80" providerId="ADAL" clId="{A3A6ABF9-8563-404A-BEC3-1E0B3CC340AC}" dt="2023-08-15T18:19:14.412" v="9216" actId="207"/>
          <ac:picMkLst>
            <pc:docMk/>
            <pc:sldMk cId="378350106" sldId="2147478628"/>
            <ac:picMk id="54" creationId="{81593762-7BE6-E0B4-5329-8364264050BC}"/>
          </ac:picMkLst>
        </pc:picChg>
        <pc:picChg chg="add mod">
          <ac:chgData name="Henry Jammes" userId="5f22554b-fd15-4676-8c82-dc6122af2a80" providerId="ADAL" clId="{A3A6ABF9-8563-404A-BEC3-1E0B3CC340AC}" dt="2023-08-15T18:19:14.412" v="9216" actId="207"/>
          <ac:picMkLst>
            <pc:docMk/>
            <pc:sldMk cId="378350106" sldId="2147478628"/>
            <ac:picMk id="55" creationId="{A1A4AF42-1882-9A91-8027-667BDB825D04}"/>
          </ac:picMkLst>
        </pc:picChg>
        <pc:picChg chg="add mod">
          <ac:chgData name="Henry Jammes" userId="5f22554b-fd15-4676-8c82-dc6122af2a80" providerId="ADAL" clId="{A3A6ABF9-8563-404A-BEC3-1E0B3CC340AC}" dt="2023-08-15T18:19:14.412" v="9216" actId="207"/>
          <ac:picMkLst>
            <pc:docMk/>
            <pc:sldMk cId="378350106" sldId="2147478628"/>
            <ac:picMk id="58" creationId="{96AD2153-0D00-E556-D620-271B97CD0002}"/>
          </ac:picMkLst>
        </pc:picChg>
        <pc:picChg chg="add mod">
          <ac:chgData name="Henry Jammes" userId="5f22554b-fd15-4676-8c82-dc6122af2a80" providerId="ADAL" clId="{A3A6ABF9-8563-404A-BEC3-1E0B3CC340AC}" dt="2023-08-15T18:19:14.412" v="9216" actId="207"/>
          <ac:picMkLst>
            <pc:docMk/>
            <pc:sldMk cId="378350106" sldId="2147478628"/>
            <ac:picMk id="59" creationId="{06E7706E-F2E8-6E1A-0626-5EE5232F5E7D}"/>
          </ac:picMkLst>
        </pc:picChg>
        <pc:picChg chg="add mod">
          <ac:chgData name="Henry Jammes" userId="5f22554b-fd15-4676-8c82-dc6122af2a80" providerId="ADAL" clId="{A3A6ABF9-8563-404A-BEC3-1E0B3CC340AC}" dt="2023-08-15T18:19:14.412" v="9216" actId="207"/>
          <ac:picMkLst>
            <pc:docMk/>
            <pc:sldMk cId="378350106" sldId="2147478628"/>
            <ac:picMk id="60" creationId="{32D4F906-DF4D-7FF9-94D1-7FB5C173A5E4}"/>
          </ac:picMkLst>
        </pc:picChg>
        <pc:picChg chg="add mod">
          <ac:chgData name="Henry Jammes" userId="5f22554b-fd15-4676-8c82-dc6122af2a80" providerId="ADAL" clId="{A3A6ABF9-8563-404A-BEC3-1E0B3CC340AC}" dt="2023-08-15T18:19:14.412" v="9216" actId="207"/>
          <ac:picMkLst>
            <pc:docMk/>
            <pc:sldMk cId="378350106" sldId="2147478628"/>
            <ac:picMk id="61" creationId="{EB2DBEE1-BE8C-3B72-DC40-EA6FF1F9A27B}"/>
          </ac:picMkLst>
        </pc:picChg>
        <pc:picChg chg="add mod">
          <ac:chgData name="Henry Jammes" userId="5f22554b-fd15-4676-8c82-dc6122af2a80" providerId="ADAL" clId="{A3A6ABF9-8563-404A-BEC3-1E0B3CC340AC}" dt="2023-08-15T18:19:14.412" v="9216" actId="207"/>
          <ac:picMkLst>
            <pc:docMk/>
            <pc:sldMk cId="378350106" sldId="2147478628"/>
            <ac:picMk id="62" creationId="{99B7FFA5-12ED-C40C-0D85-6654EE61C665}"/>
          </ac:picMkLst>
        </pc:picChg>
        <pc:picChg chg="add mod">
          <ac:chgData name="Henry Jammes" userId="5f22554b-fd15-4676-8c82-dc6122af2a80" providerId="ADAL" clId="{A3A6ABF9-8563-404A-BEC3-1E0B3CC340AC}" dt="2023-08-15T18:19:14.412" v="9216" actId="207"/>
          <ac:picMkLst>
            <pc:docMk/>
            <pc:sldMk cId="378350106" sldId="2147478628"/>
            <ac:picMk id="65" creationId="{09D6951C-2172-3B05-B413-18609DBDEBB7}"/>
          </ac:picMkLst>
        </pc:picChg>
        <pc:picChg chg="add mod">
          <ac:chgData name="Henry Jammes" userId="5f22554b-fd15-4676-8c82-dc6122af2a80" providerId="ADAL" clId="{A3A6ABF9-8563-404A-BEC3-1E0B3CC340AC}" dt="2023-08-15T18:19:14.412" v="9216" actId="207"/>
          <ac:picMkLst>
            <pc:docMk/>
            <pc:sldMk cId="378350106" sldId="2147478628"/>
            <ac:picMk id="66" creationId="{2968819D-E1E2-D604-7873-53D550F9CBF9}"/>
          </ac:picMkLst>
        </pc:picChg>
        <pc:picChg chg="add mod">
          <ac:chgData name="Henry Jammes" userId="5f22554b-fd15-4676-8c82-dc6122af2a80" providerId="ADAL" clId="{A3A6ABF9-8563-404A-BEC3-1E0B3CC340AC}" dt="2023-08-15T18:19:14.412" v="9216" actId="207"/>
          <ac:picMkLst>
            <pc:docMk/>
            <pc:sldMk cId="378350106" sldId="2147478628"/>
            <ac:picMk id="67" creationId="{AFABBD17-E60F-DEE8-7F91-EF56496FD05C}"/>
          </ac:picMkLst>
        </pc:picChg>
        <pc:picChg chg="add mod">
          <ac:chgData name="Henry Jammes" userId="5f22554b-fd15-4676-8c82-dc6122af2a80" providerId="ADAL" clId="{A3A6ABF9-8563-404A-BEC3-1E0B3CC340AC}" dt="2023-08-15T18:19:14.412" v="9216" actId="207"/>
          <ac:picMkLst>
            <pc:docMk/>
            <pc:sldMk cId="378350106" sldId="2147478628"/>
            <ac:picMk id="68" creationId="{313F3129-8583-A117-CA5D-2ADF5E646E48}"/>
          </ac:picMkLst>
        </pc:picChg>
        <pc:picChg chg="add mod">
          <ac:chgData name="Henry Jammes" userId="5f22554b-fd15-4676-8c82-dc6122af2a80" providerId="ADAL" clId="{A3A6ABF9-8563-404A-BEC3-1E0B3CC340AC}" dt="2023-08-15T18:19:14.412" v="9216" actId="207"/>
          <ac:picMkLst>
            <pc:docMk/>
            <pc:sldMk cId="378350106" sldId="2147478628"/>
            <ac:picMk id="69" creationId="{1A47E337-D1B2-08E8-D7C3-DB72B49DCE83}"/>
          </ac:picMkLst>
        </pc:picChg>
        <pc:picChg chg="add mod">
          <ac:chgData name="Henry Jammes" userId="5f22554b-fd15-4676-8c82-dc6122af2a80" providerId="ADAL" clId="{A3A6ABF9-8563-404A-BEC3-1E0B3CC340AC}" dt="2023-08-15T18:19:14.412" v="9216" actId="207"/>
          <ac:picMkLst>
            <pc:docMk/>
            <pc:sldMk cId="378350106" sldId="2147478628"/>
            <ac:picMk id="71" creationId="{47E1284A-017C-24DB-E709-1511B668A6D0}"/>
          </ac:picMkLst>
        </pc:picChg>
        <pc:picChg chg="add mod">
          <ac:chgData name="Henry Jammes" userId="5f22554b-fd15-4676-8c82-dc6122af2a80" providerId="ADAL" clId="{A3A6ABF9-8563-404A-BEC3-1E0B3CC340AC}" dt="2023-08-15T18:19:14.412" v="9216" actId="207"/>
          <ac:picMkLst>
            <pc:docMk/>
            <pc:sldMk cId="378350106" sldId="2147478628"/>
            <ac:picMk id="75" creationId="{A82E1F63-32DD-162F-7344-29E908D32C52}"/>
          </ac:picMkLst>
        </pc:picChg>
        <pc:picChg chg="add mod">
          <ac:chgData name="Henry Jammes" userId="5f22554b-fd15-4676-8c82-dc6122af2a80" providerId="ADAL" clId="{A3A6ABF9-8563-404A-BEC3-1E0B3CC340AC}" dt="2023-08-15T18:19:14.412" v="9216" actId="207"/>
          <ac:picMkLst>
            <pc:docMk/>
            <pc:sldMk cId="378350106" sldId="2147478628"/>
            <ac:picMk id="79" creationId="{09486F33-8CDC-687C-E6EA-1EE170D76B4F}"/>
          </ac:picMkLst>
        </pc:picChg>
        <pc:picChg chg="add mod">
          <ac:chgData name="Henry Jammes" userId="5f22554b-fd15-4676-8c82-dc6122af2a80" providerId="ADAL" clId="{A3A6ABF9-8563-404A-BEC3-1E0B3CC340AC}" dt="2023-08-15T18:19:14.412" v="9216" actId="207"/>
          <ac:picMkLst>
            <pc:docMk/>
            <pc:sldMk cId="378350106" sldId="2147478628"/>
            <ac:picMk id="80" creationId="{74096880-98BE-0172-D8BA-39DC76227F60}"/>
          </ac:picMkLst>
        </pc:picChg>
        <pc:picChg chg="add mod">
          <ac:chgData name="Henry Jammes" userId="5f22554b-fd15-4676-8c82-dc6122af2a80" providerId="ADAL" clId="{A3A6ABF9-8563-404A-BEC3-1E0B3CC340AC}" dt="2023-08-15T18:19:14.412" v="9216" actId="207"/>
          <ac:picMkLst>
            <pc:docMk/>
            <pc:sldMk cId="378350106" sldId="2147478628"/>
            <ac:picMk id="81" creationId="{D92D71F2-5E52-2402-F256-2F3368112F3C}"/>
          </ac:picMkLst>
        </pc:picChg>
        <pc:picChg chg="add mod">
          <ac:chgData name="Henry Jammes" userId="5f22554b-fd15-4676-8c82-dc6122af2a80" providerId="ADAL" clId="{A3A6ABF9-8563-404A-BEC3-1E0B3CC340AC}" dt="2023-08-15T18:18:02.116" v="9207"/>
          <ac:picMkLst>
            <pc:docMk/>
            <pc:sldMk cId="378350106" sldId="2147478628"/>
            <ac:picMk id="92" creationId="{5772A253-1671-3B4E-27AD-4A0955EF93BD}"/>
          </ac:picMkLst>
        </pc:picChg>
        <pc:picChg chg="add mod">
          <ac:chgData name="Henry Jammes" userId="5f22554b-fd15-4676-8c82-dc6122af2a80" providerId="ADAL" clId="{A3A6ABF9-8563-404A-BEC3-1E0B3CC340AC}" dt="2023-08-15T18:18:02.116" v="9207"/>
          <ac:picMkLst>
            <pc:docMk/>
            <pc:sldMk cId="378350106" sldId="2147478628"/>
            <ac:picMk id="93" creationId="{66A2B7DB-5545-94E7-AE5D-C6C75A62DF52}"/>
          </ac:picMkLst>
        </pc:picChg>
        <pc:picChg chg="add mod">
          <ac:chgData name="Henry Jammes" userId="5f22554b-fd15-4676-8c82-dc6122af2a80" providerId="ADAL" clId="{A3A6ABF9-8563-404A-BEC3-1E0B3CC340AC}" dt="2023-08-15T18:18:02.116" v="9207"/>
          <ac:picMkLst>
            <pc:docMk/>
            <pc:sldMk cId="378350106" sldId="2147478628"/>
            <ac:picMk id="94" creationId="{7E2EB342-29EB-6645-2E89-BF8FF80F66C3}"/>
          </ac:picMkLst>
        </pc:picChg>
        <pc:picChg chg="add mod">
          <ac:chgData name="Henry Jammes" userId="5f22554b-fd15-4676-8c82-dc6122af2a80" providerId="ADAL" clId="{A3A6ABF9-8563-404A-BEC3-1E0B3CC340AC}" dt="2023-08-15T18:18:02.116" v="9207"/>
          <ac:picMkLst>
            <pc:docMk/>
            <pc:sldMk cId="378350106" sldId="2147478628"/>
            <ac:picMk id="95" creationId="{60120125-951A-D841-2B2D-0024EE2B41CB}"/>
          </ac:picMkLst>
        </pc:picChg>
        <pc:picChg chg="add mod">
          <ac:chgData name="Henry Jammes" userId="5f22554b-fd15-4676-8c82-dc6122af2a80" providerId="ADAL" clId="{A3A6ABF9-8563-404A-BEC3-1E0B3CC340AC}" dt="2023-08-15T18:18:02.116" v="9207"/>
          <ac:picMkLst>
            <pc:docMk/>
            <pc:sldMk cId="378350106" sldId="2147478628"/>
            <ac:picMk id="99" creationId="{DDD79ED2-81A5-E5EC-DE58-516DB1EB49D2}"/>
          </ac:picMkLst>
        </pc:picChg>
        <pc:picChg chg="add mod">
          <ac:chgData name="Henry Jammes" userId="5f22554b-fd15-4676-8c82-dc6122af2a80" providerId="ADAL" clId="{A3A6ABF9-8563-404A-BEC3-1E0B3CC340AC}" dt="2023-08-15T18:19:14.412" v="9216" actId="207"/>
          <ac:picMkLst>
            <pc:docMk/>
            <pc:sldMk cId="378350106" sldId="2147478628"/>
            <ac:picMk id="109" creationId="{238A3E7E-AD9F-CE0E-B354-CA41A1E4DB59}"/>
          </ac:picMkLst>
        </pc:picChg>
        <pc:picChg chg="add mod">
          <ac:chgData name="Henry Jammes" userId="5f22554b-fd15-4676-8c82-dc6122af2a80" providerId="ADAL" clId="{A3A6ABF9-8563-404A-BEC3-1E0B3CC340AC}" dt="2023-08-15T18:19:14.412" v="9216" actId="207"/>
          <ac:picMkLst>
            <pc:docMk/>
            <pc:sldMk cId="378350106" sldId="2147478628"/>
            <ac:picMk id="110" creationId="{27348610-5F80-C361-968A-CDD3A6450398}"/>
          </ac:picMkLst>
        </pc:picChg>
        <pc:cxnChg chg="add mod">
          <ac:chgData name="Henry Jammes" userId="5f22554b-fd15-4676-8c82-dc6122af2a80" providerId="ADAL" clId="{A3A6ABF9-8563-404A-BEC3-1E0B3CC340AC}" dt="2023-08-15T18:18:02.116" v="9207"/>
          <ac:cxnSpMkLst>
            <pc:docMk/>
            <pc:sldMk cId="378350106" sldId="2147478628"/>
            <ac:cxnSpMk id="14" creationId="{08E1DB34-4A21-591E-8C77-C47231B7C854}"/>
          </ac:cxnSpMkLst>
        </pc:cxnChg>
        <pc:cxnChg chg="add mod">
          <ac:chgData name="Henry Jammes" userId="5f22554b-fd15-4676-8c82-dc6122af2a80" providerId="ADAL" clId="{A3A6ABF9-8563-404A-BEC3-1E0B3CC340AC}" dt="2023-08-15T18:18:02.116" v="9207"/>
          <ac:cxnSpMkLst>
            <pc:docMk/>
            <pc:sldMk cId="378350106" sldId="2147478628"/>
            <ac:cxnSpMk id="15" creationId="{B8055BE0-3085-1F44-0E80-CC173B00BB6A}"/>
          </ac:cxnSpMkLst>
        </pc:cxnChg>
        <pc:cxnChg chg="add mod">
          <ac:chgData name="Henry Jammes" userId="5f22554b-fd15-4676-8c82-dc6122af2a80" providerId="ADAL" clId="{A3A6ABF9-8563-404A-BEC3-1E0B3CC340AC}" dt="2023-08-15T18:18:02.116" v="9207"/>
          <ac:cxnSpMkLst>
            <pc:docMk/>
            <pc:sldMk cId="378350106" sldId="2147478628"/>
            <ac:cxnSpMk id="16" creationId="{2F1FA5C7-0AEF-171B-9E23-7F7F7D75958C}"/>
          </ac:cxnSpMkLst>
        </pc:cxnChg>
        <pc:cxnChg chg="add mod">
          <ac:chgData name="Henry Jammes" userId="5f22554b-fd15-4676-8c82-dc6122af2a80" providerId="ADAL" clId="{A3A6ABF9-8563-404A-BEC3-1E0B3CC340AC}" dt="2023-08-15T18:18:02.116" v="9207"/>
          <ac:cxnSpMkLst>
            <pc:docMk/>
            <pc:sldMk cId="378350106" sldId="2147478628"/>
            <ac:cxnSpMk id="27" creationId="{27F08F94-495F-C141-B1E6-8CC26B08E3B5}"/>
          </ac:cxnSpMkLst>
        </pc:cxnChg>
        <pc:cxnChg chg="add mod">
          <ac:chgData name="Henry Jammes" userId="5f22554b-fd15-4676-8c82-dc6122af2a80" providerId="ADAL" clId="{A3A6ABF9-8563-404A-BEC3-1E0B3CC340AC}" dt="2023-08-15T18:18:02.116" v="9207"/>
          <ac:cxnSpMkLst>
            <pc:docMk/>
            <pc:sldMk cId="378350106" sldId="2147478628"/>
            <ac:cxnSpMk id="28" creationId="{4E161ABC-A35D-4F7F-51C9-98DB87BA2323}"/>
          </ac:cxnSpMkLst>
        </pc:cxnChg>
        <pc:cxnChg chg="add mod">
          <ac:chgData name="Henry Jammes" userId="5f22554b-fd15-4676-8c82-dc6122af2a80" providerId="ADAL" clId="{A3A6ABF9-8563-404A-BEC3-1E0B3CC340AC}" dt="2023-08-15T18:18:02.116" v="9207"/>
          <ac:cxnSpMkLst>
            <pc:docMk/>
            <pc:sldMk cId="378350106" sldId="2147478628"/>
            <ac:cxnSpMk id="30" creationId="{877BA3C5-C8DD-AF00-77FC-12E210D36B68}"/>
          </ac:cxnSpMkLst>
        </pc:cxnChg>
        <pc:cxnChg chg="add mod">
          <ac:chgData name="Henry Jammes" userId="5f22554b-fd15-4676-8c82-dc6122af2a80" providerId="ADAL" clId="{A3A6ABF9-8563-404A-BEC3-1E0B3CC340AC}" dt="2023-08-15T18:18:02.116" v="9207"/>
          <ac:cxnSpMkLst>
            <pc:docMk/>
            <pc:sldMk cId="378350106" sldId="2147478628"/>
            <ac:cxnSpMk id="31" creationId="{6D720FBF-CDFF-2E62-28AC-CBBD8AA89565}"/>
          </ac:cxnSpMkLst>
        </pc:cxnChg>
        <pc:cxnChg chg="add mod">
          <ac:chgData name="Henry Jammes" userId="5f22554b-fd15-4676-8c82-dc6122af2a80" providerId="ADAL" clId="{A3A6ABF9-8563-404A-BEC3-1E0B3CC340AC}" dt="2023-08-15T18:18:02.116" v="9207"/>
          <ac:cxnSpMkLst>
            <pc:docMk/>
            <pc:sldMk cId="378350106" sldId="2147478628"/>
            <ac:cxnSpMk id="32" creationId="{9EE7AC63-EDFB-48E2-D79F-8C58967DE27A}"/>
          </ac:cxnSpMkLst>
        </pc:cxnChg>
        <pc:cxnChg chg="add mod">
          <ac:chgData name="Henry Jammes" userId="5f22554b-fd15-4676-8c82-dc6122af2a80" providerId="ADAL" clId="{A3A6ABF9-8563-404A-BEC3-1E0B3CC340AC}" dt="2023-08-15T18:18:02.116" v="9207"/>
          <ac:cxnSpMkLst>
            <pc:docMk/>
            <pc:sldMk cId="378350106" sldId="2147478628"/>
            <ac:cxnSpMk id="72" creationId="{4B515033-1DE7-CD61-57A2-5DDAF6E63760}"/>
          </ac:cxnSpMkLst>
        </pc:cxnChg>
        <pc:cxnChg chg="add mod">
          <ac:chgData name="Henry Jammes" userId="5f22554b-fd15-4676-8c82-dc6122af2a80" providerId="ADAL" clId="{A3A6ABF9-8563-404A-BEC3-1E0B3CC340AC}" dt="2023-08-15T18:18:02.116" v="9207"/>
          <ac:cxnSpMkLst>
            <pc:docMk/>
            <pc:sldMk cId="378350106" sldId="2147478628"/>
            <ac:cxnSpMk id="85" creationId="{F072C262-A1CA-FCBD-D69D-A22AE2301AA8}"/>
          </ac:cxnSpMkLst>
        </pc:cxnChg>
        <pc:cxnChg chg="add mod">
          <ac:chgData name="Henry Jammes" userId="5f22554b-fd15-4676-8c82-dc6122af2a80" providerId="ADAL" clId="{A3A6ABF9-8563-404A-BEC3-1E0B3CC340AC}" dt="2023-08-15T18:18:02.116" v="9207"/>
          <ac:cxnSpMkLst>
            <pc:docMk/>
            <pc:sldMk cId="378350106" sldId="2147478628"/>
            <ac:cxnSpMk id="86" creationId="{F6658633-901A-957A-90D1-165B9E7AA083}"/>
          </ac:cxnSpMkLst>
        </pc:cxnChg>
        <pc:cxnChg chg="add mod">
          <ac:chgData name="Henry Jammes" userId="5f22554b-fd15-4676-8c82-dc6122af2a80" providerId="ADAL" clId="{A3A6ABF9-8563-404A-BEC3-1E0B3CC340AC}" dt="2023-08-15T18:18:02.116" v="9207"/>
          <ac:cxnSpMkLst>
            <pc:docMk/>
            <pc:sldMk cId="378350106" sldId="2147478628"/>
            <ac:cxnSpMk id="87" creationId="{A53455E4-70F8-5EF1-A630-E9D380DC7EE2}"/>
          </ac:cxnSpMkLst>
        </pc:cxnChg>
        <pc:cxnChg chg="add mod">
          <ac:chgData name="Henry Jammes" userId="5f22554b-fd15-4676-8c82-dc6122af2a80" providerId="ADAL" clId="{A3A6ABF9-8563-404A-BEC3-1E0B3CC340AC}" dt="2023-08-15T18:18:02.116" v="9207"/>
          <ac:cxnSpMkLst>
            <pc:docMk/>
            <pc:sldMk cId="378350106" sldId="2147478628"/>
            <ac:cxnSpMk id="88" creationId="{D81B4E27-1ACF-24FA-5B87-D2CD742218EF}"/>
          </ac:cxnSpMkLst>
        </pc:cxnChg>
        <pc:cxnChg chg="add mod">
          <ac:chgData name="Henry Jammes" userId="5f22554b-fd15-4676-8c82-dc6122af2a80" providerId="ADAL" clId="{A3A6ABF9-8563-404A-BEC3-1E0B3CC340AC}" dt="2023-08-15T18:18:02.116" v="9207"/>
          <ac:cxnSpMkLst>
            <pc:docMk/>
            <pc:sldMk cId="378350106" sldId="2147478628"/>
            <ac:cxnSpMk id="91" creationId="{ADBEC5D0-F30D-7FC5-B264-C362001D6381}"/>
          </ac:cxnSpMkLst>
        </pc:cxnChg>
        <pc:cxnChg chg="add mod">
          <ac:chgData name="Henry Jammes" userId="5f22554b-fd15-4676-8c82-dc6122af2a80" providerId="ADAL" clId="{A3A6ABF9-8563-404A-BEC3-1E0B3CC340AC}" dt="2023-08-15T18:18:02.116" v="9207"/>
          <ac:cxnSpMkLst>
            <pc:docMk/>
            <pc:sldMk cId="378350106" sldId="2147478628"/>
            <ac:cxnSpMk id="101" creationId="{89480435-1792-491F-C960-1BD7D0ADA17B}"/>
          </ac:cxnSpMkLst>
        </pc:cxnChg>
        <pc:cxnChg chg="add mod">
          <ac:chgData name="Henry Jammes" userId="5f22554b-fd15-4676-8c82-dc6122af2a80" providerId="ADAL" clId="{A3A6ABF9-8563-404A-BEC3-1E0B3CC340AC}" dt="2023-08-15T18:18:02.116" v="9207"/>
          <ac:cxnSpMkLst>
            <pc:docMk/>
            <pc:sldMk cId="378350106" sldId="2147478628"/>
            <ac:cxnSpMk id="102" creationId="{D220DADF-8E6D-2418-4617-B4C7B38FFFEC}"/>
          </ac:cxnSpMkLst>
        </pc:cxnChg>
        <pc:cxnChg chg="add mod">
          <ac:chgData name="Henry Jammes" userId="5f22554b-fd15-4676-8c82-dc6122af2a80" providerId="ADAL" clId="{A3A6ABF9-8563-404A-BEC3-1E0B3CC340AC}" dt="2023-08-15T18:18:02.116" v="9207"/>
          <ac:cxnSpMkLst>
            <pc:docMk/>
            <pc:sldMk cId="378350106" sldId="2147478628"/>
            <ac:cxnSpMk id="103" creationId="{7B69235C-508D-B99C-96CA-8068C320B348}"/>
          </ac:cxnSpMkLst>
        </pc:cxnChg>
        <pc:cxnChg chg="add mod">
          <ac:chgData name="Henry Jammes" userId="5f22554b-fd15-4676-8c82-dc6122af2a80" providerId="ADAL" clId="{A3A6ABF9-8563-404A-BEC3-1E0B3CC340AC}" dt="2023-08-15T18:18:02.116" v="9207"/>
          <ac:cxnSpMkLst>
            <pc:docMk/>
            <pc:sldMk cId="378350106" sldId="2147478628"/>
            <ac:cxnSpMk id="104" creationId="{C6216A99-9A6C-EAC6-9A00-4B166C790E3B}"/>
          </ac:cxnSpMkLst>
        </pc:cxnChg>
        <pc:cxnChg chg="add mod">
          <ac:chgData name="Henry Jammes" userId="5f22554b-fd15-4676-8c82-dc6122af2a80" providerId="ADAL" clId="{A3A6ABF9-8563-404A-BEC3-1E0B3CC340AC}" dt="2023-08-15T18:18:02.116" v="9207"/>
          <ac:cxnSpMkLst>
            <pc:docMk/>
            <pc:sldMk cId="378350106" sldId="2147478628"/>
            <ac:cxnSpMk id="105" creationId="{B3B8E084-E1EA-0609-CF16-C585856E8173}"/>
          </ac:cxnSpMkLst>
        </pc:cxnChg>
        <pc:cxnChg chg="add mod">
          <ac:chgData name="Henry Jammes" userId="5f22554b-fd15-4676-8c82-dc6122af2a80" providerId="ADAL" clId="{A3A6ABF9-8563-404A-BEC3-1E0B3CC340AC}" dt="2023-08-15T18:18:02.116" v="9207"/>
          <ac:cxnSpMkLst>
            <pc:docMk/>
            <pc:sldMk cId="378350106" sldId="2147478628"/>
            <ac:cxnSpMk id="106" creationId="{E47F8913-F0DE-159E-12BA-7B43A3FA7E86}"/>
          </ac:cxnSpMkLst>
        </pc:cxnChg>
        <pc:cxnChg chg="add mod">
          <ac:chgData name="Henry Jammes" userId="5f22554b-fd15-4676-8c82-dc6122af2a80" providerId="ADAL" clId="{A3A6ABF9-8563-404A-BEC3-1E0B3CC340AC}" dt="2023-08-15T18:18:02.116" v="9207"/>
          <ac:cxnSpMkLst>
            <pc:docMk/>
            <pc:sldMk cId="378350106" sldId="2147478628"/>
            <ac:cxnSpMk id="107" creationId="{7FF718F4-0958-0067-E174-C1A97ED6BB22}"/>
          </ac:cxnSpMkLst>
        </pc:cxnChg>
        <pc:cxnChg chg="add mod">
          <ac:chgData name="Henry Jammes" userId="5f22554b-fd15-4676-8c82-dc6122af2a80" providerId="ADAL" clId="{A3A6ABF9-8563-404A-BEC3-1E0B3CC340AC}" dt="2023-08-15T18:18:02.116" v="9207"/>
          <ac:cxnSpMkLst>
            <pc:docMk/>
            <pc:sldMk cId="378350106" sldId="2147478628"/>
            <ac:cxnSpMk id="108" creationId="{4EC29928-93F2-5E7E-1AD9-D309D3B2FC39}"/>
          </ac:cxnSpMkLst>
        </pc:cxnChg>
      </pc:sldChg>
      <pc:sldChg chg="addSp delSp modSp new del mod ord modShow">
        <pc:chgData name="Henry Jammes" userId="5f22554b-fd15-4676-8c82-dc6122af2a80" providerId="ADAL" clId="{A3A6ABF9-8563-404A-BEC3-1E0B3CC340AC}" dt="2023-08-31T23:37:00.082" v="15484" actId="47"/>
        <pc:sldMkLst>
          <pc:docMk/>
          <pc:sldMk cId="1520399783" sldId="2147478629"/>
        </pc:sldMkLst>
        <pc:spChg chg="del">
          <ac:chgData name="Henry Jammes" userId="5f22554b-fd15-4676-8c82-dc6122af2a80" providerId="ADAL" clId="{A3A6ABF9-8563-404A-BEC3-1E0B3CC340AC}" dt="2023-08-15T19:15:39.191" v="11126" actId="478"/>
          <ac:spMkLst>
            <pc:docMk/>
            <pc:sldMk cId="1520399783" sldId="2147478629"/>
            <ac:spMk id="2" creationId="{3DB42C14-EF50-823C-0335-AAC455F47F4A}"/>
          </ac:spMkLst>
        </pc:spChg>
        <pc:spChg chg="del">
          <ac:chgData name="Henry Jammes" userId="5f22554b-fd15-4676-8c82-dc6122af2a80" providerId="ADAL" clId="{A3A6ABF9-8563-404A-BEC3-1E0B3CC340AC}" dt="2023-08-31T23:19:40.478" v="15058" actId="478"/>
          <ac:spMkLst>
            <pc:docMk/>
            <pc:sldMk cId="1520399783" sldId="2147478629"/>
            <ac:spMk id="3" creationId="{B8C95802-7026-E953-5743-8225D7B0375B}"/>
          </ac:spMkLst>
        </pc:spChg>
        <pc:spChg chg="del">
          <ac:chgData name="Henry Jammes" userId="5f22554b-fd15-4676-8c82-dc6122af2a80" providerId="ADAL" clId="{A3A6ABF9-8563-404A-BEC3-1E0B3CC340AC}" dt="2023-08-15T19:15:37.205" v="11125" actId="478"/>
          <ac:spMkLst>
            <pc:docMk/>
            <pc:sldMk cId="1520399783" sldId="2147478629"/>
            <ac:spMk id="4" creationId="{219139A7-18B7-74A6-2C8B-FA78FF56EA48}"/>
          </ac:spMkLst>
        </pc:spChg>
        <pc:spChg chg="add del mod">
          <ac:chgData name="Henry Jammes" userId="5f22554b-fd15-4676-8c82-dc6122af2a80" providerId="ADAL" clId="{A3A6ABF9-8563-404A-BEC3-1E0B3CC340AC}" dt="2023-08-15T19:15:44.423" v="11130"/>
          <ac:spMkLst>
            <pc:docMk/>
            <pc:sldMk cId="1520399783" sldId="2147478629"/>
            <ac:spMk id="9" creationId="{312FDC11-D732-EE7E-58A0-4F873330E5E0}"/>
          </ac:spMkLst>
        </pc:spChg>
        <pc:spChg chg="add del mod">
          <ac:chgData name="Henry Jammes" userId="5f22554b-fd15-4676-8c82-dc6122af2a80" providerId="ADAL" clId="{A3A6ABF9-8563-404A-BEC3-1E0B3CC340AC}" dt="2023-08-15T19:15:44.423" v="11130"/>
          <ac:spMkLst>
            <pc:docMk/>
            <pc:sldMk cId="1520399783" sldId="2147478629"/>
            <ac:spMk id="11" creationId="{36D80D9C-1342-1C7C-C1B7-3A74813E1039}"/>
          </ac:spMkLst>
        </pc:spChg>
        <pc:spChg chg="mod">
          <ac:chgData name="Henry Jammes" userId="5f22554b-fd15-4676-8c82-dc6122af2a80" providerId="ADAL" clId="{A3A6ABF9-8563-404A-BEC3-1E0B3CC340AC}" dt="2023-08-15T19:15:39.623" v="11127"/>
          <ac:spMkLst>
            <pc:docMk/>
            <pc:sldMk cId="1520399783" sldId="2147478629"/>
            <ac:spMk id="14" creationId="{6B885421-02B8-7AF4-A32A-45F1C9CEBCF6}"/>
          </ac:spMkLst>
        </pc:spChg>
        <pc:spChg chg="mod">
          <ac:chgData name="Henry Jammes" userId="5f22554b-fd15-4676-8c82-dc6122af2a80" providerId="ADAL" clId="{A3A6ABF9-8563-404A-BEC3-1E0B3CC340AC}" dt="2023-08-15T19:15:39.623" v="11127"/>
          <ac:spMkLst>
            <pc:docMk/>
            <pc:sldMk cId="1520399783" sldId="2147478629"/>
            <ac:spMk id="16" creationId="{C19CBE1D-FF14-A2C4-735C-5B5A6DA07BA7}"/>
          </ac:spMkLst>
        </pc:spChg>
        <pc:spChg chg="mod">
          <ac:chgData name="Henry Jammes" userId="5f22554b-fd15-4676-8c82-dc6122af2a80" providerId="ADAL" clId="{A3A6ABF9-8563-404A-BEC3-1E0B3CC340AC}" dt="2023-08-15T19:15:39.623" v="11127"/>
          <ac:spMkLst>
            <pc:docMk/>
            <pc:sldMk cId="1520399783" sldId="2147478629"/>
            <ac:spMk id="17" creationId="{862A4FEB-E853-2F7D-917C-D81833BCF4F3}"/>
          </ac:spMkLst>
        </pc:spChg>
        <pc:spChg chg="add del mod">
          <ac:chgData name="Henry Jammes" userId="5f22554b-fd15-4676-8c82-dc6122af2a80" providerId="ADAL" clId="{A3A6ABF9-8563-404A-BEC3-1E0B3CC340AC}" dt="2023-08-15T19:15:44.423" v="11130"/>
          <ac:spMkLst>
            <pc:docMk/>
            <pc:sldMk cId="1520399783" sldId="2147478629"/>
            <ac:spMk id="18" creationId="{24865E1A-7907-B039-D6C4-CB894504BD25}"/>
          </ac:spMkLst>
        </pc:spChg>
        <pc:spChg chg="mod">
          <ac:chgData name="Henry Jammes" userId="5f22554b-fd15-4676-8c82-dc6122af2a80" providerId="ADAL" clId="{A3A6ABF9-8563-404A-BEC3-1E0B3CC340AC}" dt="2023-08-15T19:15:39.623" v="11127"/>
          <ac:spMkLst>
            <pc:docMk/>
            <pc:sldMk cId="1520399783" sldId="2147478629"/>
            <ac:spMk id="22" creationId="{647DD91E-283D-83C2-FA5D-B5D161604CC0}"/>
          </ac:spMkLst>
        </pc:spChg>
        <pc:spChg chg="mod">
          <ac:chgData name="Henry Jammes" userId="5f22554b-fd15-4676-8c82-dc6122af2a80" providerId="ADAL" clId="{A3A6ABF9-8563-404A-BEC3-1E0B3CC340AC}" dt="2023-08-15T19:15:39.623" v="11127"/>
          <ac:spMkLst>
            <pc:docMk/>
            <pc:sldMk cId="1520399783" sldId="2147478629"/>
            <ac:spMk id="24" creationId="{3DF387E4-7C32-72B9-48C1-276F19F0A6EF}"/>
          </ac:spMkLst>
        </pc:spChg>
        <pc:spChg chg="mod">
          <ac:chgData name="Henry Jammes" userId="5f22554b-fd15-4676-8c82-dc6122af2a80" providerId="ADAL" clId="{A3A6ABF9-8563-404A-BEC3-1E0B3CC340AC}" dt="2023-08-15T19:15:39.623" v="11127"/>
          <ac:spMkLst>
            <pc:docMk/>
            <pc:sldMk cId="1520399783" sldId="2147478629"/>
            <ac:spMk id="25" creationId="{F335FBC5-A424-6F77-1C2B-B3F7C0C8A432}"/>
          </ac:spMkLst>
        </pc:spChg>
        <pc:spChg chg="add del mod">
          <ac:chgData name="Henry Jammes" userId="5f22554b-fd15-4676-8c82-dc6122af2a80" providerId="ADAL" clId="{A3A6ABF9-8563-404A-BEC3-1E0B3CC340AC}" dt="2023-08-15T19:15:44.423" v="11130"/>
          <ac:spMkLst>
            <pc:docMk/>
            <pc:sldMk cId="1520399783" sldId="2147478629"/>
            <ac:spMk id="26" creationId="{D0029C11-ACFE-B273-0B2F-5A08912A5E77}"/>
          </ac:spMkLst>
        </pc:spChg>
        <pc:spChg chg="mod">
          <ac:chgData name="Henry Jammes" userId="5f22554b-fd15-4676-8c82-dc6122af2a80" providerId="ADAL" clId="{A3A6ABF9-8563-404A-BEC3-1E0B3CC340AC}" dt="2023-08-15T19:15:39.623" v="11127"/>
          <ac:spMkLst>
            <pc:docMk/>
            <pc:sldMk cId="1520399783" sldId="2147478629"/>
            <ac:spMk id="30" creationId="{18915388-388C-70BD-E9D0-E9F6E84E5B33}"/>
          </ac:spMkLst>
        </pc:spChg>
        <pc:spChg chg="mod">
          <ac:chgData name="Henry Jammes" userId="5f22554b-fd15-4676-8c82-dc6122af2a80" providerId="ADAL" clId="{A3A6ABF9-8563-404A-BEC3-1E0B3CC340AC}" dt="2023-08-15T19:15:39.623" v="11127"/>
          <ac:spMkLst>
            <pc:docMk/>
            <pc:sldMk cId="1520399783" sldId="2147478629"/>
            <ac:spMk id="32" creationId="{DB14B456-6A56-8027-71CC-096230157537}"/>
          </ac:spMkLst>
        </pc:spChg>
        <pc:spChg chg="mod">
          <ac:chgData name="Henry Jammes" userId="5f22554b-fd15-4676-8c82-dc6122af2a80" providerId="ADAL" clId="{A3A6ABF9-8563-404A-BEC3-1E0B3CC340AC}" dt="2023-08-15T19:15:39.623" v="11127"/>
          <ac:spMkLst>
            <pc:docMk/>
            <pc:sldMk cId="1520399783" sldId="2147478629"/>
            <ac:spMk id="33" creationId="{B869048E-55DF-CF25-77EF-F91478105EEE}"/>
          </ac:spMkLst>
        </pc:spChg>
        <pc:spChg chg="add del mod">
          <ac:chgData name="Henry Jammes" userId="5f22554b-fd15-4676-8c82-dc6122af2a80" providerId="ADAL" clId="{A3A6ABF9-8563-404A-BEC3-1E0B3CC340AC}" dt="2023-08-15T19:15:44.423" v="11130"/>
          <ac:spMkLst>
            <pc:docMk/>
            <pc:sldMk cId="1520399783" sldId="2147478629"/>
            <ac:spMk id="35" creationId="{25EB74E9-16B0-631B-889C-B923B609C025}"/>
          </ac:spMkLst>
        </pc:spChg>
        <pc:spChg chg="add del mod">
          <ac:chgData name="Henry Jammes" userId="5f22554b-fd15-4676-8c82-dc6122af2a80" providerId="ADAL" clId="{A3A6ABF9-8563-404A-BEC3-1E0B3CC340AC}" dt="2023-08-15T19:15:44.423" v="11130"/>
          <ac:spMkLst>
            <pc:docMk/>
            <pc:sldMk cId="1520399783" sldId="2147478629"/>
            <ac:spMk id="37" creationId="{327B2222-031A-B481-A975-5D5FFECF3C01}"/>
          </ac:spMkLst>
        </pc:spChg>
        <pc:spChg chg="mod">
          <ac:chgData name="Henry Jammes" userId="5f22554b-fd15-4676-8c82-dc6122af2a80" providerId="ADAL" clId="{A3A6ABF9-8563-404A-BEC3-1E0B3CC340AC}" dt="2023-08-15T19:15:39.623" v="11127"/>
          <ac:spMkLst>
            <pc:docMk/>
            <pc:sldMk cId="1520399783" sldId="2147478629"/>
            <ac:spMk id="40" creationId="{ABCBDA78-8B56-66FA-ABF9-6EFF01C8D3B0}"/>
          </ac:spMkLst>
        </pc:spChg>
        <pc:spChg chg="mod">
          <ac:chgData name="Henry Jammes" userId="5f22554b-fd15-4676-8c82-dc6122af2a80" providerId="ADAL" clId="{A3A6ABF9-8563-404A-BEC3-1E0B3CC340AC}" dt="2023-08-15T19:15:39.623" v="11127"/>
          <ac:spMkLst>
            <pc:docMk/>
            <pc:sldMk cId="1520399783" sldId="2147478629"/>
            <ac:spMk id="41" creationId="{274B5944-DFE3-F51A-791D-CCB2E53EED61}"/>
          </ac:spMkLst>
        </pc:spChg>
        <pc:spChg chg="mod">
          <ac:chgData name="Henry Jammes" userId="5f22554b-fd15-4676-8c82-dc6122af2a80" providerId="ADAL" clId="{A3A6ABF9-8563-404A-BEC3-1E0B3CC340AC}" dt="2023-08-15T19:15:39.623" v="11127"/>
          <ac:spMkLst>
            <pc:docMk/>
            <pc:sldMk cId="1520399783" sldId="2147478629"/>
            <ac:spMk id="43" creationId="{950C24DE-62F7-2C8C-ADF9-71462C83D9D3}"/>
          </ac:spMkLst>
        </pc:spChg>
        <pc:spChg chg="add del mod">
          <ac:chgData name="Henry Jammes" userId="5f22554b-fd15-4676-8c82-dc6122af2a80" providerId="ADAL" clId="{A3A6ABF9-8563-404A-BEC3-1E0B3CC340AC}" dt="2023-08-15T19:15:44.423" v="11130"/>
          <ac:spMkLst>
            <pc:docMk/>
            <pc:sldMk cId="1520399783" sldId="2147478629"/>
            <ac:spMk id="44" creationId="{C5C66AE8-33FE-8501-AB5E-A227C83711B2}"/>
          </ac:spMkLst>
        </pc:spChg>
        <pc:spChg chg="add del mod">
          <ac:chgData name="Henry Jammes" userId="5f22554b-fd15-4676-8c82-dc6122af2a80" providerId="ADAL" clId="{A3A6ABF9-8563-404A-BEC3-1E0B3CC340AC}" dt="2023-08-15T19:15:44.423" v="11130"/>
          <ac:spMkLst>
            <pc:docMk/>
            <pc:sldMk cId="1520399783" sldId="2147478629"/>
            <ac:spMk id="46" creationId="{9286B78A-9184-B3CF-20F0-03DC9095ABCE}"/>
          </ac:spMkLst>
        </pc:spChg>
        <pc:spChg chg="mod">
          <ac:chgData name="Henry Jammes" userId="5f22554b-fd15-4676-8c82-dc6122af2a80" providerId="ADAL" clId="{A3A6ABF9-8563-404A-BEC3-1E0B3CC340AC}" dt="2023-08-15T19:15:39.623" v="11127"/>
          <ac:spMkLst>
            <pc:docMk/>
            <pc:sldMk cId="1520399783" sldId="2147478629"/>
            <ac:spMk id="48" creationId="{CBC60E46-49DB-86F9-3D2B-95B50D48FE15}"/>
          </ac:spMkLst>
        </pc:spChg>
        <pc:spChg chg="mod">
          <ac:chgData name="Henry Jammes" userId="5f22554b-fd15-4676-8c82-dc6122af2a80" providerId="ADAL" clId="{A3A6ABF9-8563-404A-BEC3-1E0B3CC340AC}" dt="2023-08-15T19:15:39.623" v="11127"/>
          <ac:spMkLst>
            <pc:docMk/>
            <pc:sldMk cId="1520399783" sldId="2147478629"/>
            <ac:spMk id="49" creationId="{297A21D4-D1CD-D0C6-A232-0F19F9C385C2}"/>
          </ac:spMkLst>
        </pc:spChg>
        <pc:spChg chg="mod">
          <ac:chgData name="Henry Jammes" userId="5f22554b-fd15-4676-8c82-dc6122af2a80" providerId="ADAL" clId="{A3A6ABF9-8563-404A-BEC3-1E0B3CC340AC}" dt="2023-08-15T19:15:39.623" v="11127"/>
          <ac:spMkLst>
            <pc:docMk/>
            <pc:sldMk cId="1520399783" sldId="2147478629"/>
            <ac:spMk id="52" creationId="{1DB28D70-2690-27C8-4FB2-A9CA8D888230}"/>
          </ac:spMkLst>
        </pc:spChg>
        <pc:spChg chg="mod">
          <ac:chgData name="Henry Jammes" userId="5f22554b-fd15-4676-8c82-dc6122af2a80" providerId="ADAL" clId="{A3A6ABF9-8563-404A-BEC3-1E0B3CC340AC}" dt="2023-08-15T19:15:39.623" v="11127"/>
          <ac:spMkLst>
            <pc:docMk/>
            <pc:sldMk cId="1520399783" sldId="2147478629"/>
            <ac:spMk id="53" creationId="{07FE6F30-D1B7-3885-19E2-4CC1B9144A34}"/>
          </ac:spMkLst>
        </pc:spChg>
        <pc:spChg chg="mod">
          <ac:chgData name="Henry Jammes" userId="5f22554b-fd15-4676-8c82-dc6122af2a80" providerId="ADAL" clId="{A3A6ABF9-8563-404A-BEC3-1E0B3CC340AC}" dt="2023-08-15T19:15:39.623" v="11127"/>
          <ac:spMkLst>
            <pc:docMk/>
            <pc:sldMk cId="1520399783" sldId="2147478629"/>
            <ac:spMk id="55" creationId="{54783794-7F73-A3BA-EF40-8284B2528936}"/>
          </ac:spMkLst>
        </pc:spChg>
        <pc:spChg chg="add del mod">
          <ac:chgData name="Henry Jammes" userId="5f22554b-fd15-4676-8c82-dc6122af2a80" providerId="ADAL" clId="{A3A6ABF9-8563-404A-BEC3-1E0B3CC340AC}" dt="2023-08-15T19:15:44.423" v="11130"/>
          <ac:spMkLst>
            <pc:docMk/>
            <pc:sldMk cId="1520399783" sldId="2147478629"/>
            <ac:spMk id="56" creationId="{420A0176-C2D7-F9E8-26D5-577F953B377F}"/>
          </ac:spMkLst>
        </pc:spChg>
        <pc:spChg chg="add del mod">
          <ac:chgData name="Henry Jammes" userId="5f22554b-fd15-4676-8c82-dc6122af2a80" providerId="ADAL" clId="{A3A6ABF9-8563-404A-BEC3-1E0B3CC340AC}" dt="2023-08-15T19:15:44.423" v="11130"/>
          <ac:spMkLst>
            <pc:docMk/>
            <pc:sldMk cId="1520399783" sldId="2147478629"/>
            <ac:spMk id="57" creationId="{2E689C04-8C6D-ADB0-9B27-5A05BA6B137D}"/>
          </ac:spMkLst>
        </pc:spChg>
        <pc:spChg chg="add del mod">
          <ac:chgData name="Henry Jammes" userId="5f22554b-fd15-4676-8c82-dc6122af2a80" providerId="ADAL" clId="{A3A6ABF9-8563-404A-BEC3-1E0B3CC340AC}" dt="2023-08-15T19:15:44.423" v="11130"/>
          <ac:spMkLst>
            <pc:docMk/>
            <pc:sldMk cId="1520399783" sldId="2147478629"/>
            <ac:spMk id="62" creationId="{8831486A-176A-19E4-D19F-42C70E6D0E9B}"/>
          </ac:spMkLst>
        </pc:spChg>
        <pc:spChg chg="add del mod">
          <ac:chgData name="Henry Jammes" userId="5f22554b-fd15-4676-8c82-dc6122af2a80" providerId="ADAL" clId="{A3A6ABF9-8563-404A-BEC3-1E0B3CC340AC}" dt="2023-08-15T19:15:44.423" v="11130"/>
          <ac:spMkLst>
            <pc:docMk/>
            <pc:sldMk cId="1520399783" sldId="2147478629"/>
            <ac:spMk id="63" creationId="{423565AE-7486-49CA-D748-807FFE314A37}"/>
          </ac:spMkLst>
        </pc:spChg>
        <pc:spChg chg="add del mod">
          <ac:chgData name="Henry Jammes" userId="5f22554b-fd15-4676-8c82-dc6122af2a80" providerId="ADAL" clId="{A3A6ABF9-8563-404A-BEC3-1E0B3CC340AC}" dt="2023-08-15T19:15:44.423" v="11130"/>
          <ac:spMkLst>
            <pc:docMk/>
            <pc:sldMk cId="1520399783" sldId="2147478629"/>
            <ac:spMk id="64" creationId="{D1FFF834-C6C2-DB6B-DE84-968808131F53}"/>
          </ac:spMkLst>
        </pc:spChg>
        <pc:spChg chg="mod">
          <ac:chgData name="Henry Jammes" userId="5f22554b-fd15-4676-8c82-dc6122af2a80" providerId="ADAL" clId="{A3A6ABF9-8563-404A-BEC3-1E0B3CC340AC}" dt="2023-08-15T19:15:39.623" v="11127"/>
          <ac:spMkLst>
            <pc:docMk/>
            <pc:sldMk cId="1520399783" sldId="2147478629"/>
            <ac:spMk id="68" creationId="{AF22B4A2-A0AD-070C-14CE-727FF54580B2}"/>
          </ac:spMkLst>
        </pc:spChg>
        <pc:spChg chg="mod">
          <ac:chgData name="Henry Jammes" userId="5f22554b-fd15-4676-8c82-dc6122af2a80" providerId="ADAL" clId="{A3A6ABF9-8563-404A-BEC3-1E0B3CC340AC}" dt="2023-08-15T19:15:39.623" v="11127"/>
          <ac:spMkLst>
            <pc:docMk/>
            <pc:sldMk cId="1520399783" sldId="2147478629"/>
            <ac:spMk id="70" creationId="{E43A88A2-1326-EF87-B632-3C8F1BBA3DDC}"/>
          </ac:spMkLst>
        </pc:spChg>
        <pc:spChg chg="mod">
          <ac:chgData name="Henry Jammes" userId="5f22554b-fd15-4676-8c82-dc6122af2a80" providerId="ADAL" clId="{A3A6ABF9-8563-404A-BEC3-1E0B3CC340AC}" dt="2023-08-15T19:15:39.623" v="11127"/>
          <ac:spMkLst>
            <pc:docMk/>
            <pc:sldMk cId="1520399783" sldId="2147478629"/>
            <ac:spMk id="71" creationId="{12D60063-250E-9FD0-8FE2-9E30C72FBD9B}"/>
          </ac:spMkLst>
        </pc:spChg>
        <pc:spChg chg="add del mod">
          <ac:chgData name="Henry Jammes" userId="5f22554b-fd15-4676-8c82-dc6122af2a80" providerId="ADAL" clId="{A3A6ABF9-8563-404A-BEC3-1E0B3CC340AC}" dt="2023-08-15T19:15:44.423" v="11130"/>
          <ac:spMkLst>
            <pc:docMk/>
            <pc:sldMk cId="1520399783" sldId="2147478629"/>
            <ac:spMk id="73" creationId="{DF730359-8AA3-5541-9147-788A596A9A1C}"/>
          </ac:spMkLst>
        </pc:spChg>
        <pc:spChg chg="add del mod">
          <ac:chgData name="Henry Jammes" userId="5f22554b-fd15-4676-8c82-dc6122af2a80" providerId="ADAL" clId="{A3A6ABF9-8563-404A-BEC3-1E0B3CC340AC}" dt="2023-08-15T19:15:44.423" v="11130"/>
          <ac:spMkLst>
            <pc:docMk/>
            <pc:sldMk cId="1520399783" sldId="2147478629"/>
            <ac:spMk id="76" creationId="{28DDFA27-0B98-3E3E-6BF8-614795A1B532}"/>
          </ac:spMkLst>
        </pc:spChg>
        <pc:spChg chg="mod">
          <ac:chgData name="Henry Jammes" userId="5f22554b-fd15-4676-8c82-dc6122af2a80" providerId="ADAL" clId="{A3A6ABF9-8563-404A-BEC3-1E0B3CC340AC}" dt="2023-08-15T19:15:39.623" v="11127"/>
          <ac:spMkLst>
            <pc:docMk/>
            <pc:sldMk cId="1520399783" sldId="2147478629"/>
            <ac:spMk id="78" creationId="{7564BCE4-4FA4-2010-4395-D061DDD33C42}"/>
          </ac:spMkLst>
        </pc:spChg>
        <pc:spChg chg="mod">
          <ac:chgData name="Henry Jammes" userId="5f22554b-fd15-4676-8c82-dc6122af2a80" providerId="ADAL" clId="{A3A6ABF9-8563-404A-BEC3-1E0B3CC340AC}" dt="2023-08-15T19:15:39.623" v="11127"/>
          <ac:spMkLst>
            <pc:docMk/>
            <pc:sldMk cId="1520399783" sldId="2147478629"/>
            <ac:spMk id="79" creationId="{57389C2E-66B1-5D7D-90C4-CFA4371B27F3}"/>
          </ac:spMkLst>
        </pc:spChg>
        <pc:spChg chg="mod">
          <ac:chgData name="Henry Jammes" userId="5f22554b-fd15-4676-8c82-dc6122af2a80" providerId="ADAL" clId="{A3A6ABF9-8563-404A-BEC3-1E0B3CC340AC}" dt="2023-08-15T19:15:39.623" v="11127"/>
          <ac:spMkLst>
            <pc:docMk/>
            <pc:sldMk cId="1520399783" sldId="2147478629"/>
            <ac:spMk id="81" creationId="{A7844547-3BF4-7871-04AB-13B24F587560}"/>
          </ac:spMkLst>
        </pc:spChg>
        <pc:spChg chg="mod">
          <ac:chgData name="Henry Jammes" userId="5f22554b-fd15-4676-8c82-dc6122af2a80" providerId="ADAL" clId="{A3A6ABF9-8563-404A-BEC3-1E0B3CC340AC}" dt="2023-08-15T19:15:39.623" v="11127"/>
          <ac:spMkLst>
            <pc:docMk/>
            <pc:sldMk cId="1520399783" sldId="2147478629"/>
            <ac:spMk id="83" creationId="{EDD4AFC3-20ED-C01E-C8AA-1D3E5AC4DA39}"/>
          </ac:spMkLst>
        </pc:spChg>
        <pc:spChg chg="mod">
          <ac:chgData name="Henry Jammes" userId="5f22554b-fd15-4676-8c82-dc6122af2a80" providerId="ADAL" clId="{A3A6ABF9-8563-404A-BEC3-1E0B3CC340AC}" dt="2023-08-15T19:15:39.623" v="11127"/>
          <ac:spMkLst>
            <pc:docMk/>
            <pc:sldMk cId="1520399783" sldId="2147478629"/>
            <ac:spMk id="84" creationId="{67940EE5-9038-9145-49DC-78CF8150A8DC}"/>
          </ac:spMkLst>
        </pc:spChg>
        <pc:spChg chg="mod">
          <ac:chgData name="Henry Jammes" userId="5f22554b-fd15-4676-8c82-dc6122af2a80" providerId="ADAL" clId="{A3A6ABF9-8563-404A-BEC3-1E0B3CC340AC}" dt="2023-08-15T19:15:39.623" v="11127"/>
          <ac:spMkLst>
            <pc:docMk/>
            <pc:sldMk cId="1520399783" sldId="2147478629"/>
            <ac:spMk id="86" creationId="{0719E92C-79CA-7503-C020-0AF053391997}"/>
          </ac:spMkLst>
        </pc:spChg>
        <pc:spChg chg="add del mod">
          <ac:chgData name="Henry Jammes" userId="5f22554b-fd15-4676-8c82-dc6122af2a80" providerId="ADAL" clId="{A3A6ABF9-8563-404A-BEC3-1E0B3CC340AC}" dt="2023-08-15T19:15:44.423" v="11130"/>
          <ac:spMkLst>
            <pc:docMk/>
            <pc:sldMk cId="1520399783" sldId="2147478629"/>
            <ac:spMk id="87" creationId="{EECD51B9-9F6F-1CF6-4B54-C2D2E7AF3BE7}"/>
          </ac:spMkLst>
        </pc:spChg>
        <pc:spChg chg="add del mod">
          <ac:chgData name="Henry Jammes" userId="5f22554b-fd15-4676-8c82-dc6122af2a80" providerId="ADAL" clId="{A3A6ABF9-8563-404A-BEC3-1E0B3CC340AC}" dt="2023-08-15T19:15:44.423" v="11130"/>
          <ac:spMkLst>
            <pc:docMk/>
            <pc:sldMk cId="1520399783" sldId="2147478629"/>
            <ac:spMk id="88" creationId="{64228881-D62F-11D8-EACF-2D463ECB6333}"/>
          </ac:spMkLst>
        </pc:spChg>
        <pc:spChg chg="add del mod">
          <ac:chgData name="Henry Jammes" userId="5f22554b-fd15-4676-8c82-dc6122af2a80" providerId="ADAL" clId="{A3A6ABF9-8563-404A-BEC3-1E0B3CC340AC}" dt="2023-08-15T19:15:44.423" v="11130"/>
          <ac:spMkLst>
            <pc:docMk/>
            <pc:sldMk cId="1520399783" sldId="2147478629"/>
            <ac:spMk id="89" creationId="{89FF4971-D20B-6CA5-352E-030302631387}"/>
          </ac:spMkLst>
        </pc:spChg>
        <pc:spChg chg="add del mod">
          <ac:chgData name="Henry Jammes" userId="5f22554b-fd15-4676-8c82-dc6122af2a80" providerId="ADAL" clId="{A3A6ABF9-8563-404A-BEC3-1E0B3CC340AC}" dt="2023-08-15T19:15:44.423" v="11130"/>
          <ac:spMkLst>
            <pc:docMk/>
            <pc:sldMk cId="1520399783" sldId="2147478629"/>
            <ac:spMk id="91" creationId="{B2794AAF-1756-1EF2-B18A-22FE2885BE67}"/>
          </ac:spMkLst>
        </pc:spChg>
        <pc:spChg chg="add del mod">
          <ac:chgData name="Henry Jammes" userId="5f22554b-fd15-4676-8c82-dc6122af2a80" providerId="ADAL" clId="{A3A6ABF9-8563-404A-BEC3-1E0B3CC340AC}" dt="2023-08-15T19:15:44.423" v="11130"/>
          <ac:spMkLst>
            <pc:docMk/>
            <pc:sldMk cId="1520399783" sldId="2147478629"/>
            <ac:spMk id="92" creationId="{C3C63D56-148F-0C03-D419-904FD3C67364}"/>
          </ac:spMkLst>
        </pc:spChg>
        <pc:spChg chg="add del mod">
          <ac:chgData name="Henry Jammes" userId="5f22554b-fd15-4676-8c82-dc6122af2a80" providerId="ADAL" clId="{A3A6ABF9-8563-404A-BEC3-1E0B3CC340AC}" dt="2023-08-15T19:15:44.423" v="11130"/>
          <ac:spMkLst>
            <pc:docMk/>
            <pc:sldMk cId="1520399783" sldId="2147478629"/>
            <ac:spMk id="94" creationId="{F1C57D64-8EC4-03E8-2B93-4474F5EE9A93}"/>
          </ac:spMkLst>
        </pc:spChg>
        <pc:spChg chg="add del mod">
          <ac:chgData name="Henry Jammes" userId="5f22554b-fd15-4676-8c82-dc6122af2a80" providerId="ADAL" clId="{A3A6ABF9-8563-404A-BEC3-1E0B3CC340AC}" dt="2023-08-15T19:15:44.423" v="11130"/>
          <ac:spMkLst>
            <pc:docMk/>
            <pc:sldMk cId="1520399783" sldId="2147478629"/>
            <ac:spMk id="96" creationId="{BF72058B-1541-D487-6245-3355F95A526F}"/>
          </ac:spMkLst>
        </pc:spChg>
        <pc:spChg chg="add del mod">
          <ac:chgData name="Henry Jammes" userId="5f22554b-fd15-4676-8c82-dc6122af2a80" providerId="ADAL" clId="{A3A6ABF9-8563-404A-BEC3-1E0B3CC340AC}" dt="2023-08-15T19:15:44.423" v="11130"/>
          <ac:spMkLst>
            <pc:docMk/>
            <pc:sldMk cId="1520399783" sldId="2147478629"/>
            <ac:spMk id="100" creationId="{EEBDBD39-119E-9D4F-5E0A-173F913B6439}"/>
          </ac:spMkLst>
        </pc:spChg>
        <pc:spChg chg="add del mod">
          <ac:chgData name="Henry Jammes" userId="5f22554b-fd15-4676-8c82-dc6122af2a80" providerId="ADAL" clId="{A3A6ABF9-8563-404A-BEC3-1E0B3CC340AC}" dt="2023-08-15T19:15:44.423" v="11130"/>
          <ac:spMkLst>
            <pc:docMk/>
            <pc:sldMk cId="1520399783" sldId="2147478629"/>
            <ac:spMk id="101" creationId="{EA9346D2-5861-2FB0-6111-CBBEAFE59FF8}"/>
          </ac:spMkLst>
        </pc:spChg>
        <pc:spChg chg="add del mod">
          <ac:chgData name="Henry Jammes" userId="5f22554b-fd15-4676-8c82-dc6122af2a80" providerId="ADAL" clId="{A3A6ABF9-8563-404A-BEC3-1E0B3CC340AC}" dt="2023-08-15T19:15:44.423" v="11130"/>
          <ac:spMkLst>
            <pc:docMk/>
            <pc:sldMk cId="1520399783" sldId="2147478629"/>
            <ac:spMk id="104" creationId="{581EEFF2-DEA7-6439-9F72-97A8BEE2A88E}"/>
          </ac:spMkLst>
        </pc:spChg>
        <pc:spChg chg="add del mod">
          <ac:chgData name="Henry Jammes" userId="5f22554b-fd15-4676-8c82-dc6122af2a80" providerId="ADAL" clId="{A3A6ABF9-8563-404A-BEC3-1E0B3CC340AC}" dt="2023-08-15T19:15:46.243" v="11132"/>
          <ac:spMkLst>
            <pc:docMk/>
            <pc:sldMk cId="1520399783" sldId="2147478629"/>
            <ac:spMk id="111" creationId="{7F4750FD-6348-541F-E68B-89AD36CC0451}"/>
          </ac:spMkLst>
        </pc:spChg>
        <pc:spChg chg="add del mod">
          <ac:chgData name="Henry Jammes" userId="5f22554b-fd15-4676-8c82-dc6122af2a80" providerId="ADAL" clId="{A3A6ABF9-8563-404A-BEC3-1E0B3CC340AC}" dt="2023-08-15T19:15:46.243" v="11132"/>
          <ac:spMkLst>
            <pc:docMk/>
            <pc:sldMk cId="1520399783" sldId="2147478629"/>
            <ac:spMk id="113" creationId="{DF2C3A56-5E88-4E0E-6D97-703103980439}"/>
          </ac:spMkLst>
        </pc:spChg>
        <pc:spChg chg="mod">
          <ac:chgData name="Henry Jammes" userId="5f22554b-fd15-4676-8c82-dc6122af2a80" providerId="ADAL" clId="{A3A6ABF9-8563-404A-BEC3-1E0B3CC340AC}" dt="2023-08-15T19:15:44.502" v="11131"/>
          <ac:spMkLst>
            <pc:docMk/>
            <pc:sldMk cId="1520399783" sldId="2147478629"/>
            <ac:spMk id="116" creationId="{6D7D7A0F-17B5-605B-49AE-C11F4F1453F4}"/>
          </ac:spMkLst>
        </pc:spChg>
        <pc:spChg chg="mod">
          <ac:chgData name="Henry Jammes" userId="5f22554b-fd15-4676-8c82-dc6122af2a80" providerId="ADAL" clId="{A3A6ABF9-8563-404A-BEC3-1E0B3CC340AC}" dt="2023-08-15T19:15:44.502" v="11131"/>
          <ac:spMkLst>
            <pc:docMk/>
            <pc:sldMk cId="1520399783" sldId="2147478629"/>
            <ac:spMk id="118" creationId="{1602C131-A2AD-6A33-288C-40EF6AC451A8}"/>
          </ac:spMkLst>
        </pc:spChg>
        <pc:spChg chg="mod">
          <ac:chgData name="Henry Jammes" userId="5f22554b-fd15-4676-8c82-dc6122af2a80" providerId="ADAL" clId="{A3A6ABF9-8563-404A-BEC3-1E0B3CC340AC}" dt="2023-08-15T19:15:44.502" v="11131"/>
          <ac:spMkLst>
            <pc:docMk/>
            <pc:sldMk cId="1520399783" sldId="2147478629"/>
            <ac:spMk id="119" creationId="{89B7275A-D5AC-69FD-D743-27CF305ED15A}"/>
          </ac:spMkLst>
        </pc:spChg>
        <pc:spChg chg="add del mod">
          <ac:chgData name="Henry Jammes" userId="5f22554b-fd15-4676-8c82-dc6122af2a80" providerId="ADAL" clId="{A3A6ABF9-8563-404A-BEC3-1E0B3CC340AC}" dt="2023-08-15T19:15:46.243" v="11132"/>
          <ac:spMkLst>
            <pc:docMk/>
            <pc:sldMk cId="1520399783" sldId="2147478629"/>
            <ac:spMk id="120" creationId="{355EB10D-C031-1C62-3BE0-E28AFAA84754}"/>
          </ac:spMkLst>
        </pc:spChg>
        <pc:spChg chg="mod">
          <ac:chgData name="Henry Jammes" userId="5f22554b-fd15-4676-8c82-dc6122af2a80" providerId="ADAL" clId="{A3A6ABF9-8563-404A-BEC3-1E0B3CC340AC}" dt="2023-08-15T19:15:44.502" v="11131"/>
          <ac:spMkLst>
            <pc:docMk/>
            <pc:sldMk cId="1520399783" sldId="2147478629"/>
            <ac:spMk id="124" creationId="{1540861C-F6C7-B12C-800F-B09FE252C3C1}"/>
          </ac:spMkLst>
        </pc:spChg>
        <pc:spChg chg="mod">
          <ac:chgData name="Henry Jammes" userId="5f22554b-fd15-4676-8c82-dc6122af2a80" providerId="ADAL" clId="{A3A6ABF9-8563-404A-BEC3-1E0B3CC340AC}" dt="2023-08-15T19:15:44.502" v="11131"/>
          <ac:spMkLst>
            <pc:docMk/>
            <pc:sldMk cId="1520399783" sldId="2147478629"/>
            <ac:spMk id="126" creationId="{A744B31C-F1B2-E37F-ADE9-703D3D4B39BC}"/>
          </ac:spMkLst>
        </pc:spChg>
        <pc:spChg chg="mod">
          <ac:chgData name="Henry Jammes" userId="5f22554b-fd15-4676-8c82-dc6122af2a80" providerId="ADAL" clId="{A3A6ABF9-8563-404A-BEC3-1E0B3CC340AC}" dt="2023-08-15T19:15:44.502" v="11131"/>
          <ac:spMkLst>
            <pc:docMk/>
            <pc:sldMk cId="1520399783" sldId="2147478629"/>
            <ac:spMk id="127" creationId="{E8426F40-B4AF-EBBA-5EB6-7BB6A81A46D6}"/>
          </ac:spMkLst>
        </pc:spChg>
        <pc:spChg chg="add del mod">
          <ac:chgData name="Henry Jammes" userId="5f22554b-fd15-4676-8c82-dc6122af2a80" providerId="ADAL" clId="{A3A6ABF9-8563-404A-BEC3-1E0B3CC340AC}" dt="2023-08-15T19:15:46.243" v="11132"/>
          <ac:spMkLst>
            <pc:docMk/>
            <pc:sldMk cId="1520399783" sldId="2147478629"/>
            <ac:spMk id="128" creationId="{67987D04-AD18-7546-12D9-12B797B47DB0}"/>
          </ac:spMkLst>
        </pc:spChg>
        <pc:spChg chg="mod">
          <ac:chgData name="Henry Jammes" userId="5f22554b-fd15-4676-8c82-dc6122af2a80" providerId="ADAL" clId="{A3A6ABF9-8563-404A-BEC3-1E0B3CC340AC}" dt="2023-08-15T19:15:44.502" v="11131"/>
          <ac:spMkLst>
            <pc:docMk/>
            <pc:sldMk cId="1520399783" sldId="2147478629"/>
            <ac:spMk id="132" creationId="{5E246834-1A9D-3377-D8C0-454AF6AC6BAE}"/>
          </ac:spMkLst>
        </pc:spChg>
        <pc:spChg chg="mod">
          <ac:chgData name="Henry Jammes" userId="5f22554b-fd15-4676-8c82-dc6122af2a80" providerId="ADAL" clId="{A3A6ABF9-8563-404A-BEC3-1E0B3CC340AC}" dt="2023-08-15T19:15:44.502" v="11131"/>
          <ac:spMkLst>
            <pc:docMk/>
            <pc:sldMk cId="1520399783" sldId="2147478629"/>
            <ac:spMk id="134" creationId="{8E8A9D8F-DA45-0A4F-CF28-ED05476CC0E2}"/>
          </ac:spMkLst>
        </pc:spChg>
        <pc:spChg chg="mod">
          <ac:chgData name="Henry Jammes" userId="5f22554b-fd15-4676-8c82-dc6122af2a80" providerId="ADAL" clId="{A3A6ABF9-8563-404A-BEC3-1E0B3CC340AC}" dt="2023-08-15T19:15:44.502" v="11131"/>
          <ac:spMkLst>
            <pc:docMk/>
            <pc:sldMk cId="1520399783" sldId="2147478629"/>
            <ac:spMk id="135" creationId="{6874884D-C065-D06C-6446-8C636678ECA9}"/>
          </ac:spMkLst>
        </pc:spChg>
        <pc:spChg chg="add del mod">
          <ac:chgData name="Henry Jammes" userId="5f22554b-fd15-4676-8c82-dc6122af2a80" providerId="ADAL" clId="{A3A6ABF9-8563-404A-BEC3-1E0B3CC340AC}" dt="2023-08-15T19:15:46.243" v="11132"/>
          <ac:spMkLst>
            <pc:docMk/>
            <pc:sldMk cId="1520399783" sldId="2147478629"/>
            <ac:spMk id="137" creationId="{24B1104C-314F-3F38-4499-D5DB9BB1D418}"/>
          </ac:spMkLst>
        </pc:spChg>
        <pc:spChg chg="add del mod">
          <ac:chgData name="Henry Jammes" userId="5f22554b-fd15-4676-8c82-dc6122af2a80" providerId="ADAL" clId="{A3A6ABF9-8563-404A-BEC3-1E0B3CC340AC}" dt="2023-08-15T19:15:46.243" v="11132"/>
          <ac:spMkLst>
            <pc:docMk/>
            <pc:sldMk cId="1520399783" sldId="2147478629"/>
            <ac:spMk id="139" creationId="{8964512D-1EC7-5AE2-0EF4-257731D4F509}"/>
          </ac:spMkLst>
        </pc:spChg>
        <pc:spChg chg="mod">
          <ac:chgData name="Henry Jammes" userId="5f22554b-fd15-4676-8c82-dc6122af2a80" providerId="ADAL" clId="{A3A6ABF9-8563-404A-BEC3-1E0B3CC340AC}" dt="2023-08-15T19:15:44.502" v="11131"/>
          <ac:spMkLst>
            <pc:docMk/>
            <pc:sldMk cId="1520399783" sldId="2147478629"/>
            <ac:spMk id="142" creationId="{5BED5C21-F2A1-64B1-4328-C33FEE416CED}"/>
          </ac:spMkLst>
        </pc:spChg>
        <pc:spChg chg="mod">
          <ac:chgData name="Henry Jammes" userId="5f22554b-fd15-4676-8c82-dc6122af2a80" providerId="ADAL" clId="{A3A6ABF9-8563-404A-BEC3-1E0B3CC340AC}" dt="2023-08-15T19:15:44.502" v="11131"/>
          <ac:spMkLst>
            <pc:docMk/>
            <pc:sldMk cId="1520399783" sldId="2147478629"/>
            <ac:spMk id="143" creationId="{F22A46F0-994B-A812-CD49-DE8612BD5AE1}"/>
          </ac:spMkLst>
        </pc:spChg>
        <pc:spChg chg="mod">
          <ac:chgData name="Henry Jammes" userId="5f22554b-fd15-4676-8c82-dc6122af2a80" providerId="ADAL" clId="{A3A6ABF9-8563-404A-BEC3-1E0B3CC340AC}" dt="2023-08-15T19:15:44.502" v="11131"/>
          <ac:spMkLst>
            <pc:docMk/>
            <pc:sldMk cId="1520399783" sldId="2147478629"/>
            <ac:spMk id="145" creationId="{733E3863-F546-6363-9F56-4969667A3835}"/>
          </ac:spMkLst>
        </pc:spChg>
        <pc:spChg chg="add del mod">
          <ac:chgData name="Henry Jammes" userId="5f22554b-fd15-4676-8c82-dc6122af2a80" providerId="ADAL" clId="{A3A6ABF9-8563-404A-BEC3-1E0B3CC340AC}" dt="2023-08-15T19:15:46.243" v="11132"/>
          <ac:spMkLst>
            <pc:docMk/>
            <pc:sldMk cId="1520399783" sldId="2147478629"/>
            <ac:spMk id="146" creationId="{F27C359E-B64E-9A2A-CA2A-405C66D33CF2}"/>
          </ac:spMkLst>
        </pc:spChg>
        <pc:spChg chg="add del mod">
          <ac:chgData name="Henry Jammes" userId="5f22554b-fd15-4676-8c82-dc6122af2a80" providerId="ADAL" clId="{A3A6ABF9-8563-404A-BEC3-1E0B3CC340AC}" dt="2023-08-15T19:15:46.243" v="11132"/>
          <ac:spMkLst>
            <pc:docMk/>
            <pc:sldMk cId="1520399783" sldId="2147478629"/>
            <ac:spMk id="148" creationId="{001E5857-AB4F-849F-717F-39E0600FE25E}"/>
          </ac:spMkLst>
        </pc:spChg>
        <pc:spChg chg="mod">
          <ac:chgData name="Henry Jammes" userId="5f22554b-fd15-4676-8c82-dc6122af2a80" providerId="ADAL" clId="{A3A6ABF9-8563-404A-BEC3-1E0B3CC340AC}" dt="2023-08-15T19:15:44.502" v="11131"/>
          <ac:spMkLst>
            <pc:docMk/>
            <pc:sldMk cId="1520399783" sldId="2147478629"/>
            <ac:spMk id="150" creationId="{E66DDAEF-854D-EE97-CF73-DFBCCEDF842F}"/>
          </ac:spMkLst>
        </pc:spChg>
        <pc:spChg chg="mod">
          <ac:chgData name="Henry Jammes" userId="5f22554b-fd15-4676-8c82-dc6122af2a80" providerId="ADAL" clId="{A3A6ABF9-8563-404A-BEC3-1E0B3CC340AC}" dt="2023-08-15T19:15:44.502" v="11131"/>
          <ac:spMkLst>
            <pc:docMk/>
            <pc:sldMk cId="1520399783" sldId="2147478629"/>
            <ac:spMk id="151" creationId="{6615B5A0-E322-4146-A85B-292D3EE85863}"/>
          </ac:spMkLst>
        </pc:spChg>
        <pc:spChg chg="mod">
          <ac:chgData name="Henry Jammes" userId="5f22554b-fd15-4676-8c82-dc6122af2a80" providerId="ADAL" clId="{A3A6ABF9-8563-404A-BEC3-1E0B3CC340AC}" dt="2023-08-15T19:15:44.502" v="11131"/>
          <ac:spMkLst>
            <pc:docMk/>
            <pc:sldMk cId="1520399783" sldId="2147478629"/>
            <ac:spMk id="154" creationId="{01F08DEB-A837-186D-9BC1-F02FA0DB1B7D}"/>
          </ac:spMkLst>
        </pc:spChg>
        <pc:spChg chg="mod">
          <ac:chgData name="Henry Jammes" userId="5f22554b-fd15-4676-8c82-dc6122af2a80" providerId="ADAL" clId="{A3A6ABF9-8563-404A-BEC3-1E0B3CC340AC}" dt="2023-08-15T19:15:44.502" v="11131"/>
          <ac:spMkLst>
            <pc:docMk/>
            <pc:sldMk cId="1520399783" sldId="2147478629"/>
            <ac:spMk id="155" creationId="{665BD4D2-B8A7-CDA5-29AA-D58BCF7EA2C7}"/>
          </ac:spMkLst>
        </pc:spChg>
        <pc:spChg chg="mod">
          <ac:chgData name="Henry Jammes" userId="5f22554b-fd15-4676-8c82-dc6122af2a80" providerId="ADAL" clId="{A3A6ABF9-8563-404A-BEC3-1E0B3CC340AC}" dt="2023-08-15T19:15:44.502" v="11131"/>
          <ac:spMkLst>
            <pc:docMk/>
            <pc:sldMk cId="1520399783" sldId="2147478629"/>
            <ac:spMk id="157" creationId="{FEE36C9D-8EB4-0A3B-975E-51B4D9D8FD17}"/>
          </ac:spMkLst>
        </pc:spChg>
        <pc:spChg chg="add del mod">
          <ac:chgData name="Henry Jammes" userId="5f22554b-fd15-4676-8c82-dc6122af2a80" providerId="ADAL" clId="{A3A6ABF9-8563-404A-BEC3-1E0B3CC340AC}" dt="2023-08-15T19:15:46.243" v="11132"/>
          <ac:spMkLst>
            <pc:docMk/>
            <pc:sldMk cId="1520399783" sldId="2147478629"/>
            <ac:spMk id="158" creationId="{F1217CA9-372D-49DD-6C15-23579EFF334B}"/>
          </ac:spMkLst>
        </pc:spChg>
        <pc:spChg chg="add del mod">
          <ac:chgData name="Henry Jammes" userId="5f22554b-fd15-4676-8c82-dc6122af2a80" providerId="ADAL" clId="{A3A6ABF9-8563-404A-BEC3-1E0B3CC340AC}" dt="2023-08-15T19:15:46.243" v="11132"/>
          <ac:spMkLst>
            <pc:docMk/>
            <pc:sldMk cId="1520399783" sldId="2147478629"/>
            <ac:spMk id="159" creationId="{39D3CB10-9D55-9F5C-15FC-7644BEBF729C}"/>
          </ac:spMkLst>
        </pc:spChg>
        <pc:spChg chg="add del mod">
          <ac:chgData name="Henry Jammes" userId="5f22554b-fd15-4676-8c82-dc6122af2a80" providerId="ADAL" clId="{A3A6ABF9-8563-404A-BEC3-1E0B3CC340AC}" dt="2023-08-15T19:15:46.243" v="11132"/>
          <ac:spMkLst>
            <pc:docMk/>
            <pc:sldMk cId="1520399783" sldId="2147478629"/>
            <ac:spMk id="164" creationId="{75ED218E-E88D-B6E0-282B-513B7A057C39}"/>
          </ac:spMkLst>
        </pc:spChg>
        <pc:spChg chg="add del mod">
          <ac:chgData name="Henry Jammes" userId="5f22554b-fd15-4676-8c82-dc6122af2a80" providerId="ADAL" clId="{A3A6ABF9-8563-404A-BEC3-1E0B3CC340AC}" dt="2023-08-15T19:15:46.243" v="11132"/>
          <ac:spMkLst>
            <pc:docMk/>
            <pc:sldMk cId="1520399783" sldId="2147478629"/>
            <ac:spMk id="165" creationId="{7C3A7B67-4827-1574-624A-995DD2E05A52}"/>
          </ac:spMkLst>
        </pc:spChg>
        <pc:spChg chg="add del mod">
          <ac:chgData name="Henry Jammes" userId="5f22554b-fd15-4676-8c82-dc6122af2a80" providerId="ADAL" clId="{A3A6ABF9-8563-404A-BEC3-1E0B3CC340AC}" dt="2023-08-15T19:15:46.243" v="11132"/>
          <ac:spMkLst>
            <pc:docMk/>
            <pc:sldMk cId="1520399783" sldId="2147478629"/>
            <ac:spMk id="166" creationId="{3B575308-2C6E-3E35-6074-B3392877A790}"/>
          </ac:spMkLst>
        </pc:spChg>
        <pc:spChg chg="mod">
          <ac:chgData name="Henry Jammes" userId="5f22554b-fd15-4676-8c82-dc6122af2a80" providerId="ADAL" clId="{A3A6ABF9-8563-404A-BEC3-1E0B3CC340AC}" dt="2023-08-15T19:15:44.502" v="11131"/>
          <ac:spMkLst>
            <pc:docMk/>
            <pc:sldMk cId="1520399783" sldId="2147478629"/>
            <ac:spMk id="170" creationId="{B008562E-EA7D-9296-787E-962984853D35}"/>
          </ac:spMkLst>
        </pc:spChg>
        <pc:spChg chg="mod">
          <ac:chgData name="Henry Jammes" userId="5f22554b-fd15-4676-8c82-dc6122af2a80" providerId="ADAL" clId="{A3A6ABF9-8563-404A-BEC3-1E0B3CC340AC}" dt="2023-08-15T19:15:44.502" v="11131"/>
          <ac:spMkLst>
            <pc:docMk/>
            <pc:sldMk cId="1520399783" sldId="2147478629"/>
            <ac:spMk id="172" creationId="{0CB8440E-F726-9CDD-8149-6D9CFE84FA01}"/>
          </ac:spMkLst>
        </pc:spChg>
        <pc:spChg chg="mod">
          <ac:chgData name="Henry Jammes" userId="5f22554b-fd15-4676-8c82-dc6122af2a80" providerId="ADAL" clId="{A3A6ABF9-8563-404A-BEC3-1E0B3CC340AC}" dt="2023-08-15T19:15:44.502" v="11131"/>
          <ac:spMkLst>
            <pc:docMk/>
            <pc:sldMk cId="1520399783" sldId="2147478629"/>
            <ac:spMk id="173" creationId="{FE48390B-0BDD-77D3-7F24-4809ADAA5AB1}"/>
          </ac:spMkLst>
        </pc:spChg>
        <pc:spChg chg="add del mod">
          <ac:chgData name="Henry Jammes" userId="5f22554b-fd15-4676-8c82-dc6122af2a80" providerId="ADAL" clId="{A3A6ABF9-8563-404A-BEC3-1E0B3CC340AC}" dt="2023-08-15T19:15:46.243" v="11132"/>
          <ac:spMkLst>
            <pc:docMk/>
            <pc:sldMk cId="1520399783" sldId="2147478629"/>
            <ac:spMk id="175" creationId="{2038B884-0CAC-10F0-E035-2E3007D65E86}"/>
          </ac:spMkLst>
        </pc:spChg>
        <pc:spChg chg="add del mod">
          <ac:chgData name="Henry Jammes" userId="5f22554b-fd15-4676-8c82-dc6122af2a80" providerId="ADAL" clId="{A3A6ABF9-8563-404A-BEC3-1E0B3CC340AC}" dt="2023-08-15T19:15:46.243" v="11132"/>
          <ac:spMkLst>
            <pc:docMk/>
            <pc:sldMk cId="1520399783" sldId="2147478629"/>
            <ac:spMk id="178" creationId="{A45967C2-7B96-2641-B5B4-26B8E1193A11}"/>
          </ac:spMkLst>
        </pc:spChg>
        <pc:spChg chg="mod">
          <ac:chgData name="Henry Jammes" userId="5f22554b-fd15-4676-8c82-dc6122af2a80" providerId="ADAL" clId="{A3A6ABF9-8563-404A-BEC3-1E0B3CC340AC}" dt="2023-08-15T19:15:44.502" v="11131"/>
          <ac:spMkLst>
            <pc:docMk/>
            <pc:sldMk cId="1520399783" sldId="2147478629"/>
            <ac:spMk id="180" creationId="{BFCC8372-A149-4D24-3C14-DAFF0EB455A2}"/>
          </ac:spMkLst>
        </pc:spChg>
        <pc:spChg chg="mod">
          <ac:chgData name="Henry Jammes" userId="5f22554b-fd15-4676-8c82-dc6122af2a80" providerId="ADAL" clId="{A3A6ABF9-8563-404A-BEC3-1E0B3CC340AC}" dt="2023-08-15T19:15:44.502" v="11131"/>
          <ac:spMkLst>
            <pc:docMk/>
            <pc:sldMk cId="1520399783" sldId="2147478629"/>
            <ac:spMk id="181" creationId="{C99AE7AD-3C01-4761-904E-186169766396}"/>
          </ac:spMkLst>
        </pc:spChg>
        <pc:spChg chg="mod">
          <ac:chgData name="Henry Jammes" userId="5f22554b-fd15-4676-8c82-dc6122af2a80" providerId="ADAL" clId="{A3A6ABF9-8563-404A-BEC3-1E0B3CC340AC}" dt="2023-08-15T19:15:44.502" v="11131"/>
          <ac:spMkLst>
            <pc:docMk/>
            <pc:sldMk cId="1520399783" sldId="2147478629"/>
            <ac:spMk id="183" creationId="{AB8B6F7E-0940-973A-7183-35FD1F3F0DD3}"/>
          </ac:spMkLst>
        </pc:spChg>
        <pc:spChg chg="mod">
          <ac:chgData name="Henry Jammes" userId="5f22554b-fd15-4676-8c82-dc6122af2a80" providerId="ADAL" clId="{A3A6ABF9-8563-404A-BEC3-1E0B3CC340AC}" dt="2023-08-15T19:15:44.502" v="11131"/>
          <ac:spMkLst>
            <pc:docMk/>
            <pc:sldMk cId="1520399783" sldId="2147478629"/>
            <ac:spMk id="185" creationId="{7C7CA19C-082D-29EA-C5FE-494FAE25B7F9}"/>
          </ac:spMkLst>
        </pc:spChg>
        <pc:spChg chg="mod">
          <ac:chgData name="Henry Jammes" userId="5f22554b-fd15-4676-8c82-dc6122af2a80" providerId="ADAL" clId="{A3A6ABF9-8563-404A-BEC3-1E0B3CC340AC}" dt="2023-08-15T19:15:44.502" v="11131"/>
          <ac:spMkLst>
            <pc:docMk/>
            <pc:sldMk cId="1520399783" sldId="2147478629"/>
            <ac:spMk id="186" creationId="{6CEA356C-D114-1992-847D-FACF99B693D6}"/>
          </ac:spMkLst>
        </pc:spChg>
        <pc:spChg chg="mod">
          <ac:chgData name="Henry Jammes" userId="5f22554b-fd15-4676-8c82-dc6122af2a80" providerId="ADAL" clId="{A3A6ABF9-8563-404A-BEC3-1E0B3CC340AC}" dt="2023-08-15T19:15:44.502" v="11131"/>
          <ac:spMkLst>
            <pc:docMk/>
            <pc:sldMk cId="1520399783" sldId="2147478629"/>
            <ac:spMk id="188" creationId="{53C89ECD-7326-CD01-619B-E961B2BD5463}"/>
          </ac:spMkLst>
        </pc:spChg>
        <pc:spChg chg="add del mod">
          <ac:chgData name="Henry Jammes" userId="5f22554b-fd15-4676-8c82-dc6122af2a80" providerId="ADAL" clId="{A3A6ABF9-8563-404A-BEC3-1E0B3CC340AC}" dt="2023-08-15T19:15:46.243" v="11132"/>
          <ac:spMkLst>
            <pc:docMk/>
            <pc:sldMk cId="1520399783" sldId="2147478629"/>
            <ac:spMk id="189" creationId="{9DA9353A-053F-CE70-856A-37C3D27D77CC}"/>
          </ac:spMkLst>
        </pc:spChg>
        <pc:spChg chg="add del mod">
          <ac:chgData name="Henry Jammes" userId="5f22554b-fd15-4676-8c82-dc6122af2a80" providerId="ADAL" clId="{A3A6ABF9-8563-404A-BEC3-1E0B3CC340AC}" dt="2023-08-15T19:15:46.243" v="11132"/>
          <ac:spMkLst>
            <pc:docMk/>
            <pc:sldMk cId="1520399783" sldId="2147478629"/>
            <ac:spMk id="190" creationId="{50377896-CAD6-12BC-452D-8FC7A2D7A837}"/>
          </ac:spMkLst>
        </pc:spChg>
        <pc:spChg chg="add del mod">
          <ac:chgData name="Henry Jammes" userId="5f22554b-fd15-4676-8c82-dc6122af2a80" providerId="ADAL" clId="{A3A6ABF9-8563-404A-BEC3-1E0B3CC340AC}" dt="2023-08-15T19:15:46.243" v="11132"/>
          <ac:spMkLst>
            <pc:docMk/>
            <pc:sldMk cId="1520399783" sldId="2147478629"/>
            <ac:spMk id="191" creationId="{752968C7-C1DD-A78B-77A6-4AA230795ABD}"/>
          </ac:spMkLst>
        </pc:spChg>
        <pc:spChg chg="add del mod">
          <ac:chgData name="Henry Jammes" userId="5f22554b-fd15-4676-8c82-dc6122af2a80" providerId="ADAL" clId="{A3A6ABF9-8563-404A-BEC3-1E0B3CC340AC}" dt="2023-08-15T19:15:46.243" v="11132"/>
          <ac:spMkLst>
            <pc:docMk/>
            <pc:sldMk cId="1520399783" sldId="2147478629"/>
            <ac:spMk id="193" creationId="{563B518E-0648-6825-12D0-34F9332F77F1}"/>
          </ac:spMkLst>
        </pc:spChg>
        <pc:spChg chg="add del mod">
          <ac:chgData name="Henry Jammes" userId="5f22554b-fd15-4676-8c82-dc6122af2a80" providerId="ADAL" clId="{A3A6ABF9-8563-404A-BEC3-1E0B3CC340AC}" dt="2023-08-15T19:15:46.243" v="11132"/>
          <ac:spMkLst>
            <pc:docMk/>
            <pc:sldMk cId="1520399783" sldId="2147478629"/>
            <ac:spMk id="194" creationId="{AD428644-1F1B-2284-57BA-FBDEF28B6D90}"/>
          </ac:spMkLst>
        </pc:spChg>
        <pc:spChg chg="add del mod">
          <ac:chgData name="Henry Jammes" userId="5f22554b-fd15-4676-8c82-dc6122af2a80" providerId="ADAL" clId="{A3A6ABF9-8563-404A-BEC3-1E0B3CC340AC}" dt="2023-08-15T19:15:46.243" v="11132"/>
          <ac:spMkLst>
            <pc:docMk/>
            <pc:sldMk cId="1520399783" sldId="2147478629"/>
            <ac:spMk id="196" creationId="{6B379476-5F19-1D1A-23D9-862241147A96}"/>
          </ac:spMkLst>
        </pc:spChg>
        <pc:spChg chg="add del mod">
          <ac:chgData name="Henry Jammes" userId="5f22554b-fd15-4676-8c82-dc6122af2a80" providerId="ADAL" clId="{A3A6ABF9-8563-404A-BEC3-1E0B3CC340AC}" dt="2023-08-15T19:15:46.243" v="11132"/>
          <ac:spMkLst>
            <pc:docMk/>
            <pc:sldMk cId="1520399783" sldId="2147478629"/>
            <ac:spMk id="198" creationId="{54B61B50-75C9-8FE2-2275-B8EE61111748}"/>
          </ac:spMkLst>
        </pc:spChg>
        <pc:spChg chg="add del mod">
          <ac:chgData name="Henry Jammes" userId="5f22554b-fd15-4676-8c82-dc6122af2a80" providerId="ADAL" clId="{A3A6ABF9-8563-404A-BEC3-1E0B3CC340AC}" dt="2023-08-15T19:15:46.243" v="11132"/>
          <ac:spMkLst>
            <pc:docMk/>
            <pc:sldMk cId="1520399783" sldId="2147478629"/>
            <ac:spMk id="202" creationId="{7D46B12E-CFB5-636A-DE45-F43BBE714218}"/>
          </ac:spMkLst>
        </pc:spChg>
        <pc:spChg chg="add del mod">
          <ac:chgData name="Henry Jammes" userId="5f22554b-fd15-4676-8c82-dc6122af2a80" providerId="ADAL" clId="{A3A6ABF9-8563-404A-BEC3-1E0B3CC340AC}" dt="2023-08-15T19:15:46.243" v="11132"/>
          <ac:spMkLst>
            <pc:docMk/>
            <pc:sldMk cId="1520399783" sldId="2147478629"/>
            <ac:spMk id="203" creationId="{4FD85DFF-9291-3D39-0A18-3F27D724123E}"/>
          </ac:spMkLst>
        </pc:spChg>
        <pc:spChg chg="add del mod">
          <ac:chgData name="Henry Jammes" userId="5f22554b-fd15-4676-8c82-dc6122af2a80" providerId="ADAL" clId="{A3A6ABF9-8563-404A-BEC3-1E0B3CC340AC}" dt="2023-08-15T19:15:46.243" v="11132"/>
          <ac:spMkLst>
            <pc:docMk/>
            <pc:sldMk cId="1520399783" sldId="2147478629"/>
            <ac:spMk id="206" creationId="{E45419C3-45D4-0990-D751-1EFE2343F24E}"/>
          </ac:spMkLst>
        </pc:spChg>
        <pc:spChg chg="add mod">
          <ac:chgData name="Henry Jammes" userId="5f22554b-fd15-4676-8c82-dc6122af2a80" providerId="ADAL" clId="{A3A6ABF9-8563-404A-BEC3-1E0B3CC340AC}" dt="2023-08-31T23:22:44.058" v="15096" actId="1076"/>
          <ac:spMkLst>
            <pc:docMk/>
            <pc:sldMk cId="1520399783" sldId="2147478629"/>
            <ac:spMk id="213" creationId="{B4FFA14C-7BE1-6E9F-A291-4CAF15AFCA0F}"/>
          </ac:spMkLst>
        </pc:spChg>
        <pc:spChg chg="add mod ord">
          <ac:chgData name="Henry Jammes" userId="5f22554b-fd15-4676-8c82-dc6122af2a80" providerId="ADAL" clId="{A3A6ABF9-8563-404A-BEC3-1E0B3CC340AC}" dt="2023-08-31T23:22:44.058" v="15096" actId="1076"/>
          <ac:spMkLst>
            <pc:docMk/>
            <pc:sldMk cId="1520399783" sldId="2147478629"/>
            <ac:spMk id="215" creationId="{27240342-4192-2CD3-E9FD-33BD097C33D7}"/>
          </ac:spMkLst>
        </pc:spChg>
        <pc:spChg chg="mod topLvl">
          <ac:chgData name="Henry Jammes" userId="5f22554b-fd15-4676-8c82-dc6122af2a80" providerId="ADAL" clId="{A3A6ABF9-8563-404A-BEC3-1E0B3CC340AC}" dt="2023-08-31T23:25:02.599" v="15124" actId="165"/>
          <ac:spMkLst>
            <pc:docMk/>
            <pc:sldMk cId="1520399783" sldId="2147478629"/>
            <ac:spMk id="218" creationId="{A50F298A-EC0B-5170-27E6-699877957A60}"/>
          </ac:spMkLst>
        </pc:spChg>
        <pc:spChg chg="mod">
          <ac:chgData name="Henry Jammes" userId="5f22554b-fd15-4676-8c82-dc6122af2a80" providerId="ADAL" clId="{A3A6ABF9-8563-404A-BEC3-1E0B3CC340AC}" dt="2023-08-31T23:23:08.578" v="15102" actId="207"/>
          <ac:spMkLst>
            <pc:docMk/>
            <pc:sldMk cId="1520399783" sldId="2147478629"/>
            <ac:spMk id="220" creationId="{3852B5ED-69C9-B3C0-F0A1-E6065F91A2DA}"/>
          </ac:spMkLst>
        </pc:spChg>
        <pc:spChg chg="mod">
          <ac:chgData name="Henry Jammes" userId="5f22554b-fd15-4676-8c82-dc6122af2a80" providerId="ADAL" clId="{A3A6ABF9-8563-404A-BEC3-1E0B3CC340AC}" dt="2023-08-31T23:23:08.578" v="15102" actId="207"/>
          <ac:spMkLst>
            <pc:docMk/>
            <pc:sldMk cId="1520399783" sldId="2147478629"/>
            <ac:spMk id="221" creationId="{BA23CA91-9663-FCD1-902C-04E555AF2597}"/>
          </ac:spMkLst>
        </pc:spChg>
        <pc:spChg chg="add mod">
          <ac:chgData name="Henry Jammes" userId="5f22554b-fd15-4676-8c82-dc6122af2a80" providerId="ADAL" clId="{A3A6ABF9-8563-404A-BEC3-1E0B3CC340AC}" dt="2023-08-31T23:22:44.058" v="15096" actId="1076"/>
          <ac:spMkLst>
            <pc:docMk/>
            <pc:sldMk cId="1520399783" sldId="2147478629"/>
            <ac:spMk id="222" creationId="{C16E0E01-9656-3E5F-0A52-023FD4E88337}"/>
          </ac:spMkLst>
        </pc:spChg>
        <pc:spChg chg="mod topLvl">
          <ac:chgData name="Henry Jammes" userId="5f22554b-fd15-4676-8c82-dc6122af2a80" providerId="ADAL" clId="{A3A6ABF9-8563-404A-BEC3-1E0B3CC340AC}" dt="2023-08-31T23:25:02.599" v="15124" actId="165"/>
          <ac:spMkLst>
            <pc:docMk/>
            <pc:sldMk cId="1520399783" sldId="2147478629"/>
            <ac:spMk id="226" creationId="{843B6BB3-3DE1-850C-A657-8DC0653F49BF}"/>
          </ac:spMkLst>
        </pc:spChg>
        <pc:spChg chg="mod">
          <ac:chgData name="Henry Jammes" userId="5f22554b-fd15-4676-8c82-dc6122af2a80" providerId="ADAL" clId="{A3A6ABF9-8563-404A-BEC3-1E0B3CC340AC}" dt="2023-08-31T23:21:27.484" v="15076" actId="207"/>
          <ac:spMkLst>
            <pc:docMk/>
            <pc:sldMk cId="1520399783" sldId="2147478629"/>
            <ac:spMk id="228" creationId="{CB41B51D-473B-A9BE-2FF1-2A9E4C2BCF6D}"/>
          </ac:spMkLst>
        </pc:spChg>
        <pc:spChg chg="mod">
          <ac:chgData name="Henry Jammes" userId="5f22554b-fd15-4676-8c82-dc6122af2a80" providerId="ADAL" clId="{A3A6ABF9-8563-404A-BEC3-1E0B3CC340AC}" dt="2023-08-31T23:21:27.484" v="15076" actId="207"/>
          <ac:spMkLst>
            <pc:docMk/>
            <pc:sldMk cId="1520399783" sldId="2147478629"/>
            <ac:spMk id="229" creationId="{1B514D76-FA25-A296-996D-B5E4EF33BB6E}"/>
          </ac:spMkLst>
        </pc:spChg>
        <pc:spChg chg="add mod">
          <ac:chgData name="Henry Jammes" userId="5f22554b-fd15-4676-8c82-dc6122af2a80" providerId="ADAL" clId="{A3A6ABF9-8563-404A-BEC3-1E0B3CC340AC}" dt="2023-08-31T23:22:44.058" v="15096" actId="1076"/>
          <ac:spMkLst>
            <pc:docMk/>
            <pc:sldMk cId="1520399783" sldId="2147478629"/>
            <ac:spMk id="230" creationId="{EE742936-393E-7243-3428-0894901E5106}"/>
          </ac:spMkLst>
        </pc:spChg>
        <pc:spChg chg="mod topLvl">
          <ac:chgData name="Henry Jammes" userId="5f22554b-fd15-4676-8c82-dc6122af2a80" providerId="ADAL" clId="{A3A6ABF9-8563-404A-BEC3-1E0B3CC340AC}" dt="2023-08-31T23:25:02.599" v="15124" actId="165"/>
          <ac:spMkLst>
            <pc:docMk/>
            <pc:sldMk cId="1520399783" sldId="2147478629"/>
            <ac:spMk id="234" creationId="{0CB41830-9943-E66B-A4D0-B33CE2189568}"/>
          </ac:spMkLst>
        </pc:spChg>
        <pc:spChg chg="mod">
          <ac:chgData name="Henry Jammes" userId="5f22554b-fd15-4676-8c82-dc6122af2a80" providerId="ADAL" clId="{A3A6ABF9-8563-404A-BEC3-1E0B3CC340AC}" dt="2023-08-31T23:21:27.484" v="15076" actId="207"/>
          <ac:spMkLst>
            <pc:docMk/>
            <pc:sldMk cId="1520399783" sldId="2147478629"/>
            <ac:spMk id="236" creationId="{A29255EC-4E88-5852-5507-7B5D5BF6B343}"/>
          </ac:spMkLst>
        </pc:spChg>
        <pc:spChg chg="mod">
          <ac:chgData name="Henry Jammes" userId="5f22554b-fd15-4676-8c82-dc6122af2a80" providerId="ADAL" clId="{A3A6ABF9-8563-404A-BEC3-1E0B3CC340AC}" dt="2023-08-31T23:21:27.484" v="15076" actId="207"/>
          <ac:spMkLst>
            <pc:docMk/>
            <pc:sldMk cId="1520399783" sldId="2147478629"/>
            <ac:spMk id="237" creationId="{C1C9E33E-0580-25CC-4C8B-0257B8F484D4}"/>
          </ac:spMkLst>
        </pc:spChg>
        <pc:spChg chg="add mod">
          <ac:chgData name="Henry Jammes" userId="5f22554b-fd15-4676-8c82-dc6122af2a80" providerId="ADAL" clId="{A3A6ABF9-8563-404A-BEC3-1E0B3CC340AC}" dt="2023-08-31T23:22:44.058" v="15096" actId="1076"/>
          <ac:spMkLst>
            <pc:docMk/>
            <pc:sldMk cId="1520399783" sldId="2147478629"/>
            <ac:spMk id="239" creationId="{4B6AE969-A6B2-A5D7-FA33-2B79A6EBBD1E}"/>
          </ac:spMkLst>
        </pc:spChg>
        <pc:spChg chg="add mod">
          <ac:chgData name="Henry Jammes" userId="5f22554b-fd15-4676-8c82-dc6122af2a80" providerId="ADAL" clId="{A3A6ABF9-8563-404A-BEC3-1E0B3CC340AC}" dt="2023-08-31T23:22:44.058" v="15096" actId="1076"/>
          <ac:spMkLst>
            <pc:docMk/>
            <pc:sldMk cId="1520399783" sldId="2147478629"/>
            <ac:spMk id="241" creationId="{234A88A1-788B-7EEC-5499-56DB5EE85B61}"/>
          </ac:spMkLst>
        </pc:spChg>
        <pc:spChg chg="mod topLvl">
          <ac:chgData name="Henry Jammes" userId="5f22554b-fd15-4676-8c82-dc6122af2a80" providerId="ADAL" clId="{A3A6ABF9-8563-404A-BEC3-1E0B3CC340AC}" dt="2023-08-31T23:25:02.599" v="15124" actId="165"/>
          <ac:spMkLst>
            <pc:docMk/>
            <pc:sldMk cId="1520399783" sldId="2147478629"/>
            <ac:spMk id="244" creationId="{C205124B-3260-7308-AE28-0AA12B2EDAD2}"/>
          </ac:spMkLst>
        </pc:spChg>
        <pc:spChg chg="mod topLvl">
          <ac:chgData name="Henry Jammes" userId="5f22554b-fd15-4676-8c82-dc6122af2a80" providerId="ADAL" clId="{A3A6ABF9-8563-404A-BEC3-1E0B3CC340AC}" dt="2023-08-31T23:25:02.599" v="15124" actId="165"/>
          <ac:spMkLst>
            <pc:docMk/>
            <pc:sldMk cId="1520399783" sldId="2147478629"/>
            <ac:spMk id="245" creationId="{6C269B37-061A-D608-039B-5B9D82EB8D2B}"/>
          </ac:spMkLst>
        </pc:spChg>
        <pc:spChg chg="mod topLvl">
          <ac:chgData name="Henry Jammes" userId="5f22554b-fd15-4676-8c82-dc6122af2a80" providerId="ADAL" clId="{A3A6ABF9-8563-404A-BEC3-1E0B3CC340AC}" dt="2023-08-31T23:25:02.599" v="15124" actId="165"/>
          <ac:spMkLst>
            <pc:docMk/>
            <pc:sldMk cId="1520399783" sldId="2147478629"/>
            <ac:spMk id="247" creationId="{89F3B99D-79FC-2885-8F95-0E05CF00DA54}"/>
          </ac:spMkLst>
        </pc:spChg>
        <pc:spChg chg="add mod">
          <ac:chgData name="Henry Jammes" userId="5f22554b-fd15-4676-8c82-dc6122af2a80" providerId="ADAL" clId="{A3A6ABF9-8563-404A-BEC3-1E0B3CC340AC}" dt="2023-08-31T23:22:44.058" v="15096" actId="1076"/>
          <ac:spMkLst>
            <pc:docMk/>
            <pc:sldMk cId="1520399783" sldId="2147478629"/>
            <ac:spMk id="248" creationId="{69B956FC-BEAE-4C1F-73E8-B19C9AC2E8EC}"/>
          </ac:spMkLst>
        </pc:spChg>
        <pc:spChg chg="add mod">
          <ac:chgData name="Henry Jammes" userId="5f22554b-fd15-4676-8c82-dc6122af2a80" providerId="ADAL" clId="{A3A6ABF9-8563-404A-BEC3-1E0B3CC340AC}" dt="2023-08-31T23:22:44.058" v="15096" actId="1076"/>
          <ac:spMkLst>
            <pc:docMk/>
            <pc:sldMk cId="1520399783" sldId="2147478629"/>
            <ac:spMk id="250" creationId="{73EE9B76-D41C-5E85-63E2-A4BD4E22F303}"/>
          </ac:spMkLst>
        </pc:spChg>
        <pc:spChg chg="mod topLvl">
          <ac:chgData name="Henry Jammes" userId="5f22554b-fd15-4676-8c82-dc6122af2a80" providerId="ADAL" clId="{A3A6ABF9-8563-404A-BEC3-1E0B3CC340AC}" dt="2023-08-31T23:25:02.599" v="15124" actId="165"/>
          <ac:spMkLst>
            <pc:docMk/>
            <pc:sldMk cId="1520399783" sldId="2147478629"/>
            <ac:spMk id="252" creationId="{A4355388-500A-6D8C-8FCC-B473EE972415}"/>
          </ac:spMkLst>
        </pc:spChg>
        <pc:spChg chg="mod topLvl">
          <ac:chgData name="Henry Jammes" userId="5f22554b-fd15-4676-8c82-dc6122af2a80" providerId="ADAL" clId="{A3A6ABF9-8563-404A-BEC3-1E0B3CC340AC}" dt="2023-08-31T23:25:02.599" v="15124" actId="165"/>
          <ac:spMkLst>
            <pc:docMk/>
            <pc:sldMk cId="1520399783" sldId="2147478629"/>
            <ac:spMk id="253" creationId="{1F2DC20D-1506-B12F-E338-FDDFA61E94C8}"/>
          </ac:spMkLst>
        </pc:spChg>
        <pc:spChg chg="mod topLvl">
          <ac:chgData name="Henry Jammes" userId="5f22554b-fd15-4676-8c82-dc6122af2a80" providerId="ADAL" clId="{A3A6ABF9-8563-404A-BEC3-1E0B3CC340AC}" dt="2023-08-31T23:25:02.599" v="15124" actId="165"/>
          <ac:spMkLst>
            <pc:docMk/>
            <pc:sldMk cId="1520399783" sldId="2147478629"/>
            <ac:spMk id="256" creationId="{37D4EE6E-A7A5-F273-5FE4-6A7AAFEECD80}"/>
          </ac:spMkLst>
        </pc:spChg>
        <pc:spChg chg="mod topLvl">
          <ac:chgData name="Henry Jammes" userId="5f22554b-fd15-4676-8c82-dc6122af2a80" providerId="ADAL" clId="{A3A6ABF9-8563-404A-BEC3-1E0B3CC340AC}" dt="2023-08-31T23:25:02.599" v="15124" actId="165"/>
          <ac:spMkLst>
            <pc:docMk/>
            <pc:sldMk cId="1520399783" sldId="2147478629"/>
            <ac:spMk id="257" creationId="{4EFAD4C9-2A7F-FEA5-C145-787F16F647AE}"/>
          </ac:spMkLst>
        </pc:spChg>
        <pc:spChg chg="mod topLvl">
          <ac:chgData name="Henry Jammes" userId="5f22554b-fd15-4676-8c82-dc6122af2a80" providerId="ADAL" clId="{A3A6ABF9-8563-404A-BEC3-1E0B3CC340AC}" dt="2023-08-31T23:25:02.599" v="15124" actId="165"/>
          <ac:spMkLst>
            <pc:docMk/>
            <pc:sldMk cId="1520399783" sldId="2147478629"/>
            <ac:spMk id="259" creationId="{89697A9B-3F36-682F-1DCA-33FBC7FD34C7}"/>
          </ac:spMkLst>
        </pc:spChg>
        <pc:spChg chg="add mod">
          <ac:chgData name="Henry Jammes" userId="5f22554b-fd15-4676-8c82-dc6122af2a80" providerId="ADAL" clId="{A3A6ABF9-8563-404A-BEC3-1E0B3CC340AC}" dt="2023-08-31T23:23:15.979" v="15103" actId="208"/>
          <ac:spMkLst>
            <pc:docMk/>
            <pc:sldMk cId="1520399783" sldId="2147478629"/>
            <ac:spMk id="260" creationId="{8672CA82-CE51-1231-5468-E966133F5F77}"/>
          </ac:spMkLst>
        </pc:spChg>
        <pc:spChg chg="add mod">
          <ac:chgData name="Henry Jammes" userId="5f22554b-fd15-4676-8c82-dc6122af2a80" providerId="ADAL" clId="{A3A6ABF9-8563-404A-BEC3-1E0B3CC340AC}" dt="2023-08-31T23:22:44.058" v="15096" actId="1076"/>
          <ac:spMkLst>
            <pc:docMk/>
            <pc:sldMk cId="1520399783" sldId="2147478629"/>
            <ac:spMk id="261" creationId="{4B369D91-16FC-FC07-2FCC-410B4F75BBE7}"/>
          </ac:spMkLst>
        </pc:spChg>
        <pc:spChg chg="add mod">
          <ac:chgData name="Henry Jammes" userId="5f22554b-fd15-4676-8c82-dc6122af2a80" providerId="ADAL" clId="{A3A6ABF9-8563-404A-BEC3-1E0B3CC340AC}" dt="2023-08-31T23:22:44.058" v="15096" actId="1076"/>
          <ac:spMkLst>
            <pc:docMk/>
            <pc:sldMk cId="1520399783" sldId="2147478629"/>
            <ac:spMk id="266" creationId="{883AF612-7C89-B90A-F90B-804E62C5DF7A}"/>
          </ac:spMkLst>
        </pc:spChg>
        <pc:spChg chg="add mod">
          <ac:chgData name="Henry Jammes" userId="5f22554b-fd15-4676-8c82-dc6122af2a80" providerId="ADAL" clId="{A3A6ABF9-8563-404A-BEC3-1E0B3CC340AC}" dt="2023-08-31T23:22:44.058" v="15096" actId="1076"/>
          <ac:spMkLst>
            <pc:docMk/>
            <pc:sldMk cId="1520399783" sldId="2147478629"/>
            <ac:spMk id="267" creationId="{2C4888C0-C8A5-EA9F-EE17-0EE8C7A5EB28}"/>
          </ac:spMkLst>
        </pc:spChg>
        <pc:spChg chg="add mod">
          <ac:chgData name="Henry Jammes" userId="5f22554b-fd15-4676-8c82-dc6122af2a80" providerId="ADAL" clId="{A3A6ABF9-8563-404A-BEC3-1E0B3CC340AC}" dt="2023-08-31T23:22:44.058" v="15096" actId="1076"/>
          <ac:spMkLst>
            <pc:docMk/>
            <pc:sldMk cId="1520399783" sldId="2147478629"/>
            <ac:spMk id="268" creationId="{3B20E464-8435-CEEC-F25C-C44AFFBAD95C}"/>
          </ac:spMkLst>
        </pc:spChg>
        <pc:spChg chg="mod topLvl">
          <ac:chgData name="Henry Jammes" userId="5f22554b-fd15-4676-8c82-dc6122af2a80" providerId="ADAL" clId="{A3A6ABF9-8563-404A-BEC3-1E0B3CC340AC}" dt="2023-08-31T23:25:02.599" v="15124" actId="165"/>
          <ac:spMkLst>
            <pc:docMk/>
            <pc:sldMk cId="1520399783" sldId="2147478629"/>
            <ac:spMk id="272" creationId="{4555E2B1-E598-A323-3EA1-140ED9ACAB83}"/>
          </ac:spMkLst>
        </pc:spChg>
        <pc:spChg chg="mod">
          <ac:chgData name="Henry Jammes" userId="5f22554b-fd15-4676-8c82-dc6122af2a80" providerId="ADAL" clId="{A3A6ABF9-8563-404A-BEC3-1E0B3CC340AC}" dt="2023-08-31T23:21:27.484" v="15076" actId="207"/>
          <ac:spMkLst>
            <pc:docMk/>
            <pc:sldMk cId="1520399783" sldId="2147478629"/>
            <ac:spMk id="274" creationId="{C085D00D-C22E-37A5-1991-2104AF69E896}"/>
          </ac:spMkLst>
        </pc:spChg>
        <pc:spChg chg="mod">
          <ac:chgData name="Henry Jammes" userId="5f22554b-fd15-4676-8c82-dc6122af2a80" providerId="ADAL" clId="{A3A6ABF9-8563-404A-BEC3-1E0B3CC340AC}" dt="2023-08-31T23:21:27.484" v="15076" actId="207"/>
          <ac:spMkLst>
            <pc:docMk/>
            <pc:sldMk cId="1520399783" sldId="2147478629"/>
            <ac:spMk id="275" creationId="{2B04FC49-8F17-CC09-664A-BEB8636072DE}"/>
          </ac:spMkLst>
        </pc:spChg>
        <pc:spChg chg="add mod ord">
          <ac:chgData name="Henry Jammes" userId="5f22554b-fd15-4676-8c82-dc6122af2a80" providerId="ADAL" clId="{A3A6ABF9-8563-404A-BEC3-1E0B3CC340AC}" dt="2023-08-31T23:22:44.058" v="15096" actId="1076"/>
          <ac:spMkLst>
            <pc:docMk/>
            <pc:sldMk cId="1520399783" sldId="2147478629"/>
            <ac:spMk id="277" creationId="{56142CF7-93D1-03BA-6DDC-B4A67434D538}"/>
          </ac:spMkLst>
        </pc:spChg>
        <pc:spChg chg="add mod">
          <ac:chgData name="Henry Jammes" userId="5f22554b-fd15-4676-8c82-dc6122af2a80" providerId="ADAL" clId="{A3A6ABF9-8563-404A-BEC3-1E0B3CC340AC}" dt="2023-08-31T23:22:44.058" v="15096" actId="1076"/>
          <ac:spMkLst>
            <pc:docMk/>
            <pc:sldMk cId="1520399783" sldId="2147478629"/>
            <ac:spMk id="280" creationId="{1596E20B-8DD7-DFD8-F1EB-D67060ED9C25}"/>
          </ac:spMkLst>
        </pc:spChg>
        <pc:spChg chg="mod topLvl">
          <ac:chgData name="Henry Jammes" userId="5f22554b-fd15-4676-8c82-dc6122af2a80" providerId="ADAL" clId="{A3A6ABF9-8563-404A-BEC3-1E0B3CC340AC}" dt="2023-08-31T23:25:02.599" v="15124" actId="165"/>
          <ac:spMkLst>
            <pc:docMk/>
            <pc:sldMk cId="1520399783" sldId="2147478629"/>
            <ac:spMk id="282" creationId="{C048860A-D1CD-888D-99CB-677DF9BCBD61}"/>
          </ac:spMkLst>
        </pc:spChg>
        <pc:spChg chg="mod topLvl">
          <ac:chgData name="Henry Jammes" userId="5f22554b-fd15-4676-8c82-dc6122af2a80" providerId="ADAL" clId="{A3A6ABF9-8563-404A-BEC3-1E0B3CC340AC}" dt="2023-08-31T23:25:02.599" v="15124" actId="165"/>
          <ac:spMkLst>
            <pc:docMk/>
            <pc:sldMk cId="1520399783" sldId="2147478629"/>
            <ac:spMk id="283" creationId="{398EDA94-6EF5-93E3-0496-977899430E02}"/>
          </ac:spMkLst>
        </pc:spChg>
        <pc:spChg chg="mod topLvl">
          <ac:chgData name="Henry Jammes" userId="5f22554b-fd15-4676-8c82-dc6122af2a80" providerId="ADAL" clId="{A3A6ABF9-8563-404A-BEC3-1E0B3CC340AC}" dt="2023-08-31T23:25:02.599" v="15124" actId="165"/>
          <ac:spMkLst>
            <pc:docMk/>
            <pc:sldMk cId="1520399783" sldId="2147478629"/>
            <ac:spMk id="285" creationId="{CD56766D-B7D6-EF55-C582-834E12D56AA2}"/>
          </ac:spMkLst>
        </pc:spChg>
        <pc:spChg chg="mod topLvl">
          <ac:chgData name="Henry Jammes" userId="5f22554b-fd15-4676-8c82-dc6122af2a80" providerId="ADAL" clId="{A3A6ABF9-8563-404A-BEC3-1E0B3CC340AC}" dt="2023-08-31T23:25:02.599" v="15124" actId="165"/>
          <ac:spMkLst>
            <pc:docMk/>
            <pc:sldMk cId="1520399783" sldId="2147478629"/>
            <ac:spMk id="287" creationId="{0F65D870-1359-9CE8-CBAF-30DBE9B01C2B}"/>
          </ac:spMkLst>
        </pc:spChg>
        <pc:spChg chg="mod topLvl">
          <ac:chgData name="Henry Jammes" userId="5f22554b-fd15-4676-8c82-dc6122af2a80" providerId="ADAL" clId="{A3A6ABF9-8563-404A-BEC3-1E0B3CC340AC}" dt="2023-08-31T23:25:02.599" v="15124" actId="165"/>
          <ac:spMkLst>
            <pc:docMk/>
            <pc:sldMk cId="1520399783" sldId="2147478629"/>
            <ac:spMk id="288" creationId="{36A4EBFD-9A69-5CEE-FC06-F03D05B12811}"/>
          </ac:spMkLst>
        </pc:spChg>
        <pc:spChg chg="mod topLvl">
          <ac:chgData name="Henry Jammes" userId="5f22554b-fd15-4676-8c82-dc6122af2a80" providerId="ADAL" clId="{A3A6ABF9-8563-404A-BEC3-1E0B3CC340AC}" dt="2023-08-31T23:25:02.599" v="15124" actId="165"/>
          <ac:spMkLst>
            <pc:docMk/>
            <pc:sldMk cId="1520399783" sldId="2147478629"/>
            <ac:spMk id="290" creationId="{2F37E807-9406-773D-20F2-352DF1552381}"/>
          </ac:spMkLst>
        </pc:spChg>
        <pc:spChg chg="add mod">
          <ac:chgData name="Henry Jammes" userId="5f22554b-fd15-4676-8c82-dc6122af2a80" providerId="ADAL" clId="{A3A6ABF9-8563-404A-BEC3-1E0B3CC340AC}" dt="2023-08-31T23:22:44.058" v="15096" actId="1076"/>
          <ac:spMkLst>
            <pc:docMk/>
            <pc:sldMk cId="1520399783" sldId="2147478629"/>
            <ac:spMk id="291" creationId="{8135EF77-855A-715D-B9C8-D14BDE5877AE}"/>
          </ac:spMkLst>
        </pc:spChg>
        <pc:spChg chg="add mod">
          <ac:chgData name="Henry Jammes" userId="5f22554b-fd15-4676-8c82-dc6122af2a80" providerId="ADAL" clId="{A3A6ABF9-8563-404A-BEC3-1E0B3CC340AC}" dt="2023-08-31T23:22:44.058" v="15096" actId="1076"/>
          <ac:spMkLst>
            <pc:docMk/>
            <pc:sldMk cId="1520399783" sldId="2147478629"/>
            <ac:spMk id="292" creationId="{946B36BF-0466-09DD-98FD-DD3A9007154B}"/>
          </ac:spMkLst>
        </pc:spChg>
        <pc:spChg chg="add mod">
          <ac:chgData name="Henry Jammes" userId="5f22554b-fd15-4676-8c82-dc6122af2a80" providerId="ADAL" clId="{A3A6ABF9-8563-404A-BEC3-1E0B3CC340AC}" dt="2023-08-31T23:22:44.058" v="15096" actId="1076"/>
          <ac:spMkLst>
            <pc:docMk/>
            <pc:sldMk cId="1520399783" sldId="2147478629"/>
            <ac:spMk id="293" creationId="{2C727DCD-8E19-75C8-0435-0E1465B4D2CC}"/>
          </ac:spMkLst>
        </pc:spChg>
        <pc:spChg chg="add mod">
          <ac:chgData name="Henry Jammes" userId="5f22554b-fd15-4676-8c82-dc6122af2a80" providerId="ADAL" clId="{A3A6ABF9-8563-404A-BEC3-1E0B3CC340AC}" dt="2023-08-31T23:22:44.058" v="15096" actId="1076"/>
          <ac:spMkLst>
            <pc:docMk/>
            <pc:sldMk cId="1520399783" sldId="2147478629"/>
            <ac:spMk id="295" creationId="{0894D066-98F5-7A9E-A9A1-5C677B99E5F0}"/>
          </ac:spMkLst>
        </pc:spChg>
        <pc:spChg chg="add mod">
          <ac:chgData name="Henry Jammes" userId="5f22554b-fd15-4676-8c82-dc6122af2a80" providerId="ADAL" clId="{A3A6ABF9-8563-404A-BEC3-1E0B3CC340AC}" dt="2023-08-31T23:22:44.058" v="15096" actId="1076"/>
          <ac:spMkLst>
            <pc:docMk/>
            <pc:sldMk cId="1520399783" sldId="2147478629"/>
            <ac:spMk id="296" creationId="{10ABF1F9-F1F2-0203-CD5B-AE89D2169A2B}"/>
          </ac:spMkLst>
        </pc:spChg>
        <pc:spChg chg="add mod">
          <ac:chgData name="Henry Jammes" userId="5f22554b-fd15-4676-8c82-dc6122af2a80" providerId="ADAL" clId="{A3A6ABF9-8563-404A-BEC3-1E0B3CC340AC}" dt="2023-08-31T23:22:44.058" v="15096" actId="1076"/>
          <ac:spMkLst>
            <pc:docMk/>
            <pc:sldMk cId="1520399783" sldId="2147478629"/>
            <ac:spMk id="298" creationId="{FEE6510A-A174-D704-3B49-5A3E750AEC5B}"/>
          </ac:spMkLst>
        </pc:spChg>
        <pc:spChg chg="add mod">
          <ac:chgData name="Henry Jammes" userId="5f22554b-fd15-4676-8c82-dc6122af2a80" providerId="ADAL" clId="{A3A6ABF9-8563-404A-BEC3-1E0B3CC340AC}" dt="2023-08-31T23:22:44.058" v="15096" actId="1076"/>
          <ac:spMkLst>
            <pc:docMk/>
            <pc:sldMk cId="1520399783" sldId="2147478629"/>
            <ac:spMk id="300" creationId="{E7CDB248-F8FE-9E12-F52B-756EE78A4BFF}"/>
          </ac:spMkLst>
        </pc:spChg>
        <pc:spChg chg="add mod">
          <ac:chgData name="Henry Jammes" userId="5f22554b-fd15-4676-8c82-dc6122af2a80" providerId="ADAL" clId="{A3A6ABF9-8563-404A-BEC3-1E0B3CC340AC}" dt="2023-08-31T23:22:44.058" v="15096" actId="1076"/>
          <ac:spMkLst>
            <pc:docMk/>
            <pc:sldMk cId="1520399783" sldId="2147478629"/>
            <ac:spMk id="304" creationId="{E02C08BE-7F5C-E363-121F-BF7C74BBAE57}"/>
          </ac:spMkLst>
        </pc:spChg>
        <pc:spChg chg="add mod">
          <ac:chgData name="Henry Jammes" userId="5f22554b-fd15-4676-8c82-dc6122af2a80" providerId="ADAL" clId="{A3A6ABF9-8563-404A-BEC3-1E0B3CC340AC}" dt="2023-08-31T23:22:44.058" v="15096" actId="1076"/>
          <ac:spMkLst>
            <pc:docMk/>
            <pc:sldMk cId="1520399783" sldId="2147478629"/>
            <ac:spMk id="305" creationId="{B23AC572-3F58-7C1F-CE5E-B7E281B26259}"/>
          </ac:spMkLst>
        </pc:spChg>
        <pc:spChg chg="add mod">
          <ac:chgData name="Henry Jammes" userId="5f22554b-fd15-4676-8c82-dc6122af2a80" providerId="ADAL" clId="{A3A6ABF9-8563-404A-BEC3-1E0B3CC340AC}" dt="2023-08-31T23:22:44.058" v="15096" actId="1076"/>
          <ac:spMkLst>
            <pc:docMk/>
            <pc:sldMk cId="1520399783" sldId="2147478629"/>
            <ac:spMk id="308" creationId="{88DB5185-25CD-F5AF-ED74-767669DBD7DA}"/>
          </ac:spMkLst>
        </pc:spChg>
        <pc:grpChg chg="add">
          <ac:chgData name="Henry Jammes" userId="5f22554b-fd15-4676-8c82-dc6122af2a80" providerId="ADAL" clId="{A3A6ABF9-8563-404A-BEC3-1E0B3CC340AC}" dt="2023-08-31T23:25:08.622" v="15125" actId="338"/>
          <ac:grpSpMkLst>
            <pc:docMk/>
            <pc:sldMk cId="1520399783" sldId="2147478629"/>
            <ac:grpSpMk id="2" creationId="{59E9B344-C8C6-C824-BC64-211CAB6909E9}"/>
          </ac:grpSpMkLst>
        </pc:grpChg>
        <pc:grpChg chg="add">
          <ac:chgData name="Henry Jammes" userId="5f22554b-fd15-4676-8c82-dc6122af2a80" providerId="ADAL" clId="{A3A6ABF9-8563-404A-BEC3-1E0B3CC340AC}" dt="2023-08-31T23:25:08.622" v="15125" actId="338"/>
          <ac:grpSpMkLst>
            <pc:docMk/>
            <pc:sldMk cId="1520399783" sldId="2147478629"/>
            <ac:grpSpMk id="4" creationId="{80EBFDC6-ECE4-276E-2595-FBDEF51B8041}"/>
          </ac:grpSpMkLst>
        </pc:grpChg>
        <pc:grpChg chg="add">
          <ac:chgData name="Henry Jammes" userId="5f22554b-fd15-4676-8c82-dc6122af2a80" providerId="ADAL" clId="{A3A6ABF9-8563-404A-BEC3-1E0B3CC340AC}" dt="2023-08-31T23:25:08.622" v="15125" actId="338"/>
          <ac:grpSpMkLst>
            <pc:docMk/>
            <pc:sldMk cId="1520399783" sldId="2147478629"/>
            <ac:grpSpMk id="5" creationId="{A3E87B85-9F6A-A9EF-5AB1-8007895AEF1E}"/>
          </ac:grpSpMkLst>
        </pc:grpChg>
        <pc:grpChg chg="add">
          <ac:chgData name="Henry Jammes" userId="5f22554b-fd15-4676-8c82-dc6122af2a80" providerId="ADAL" clId="{A3A6ABF9-8563-404A-BEC3-1E0B3CC340AC}" dt="2023-08-31T23:25:08.622" v="15125" actId="338"/>
          <ac:grpSpMkLst>
            <pc:docMk/>
            <pc:sldMk cId="1520399783" sldId="2147478629"/>
            <ac:grpSpMk id="6" creationId="{04AF6721-3086-9EA7-F39A-79EE7E11ED76}"/>
          </ac:grpSpMkLst>
        </pc:grpChg>
        <pc:grpChg chg="add">
          <ac:chgData name="Henry Jammes" userId="5f22554b-fd15-4676-8c82-dc6122af2a80" providerId="ADAL" clId="{A3A6ABF9-8563-404A-BEC3-1E0B3CC340AC}" dt="2023-08-31T23:25:08.622" v="15125" actId="338"/>
          <ac:grpSpMkLst>
            <pc:docMk/>
            <pc:sldMk cId="1520399783" sldId="2147478629"/>
            <ac:grpSpMk id="7" creationId="{C8C98BFC-8CCC-4FFE-3E34-9A12443450F8}"/>
          </ac:grpSpMkLst>
        </pc:grpChg>
        <pc:grpChg chg="add">
          <ac:chgData name="Henry Jammes" userId="5f22554b-fd15-4676-8c82-dc6122af2a80" providerId="ADAL" clId="{A3A6ABF9-8563-404A-BEC3-1E0B3CC340AC}" dt="2023-08-31T23:25:08.622" v="15125" actId="338"/>
          <ac:grpSpMkLst>
            <pc:docMk/>
            <pc:sldMk cId="1520399783" sldId="2147478629"/>
            <ac:grpSpMk id="8" creationId="{14C101E4-7F97-C36B-5318-A403069AB524}"/>
          </ac:grpSpMkLst>
        </pc:grpChg>
        <pc:grpChg chg="add">
          <ac:chgData name="Henry Jammes" userId="5f22554b-fd15-4676-8c82-dc6122af2a80" providerId="ADAL" clId="{A3A6ABF9-8563-404A-BEC3-1E0B3CC340AC}" dt="2023-08-31T23:25:08.622" v="15125" actId="338"/>
          <ac:grpSpMkLst>
            <pc:docMk/>
            <pc:sldMk cId="1520399783" sldId="2147478629"/>
            <ac:grpSpMk id="9" creationId="{A4FBD63C-ECD7-2B95-CA93-51A5502A38F1}"/>
          </ac:grpSpMkLst>
        </pc:grpChg>
        <pc:grpChg chg="add">
          <ac:chgData name="Henry Jammes" userId="5f22554b-fd15-4676-8c82-dc6122af2a80" providerId="ADAL" clId="{A3A6ABF9-8563-404A-BEC3-1E0B3CC340AC}" dt="2023-08-31T23:25:08.622" v="15125" actId="338"/>
          <ac:grpSpMkLst>
            <pc:docMk/>
            <pc:sldMk cId="1520399783" sldId="2147478629"/>
            <ac:grpSpMk id="10" creationId="{304076F0-4A78-EB25-AD6F-9E5534462F2F}"/>
          </ac:grpSpMkLst>
        </pc:grpChg>
        <pc:grpChg chg="add">
          <ac:chgData name="Henry Jammes" userId="5f22554b-fd15-4676-8c82-dc6122af2a80" providerId="ADAL" clId="{A3A6ABF9-8563-404A-BEC3-1E0B3CC340AC}" dt="2023-08-31T23:25:08.622" v="15125" actId="338"/>
          <ac:grpSpMkLst>
            <pc:docMk/>
            <pc:sldMk cId="1520399783" sldId="2147478629"/>
            <ac:grpSpMk id="11" creationId="{8D9EAF71-DEC3-6647-B6E6-BF1A6179BF21}"/>
          </ac:grpSpMkLst>
        </pc:grpChg>
        <pc:grpChg chg="add del mod">
          <ac:chgData name="Henry Jammes" userId="5f22554b-fd15-4676-8c82-dc6122af2a80" providerId="ADAL" clId="{A3A6ABF9-8563-404A-BEC3-1E0B3CC340AC}" dt="2023-08-15T19:15:44.423" v="11130"/>
          <ac:grpSpMkLst>
            <pc:docMk/>
            <pc:sldMk cId="1520399783" sldId="2147478629"/>
            <ac:grpSpMk id="12" creationId="{1F88424B-0D41-832D-2082-51CE4D21A9F3}"/>
          </ac:grpSpMkLst>
        </pc:grpChg>
        <pc:grpChg chg="add">
          <ac:chgData name="Henry Jammes" userId="5f22554b-fd15-4676-8c82-dc6122af2a80" providerId="ADAL" clId="{A3A6ABF9-8563-404A-BEC3-1E0B3CC340AC}" dt="2023-08-31T23:26:12.153" v="15139" actId="164"/>
          <ac:grpSpMkLst>
            <pc:docMk/>
            <pc:sldMk cId="1520399783" sldId="2147478629"/>
            <ac:grpSpMk id="12" creationId="{D9DCFD74-CAAA-8E71-64F6-47DC418AD7CC}"/>
          </ac:grpSpMkLst>
        </pc:grpChg>
        <pc:grpChg chg="mod">
          <ac:chgData name="Henry Jammes" userId="5f22554b-fd15-4676-8c82-dc6122af2a80" providerId="ADAL" clId="{A3A6ABF9-8563-404A-BEC3-1E0B3CC340AC}" dt="2023-08-15T19:15:39.623" v="11127"/>
          <ac:grpSpMkLst>
            <pc:docMk/>
            <pc:sldMk cId="1520399783" sldId="2147478629"/>
            <ac:grpSpMk id="13" creationId="{DAB0B69B-6A69-DB13-BA61-50A55F9F1A9A}"/>
          </ac:grpSpMkLst>
        </pc:grpChg>
        <pc:grpChg chg="add del mod">
          <ac:chgData name="Henry Jammes" userId="5f22554b-fd15-4676-8c82-dc6122af2a80" providerId="ADAL" clId="{A3A6ABF9-8563-404A-BEC3-1E0B3CC340AC}" dt="2023-08-15T19:15:44.423" v="11130"/>
          <ac:grpSpMkLst>
            <pc:docMk/>
            <pc:sldMk cId="1520399783" sldId="2147478629"/>
            <ac:grpSpMk id="20" creationId="{B2BF8130-66EF-0AFA-50C4-DFBC65710480}"/>
          </ac:grpSpMkLst>
        </pc:grpChg>
        <pc:grpChg chg="mod">
          <ac:chgData name="Henry Jammes" userId="5f22554b-fd15-4676-8c82-dc6122af2a80" providerId="ADAL" clId="{A3A6ABF9-8563-404A-BEC3-1E0B3CC340AC}" dt="2023-08-15T19:15:39.623" v="11127"/>
          <ac:grpSpMkLst>
            <pc:docMk/>
            <pc:sldMk cId="1520399783" sldId="2147478629"/>
            <ac:grpSpMk id="21" creationId="{0C3CA1EC-8F79-F274-BD69-10326977B4EB}"/>
          </ac:grpSpMkLst>
        </pc:grpChg>
        <pc:grpChg chg="add del mod">
          <ac:chgData name="Henry Jammes" userId="5f22554b-fd15-4676-8c82-dc6122af2a80" providerId="ADAL" clId="{A3A6ABF9-8563-404A-BEC3-1E0B3CC340AC}" dt="2023-08-15T19:15:44.423" v="11130"/>
          <ac:grpSpMkLst>
            <pc:docMk/>
            <pc:sldMk cId="1520399783" sldId="2147478629"/>
            <ac:grpSpMk id="28" creationId="{B34A2597-B8B9-1744-F1D3-E4579B73BA82}"/>
          </ac:grpSpMkLst>
        </pc:grpChg>
        <pc:grpChg chg="mod">
          <ac:chgData name="Henry Jammes" userId="5f22554b-fd15-4676-8c82-dc6122af2a80" providerId="ADAL" clId="{A3A6ABF9-8563-404A-BEC3-1E0B3CC340AC}" dt="2023-08-15T19:15:39.623" v="11127"/>
          <ac:grpSpMkLst>
            <pc:docMk/>
            <pc:sldMk cId="1520399783" sldId="2147478629"/>
            <ac:grpSpMk id="29" creationId="{C5730C5B-A598-B755-D2BB-AE9C6E58B9DE}"/>
          </ac:grpSpMkLst>
        </pc:grpChg>
        <pc:grpChg chg="add del mod">
          <ac:chgData name="Henry Jammes" userId="5f22554b-fd15-4676-8c82-dc6122af2a80" providerId="ADAL" clId="{A3A6ABF9-8563-404A-BEC3-1E0B3CC340AC}" dt="2023-08-15T19:15:44.423" v="11130"/>
          <ac:grpSpMkLst>
            <pc:docMk/>
            <pc:sldMk cId="1520399783" sldId="2147478629"/>
            <ac:grpSpMk id="39" creationId="{62EAB406-5039-21FE-6037-1C39FBA0CA77}"/>
          </ac:grpSpMkLst>
        </pc:grpChg>
        <pc:grpChg chg="add del mod">
          <ac:chgData name="Henry Jammes" userId="5f22554b-fd15-4676-8c82-dc6122af2a80" providerId="ADAL" clId="{A3A6ABF9-8563-404A-BEC3-1E0B3CC340AC}" dt="2023-08-15T19:15:44.423" v="11130"/>
          <ac:grpSpMkLst>
            <pc:docMk/>
            <pc:sldMk cId="1520399783" sldId="2147478629"/>
            <ac:grpSpMk id="47" creationId="{B01EE4B7-B846-63D1-8E8F-89FC421366B6}"/>
          </ac:grpSpMkLst>
        </pc:grpChg>
        <pc:grpChg chg="add del mod">
          <ac:chgData name="Henry Jammes" userId="5f22554b-fd15-4676-8c82-dc6122af2a80" providerId="ADAL" clId="{A3A6ABF9-8563-404A-BEC3-1E0B3CC340AC}" dt="2023-08-15T19:15:44.423" v="11130"/>
          <ac:grpSpMkLst>
            <pc:docMk/>
            <pc:sldMk cId="1520399783" sldId="2147478629"/>
            <ac:grpSpMk id="51" creationId="{79BCAA31-80A0-67E1-FF42-61C829A8F810}"/>
          </ac:grpSpMkLst>
        </pc:grpChg>
        <pc:grpChg chg="add del mod">
          <ac:chgData name="Henry Jammes" userId="5f22554b-fd15-4676-8c82-dc6122af2a80" providerId="ADAL" clId="{A3A6ABF9-8563-404A-BEC3-1E0B3CC340AC}" dt="2023-08-15T19:15:44.423" v="11130"/>
          <ac:grpSpMkLst>
            <pc:docMk/>
            <pc:sldMk cId="1520399783" sldId="2147478629"/>
            <ac:grpSpMk id="66" creationId="{57A9DC3D-E2F9-23ED-065D-12A0E157AF8C}"/>
          </ac:grpSpMkLst>
        </pc:grpChg>
        <pc:grpChg chg="mod">
          <ac:chgData name="Henry Jammes" userId="5f22554b-fd15-4676-8c82-dc6122af2a80" providerId="ADAL" clId="{A3A6ABF9-8563-404A-BEC3-1E0B3CC340AC}" dt="2023-08-15T19:15:39.623" v="11127"/>
          <ac:grpSpMkLst>
            <pc:docMk/>
            <pc:sldMk cId="1520399783" sldId="2147478629"/>
            <ac:grpSpMk id="67" creationId="{0639E458-03D7-0E8A-B49A-60E0EDE71E85}"/>
          </ac:grpSpMkLst>
        </pc:grpChg>
        <pc:grpChg chg="add del mod">
          <ac:chgData name="Henry Jammes" userId="5f22554b-fd15-4676-8c82-dc6122af2a80" providerId="ADAL" clId="{A3A6ABF9-8563-404A-BEC3-1E0B3CC340AC}" dt="2023-08-15T19:15:44.423" v="11130"/>
          <ac:grpSpMkLst>
            <pc:docMk/>
            <pc:sldMk cId="1520399783" sldId="2147478629"/>
            <ac:grpSpMk id="77" creationId="{0F7CE2B1-CF39-D394-6D0D-BE052BB969A2}"/>
          </ac:grpSpMkLst>
        </pc:grpChg>
        <pc:grpChg chg="add del mod">
          <ac:chgData name="Henry Jammes" userId="5f22554b-fd15-4676-8c82-dc6122af2a80" providerId="ADAL" clId="{A3A6ABF9-8563-404A-BEC3-1E0B3CC340AC}" dt="2023-08-15T19:15:44.423" v="11130"/>
          <ac:grpSpMkLst>
            <pc:docMk/>
            <pc:sldMk cId="1520399783" sldId="2147478629"/>
            <ac:grpSpMk id="82" creationId="{3317520A-E9FC-794E-295B-25DF47456D9E}"/>
          </ac:grpSpMkLst>
        </pc:grpChg>
        <pc:grpChg chg="add del mod">
          <ac:chgData name="Henry Jammes" userId="5f22554b-fd15-4676-8c82-dc6122af2a80" providerId="ADAL" clId="{A3A6ABF9-8563-404A-BEC3-1E0B3CC340AC}" dt="2023-08-15T19:15:46.243" v="11132"/>
          <ac:grpSpMkLst>
            <pc:docMk/>
            <pc:sldMk cId="1520399783" sldId="2147478629"/>
            <ac:grpSpMk id="114" creationId="{D6580764-BEC6-6E51-66F1-E5D5040FA06B}"/>
          </ac:grpSpMkLst>
        </pc:grpChg>
        <pc:grpChg chg="mod">
          <ac:chgData name="Henry Jammes" userId="5f22554b-fd15-4676-8c82-dc6122af2a80" providerId="ADAL" clId="{A3A6ABF9-8563-404A-BEC3-1E0B3CC340AC}" dt="2023-08-15T19:15:44.502" v="11131"/>
          <ac:grpSpMkLst>
            <pc:docMk/>
            <pc:sldMk cId="1520399783" sldId="2147478629"/>
            <ac:grpSpMk id="115" creationId="{89BE429E-B741-AEF6-17E1-B987F6BC55EC}"/>
          </ac:grpSpMkLst>
        </pc:grpChg>
        <pc:grpChg chg="add del mod">
          <ac:chgData name="Henry Jammes" userId="5f22554b-fd15-4676-8c82-dc6122af2a80" providerId="ADAL" clId="{A3A6ABF9-8563-404A-BEC3-1E0B3CC340AC}" dt="2023-08-15T19:15:46.243" v="11132"/>
          <ac:grpSpMkLst>
            <pc:docMk/>
            <pc:sldMk cId="1520399783" sldId="2147478629"/>
            <ac:grpSpMk id="122" creationId="{2594A278-789E-FCCB-EEEF-DF23B095A0E6}"/>
          </ac:grpSpMkLst>
        </pc:grpChg>
        <pc:grpChg chg="mod">
          <ac:chgData name="Henry Jammes" userId="5f22554b-fd15-4676-8c82-dc6122af2a80" providerId="ADAL" clId="{A3A6ABF9-8563-404A-BEC3-1E0B3CC340AC}" dt="2023-08-15T19:15:44.502" v="11131"/>
          <ac:grpSpMkLst>
            <pc:docMk/>
            <pc:sldMk cId="1520399783" sldId="2147478629"/>
            <ac:grpSpMk id="123" creationId="{895C3DCE-F0D9-182D-5FBF-CFDA6313ACB4}"/>
          </ac:grpSpMkLst>
        </pc:grpChg>
        <pc:grpChg chg="add del mod">
          <ac:chgData name="Henry Jammes" userId="5f22554b-fd15-4676-8c82-dc6122af2a80" providerId="ADAL" clId="{A3A6ABF9-8563-404A-BEC3-1E0B3CC340AC}" dt="2023-08-15T19:15:46.243" v="11132"/>
          <ac:grpSpMkLst>
            <pc:docMk/>
            <pc:sldMk cId="1520399783" sldId="2147478629"/>
            <ac:grpSpMk id="130" creationId="{4C97B43C-1D7C-A199-5FC7-3CDC346093EF}"/>
          </ac:grpSpMkLst>
        </pc:grpChg>
        <pc:grpChg chg="mod">
          <ac:chgData name="Henry Jammes" userId="5f22554b-fd15-4676-8c82-dc6122af2a80" providerId="ADAL" clId="{A3A6ABF9-8563-404A-BEC3-1E0B3CC340AC}" dt="2023-08-15T19:15:44.502" v="11131"/>
          <ac:grpSpMkLst>
            <pc:docMk/>
            <pc:sldMk cId="1520399783" sldId="2147478629"/>
            <ac:grpSpMk id="131" creationId="{B49DD4C4-D4E2-1D78-210F-BC98D9DFC330}"/>
          </ac:grpSpMkLst>
        </pc:grpChg>
        <pc:grpChg chg="add del mod">
          <ac:chgData name="Henry Jammes" userId="5f22554b-fd15-4676-8c82-dc6122af2a80" providerId="ADAL" clId="{A3A6ABF9-8563-404A-BEC3-1E0B3CC340AC}" dt="2023-08-15T19:15:46.243" v="11132"/>
          <ac:grpSpMkLst>
            <pc:docMk/>
            <pc:sldMk cId="1520399783" sldId="2147478629"/>
            <ac:grpSpMk id="141" creationId="{BDDDA9C3-A042-845D-A63B-661807CEAA31}"/>
          </ac:grpSpMkLst>
        </pc:grpChg>
        <pc:grpChg chg="add del mod">
          <ac:chgData name="Henry Jammes" userId="5f22554b-fd15-4676-8c82-dc6122af2a80" providerId="ADAL" clId="{A3A6ABF9-8563-404A-BEC3-1E0B3CC340AC}" dt="2023-08-15T19:15:46.243" v="11132"/>
          <ac:grpSpMkLst>
            <pc:docMk/>
            <pc:sldMk cId="1520399783" sldId="2147478629"/>
            <ac:grpSpMk id="149" creationId="{4E908C27-0BCF-397E-9D5B-90F9F95CFA09}"/>
          </ac:grpSpMkLst>
        </pc:grpChg>
        <pc:grpChg chg="add del mod">
          <ac:chgData name="Henry Jammes" userId="5f22554b-fd15-4676-8c82-dc6122af2a80" providerId="ADAL" clId="{A3A6ABF9-8563-404A-BEC3-1E0B3CC340AC}" dt="2023-08-15T19:15:46.243" v="11132"/>
          <ac:grpSpMkLst>
            <pc:docMk/>
            <pc:sldMk cId="1520399783" sldId="2147478629"/>
            <ac:grpSpMk id="153" creationId="{E27DCCD8-C8CC-4758-322E-964D4C97AD37}"/>
          </ac:grpSpMkLst>
        </pc:grpChg>
        <pc:grpChg chg="add del mod">
          <ac:chgData name="Henry Jammes" userId="5f22554b-fd15-4676-8c82-dc6122af2a80" providerId="ADAL" clId="{A3A6ABF9-8563-404A-BEC3-1E0B3CC340AC}" dt="2023-08-15T19:15:46.243" v="11132"/>
          <ac:grpSpMkLst>
            <pc:docMk/>
            <pc:sldMk cId="1520399783" sldId="2147478629"/>
            <ac:grpSpMk id="168" creationId="{F650FF18-4825-312B-EEF4-699D92A648C3}"/>
          </ac:grpSpMkLst>
        </pc:grpChg>
        <pc:grpChg chg="mod">
          <ac:chgData name="Henry Jammes" userId="5f22554b-fd15-4676-8c82-dc6122af2a80" providerId="ADAL" clId="{A3A6ABF9-8563-404A-BEC3-1E0B3CC340AC}" dt="2023-08-15T19:15:44.502" v="11131"/>
          <ac:grpSpMkLst>
            <pc:docMk/>
            <pc:sldMk cId="1520399783" sldId="2147478629"/>
            <ac:grpSpMk id="169" creationId="{DF5D8199-1D11-6C46-A426-AF3CB29EBD93}"/>
          </ac:grpSpMkLst>
        </pc:grpChg>
        <pc:grpChg chg="add del mod">
          <ac:chgData name="Henry Jammes" userId="5f22554b-fd15-4676-8c82-dc6122af2a80" providerId="ADAL" clId="{A3A6ABF9-8563-404A-BEC3-1E0B3CC340AC}" dt="2023-08-15T19:15:46.243" v="11132"/>
          <ac:grpSpMkLst>
            <pc:docMk/>
            <pc:sldMk cId="1520399783" sldId="2147478629"/>
            <ac:grpSpMk id="179" creationId="{6683AE27-4D95-2D5D-FF50-C4A84CC4CA3C}"/>
          </ac:grpSpMkLst>
        </pc:grpChg>
        <pc:grpChg chg="add del mod">
          <ac:chgData name="Henry Jammes" userId="5f22554b-fd15-4676-8c82-dc6122af2a80" providerId="ADAL" clId="{A3A6ABF9-8563-404A-BEC3-1E0B3CC340AC}" dt="2023-08-15T19:15:46.243" v="11132"/>
          <ac:grpSpMkLst>
            <pc:docMk/>
            <pc:sldMk cId="1520399783" sldId="2147478629"/>
            <ac:grpSpMk id="184" creationId="{9AD4C9D6-6EE8-A262-875C-85016AD64530}"/>
          </ac:grpSpMkLst>
        </pc:grpChg>
        <pc:grpChg chg="add del mod">
          <ac:chgData name="Henry Jammes" userId="5f22554b-fd15-4676-8c82-dc6122af2a80" providerId="ADAL" clId="{A3A6ABF9-8563-404A-BEC3-1E0B3CC340AC}" dt="2023-08-31T23:25:02.599" v="15124" actId="165"/>
          <ac:grpSpMkLst>
            <pc:docMk/>
            <pc:sldMk cId="1520399783" sldId="2147478629"/>
            <ac:grpSpMk id="216" creationId="{ECC06C4D-BB5B-5C56-60BC-A760C0694947}"/>
          </ac:grpSpMkLst>
        </pc:grpChg>
        <pc:grpChg chg="mod topLvl">
          <ac:chgData name="Henry Jammes" userId="5f22554b-fd15-4676-8c82-dc6122af2a80" providerId="ADAL" clId="{A3A6ABF9-8563-404A-BEC3-1E0B3CC340AC}" dt="2023-08-31T23:25:02.599" v="15124" actId="165"/>
          <ac:grpSpMkLst>
            <pc:docMk/>
            <pc:sldMk cId="1520399783" sldId="2147478629"/>
            <ac:grpSpMk id="217" creationId="{533F5016-94A2-D46C-DAAE-FD316DF905D2}"/>
          </ac:grpSpMkLst>
        </pc:grpChg>
        <pc:grpChg chg="add del mod">
          <ac:chgData name="Henry Jammes" userId="5f22554b-fd15-4676-8c82-dc6122af2a80" providerId="ADAL" clId="{A3A6ABF9-8563-404A-BEC3-1E0B3CC340AC}" dt="2023-08-31T23:25:02.599" v="15124" actId="165"/>
          <ac:grpSpMkLst>
            <pc:docMk/>
            <pc:sldMk cId="1520399783" sldId="2147478629"/>
            <ac:grpSpMk id="224" creationId="{F3C88E0A-6446-88F7-ED16-8EA93C06974C}"/>
          </ac:grpSpMkLst>
        </pc:grpChg>
        <pc:grpChg chg="mod topLvl">
          <ac:chgData name="Henry Jammes" userId="5f22554b-fd15-4676-8c82-dc6122af2a80" providerId="ADAL" clId="{A3A6ABF9-8563-404A-BEC3-1E0B3CC340AC}" dt="2023-08-31T23:25:02.599" v="15124" actId="165"/>
          <ac:grpSpMkLst>
            <pc:docMk/>
            <pc:sldMk cId="1520399783" sldId="2147478629"/>
            <ac:grpSpMk id="225" creationId="{3918AD14-F86B-E7A7-0152-6812201CC558}"/>
          </ac:grpSpMkLst>
        </pc:grpChg>
        <pc:grpChg chg="add del mod">
          <ac:chgData name="Henry Jammes" userId="5f22554b-fd15-4676-8c82-dc6122af2a80" providerId="ADAL" clId="{A3A6ABF9-8563-404A-BEC3-1E0B3CC340AC}" dt="2023-08-31T23:25:02.599" v="15124" actId="165"/>
          <ac:grpSpMkLst>
            <pc:docMk/>
            <pc:sldMk cId="1520399783" sldId="2147478629"/>
            <ac:grpSpMk id="232" creationId="{2B22B49E-75ED-66B4-CC89-F0BA8A7C5D44}"/>
          </ac:grpSpMkLst>
        </pc:grpChg>
        <pc:grpChg chg="mod topLvl">
          <ac:chgData name="Henry Jammes" userId="5f22554b-fd15-4676-8c82-dc6122af2a80" providerId="ADAL" clId="{A3A6ABF9-8563-404A-BEC3-1E0B3CC340AC}" dt="2023-08-31T23:25:02.599" v="15124" actId="165"/>
          <ac:grpSpMkLst>
            <pc:docMk/>
            <pc:sldMk cId="1520399783" sldId="2147478629"/>
            <ac:grpSpMk id="233" creationId="{57A3456C-B626-6BF3-93E4-04FEEDFC58F6}"/>
          </ac:grpSpMkLst>
        </pc:grpChg>
        <pc:grpChg chg="add del mod">
          <ac:chgData name="Henry Jammes" userId="5f22554b-fd15-4676-8c82-dc6122af2a80" providerId="ADAL" clId="{A3A6ABF9-8563-404A-BEC3-1E0B3CC340AC}" dt="2023-08-31T23:25:02.599" v="15124" actId="165"/>
          <ac:grpSpMkLst>
            <pc:docMk/>
            <pc:sldMk cId="1520399783" sldId="2147478629"/>
            <ac:grpSpMk id="243" creationId="{DC9240BF-1448-9C8C-FB98-F599E8139004}"/>
          </ac:grpSpMkLst>
        </pc:grpChg>
        <pc:grpChg chg="add del mod">
          <ac:chgData name="Henry Jammes" userId="5f22554b-fd15-4676-8c82-dc6122af2a80" providerId="ADAL" clId="{A3A6ABF9-8563-404A-BEC3-1E0B3CC340AC}" dt="2023-08-31T23:25:02.599" v="15124" actId="165"/>
          <ac:grpSpMkLst>
            <pc:docMk/>
            <pc:sldMk cId="1520399783" sldId="2147478629"/>
            <ac:grpSpMk id="251" creationId="{81D4CB7B-2178-ECC0-E3A3-32D2804ACD91}"/>
          </ac:grpSpMkLst>
        </pc:grpChg>
        <pc:grpChg chg="add del mod">
          <ac:chgData name="Henry Jammes" userId="5f22554b-fd15-4676-8c82-dc6122af2a80" providerId="ADAL" clId="{A3A6ABF9-8563-404A-BEC3-1E0B3CC340AC}" dt="2023-08-31T23:25:02.599" v="15124" actId="165"/>
          <ac:grpSpMkLst>
            <pc:docMk/>
            <pc:sldMk cId="1520399783" sldId="2147478629"/>
            <ac:grpSpMk id="255" creationId="{B2B1C736-829D-A203-D8E4-D276BE8DE211}"/>
          </ac:grpSpMkLst>
        </pc:grpChg>
        <pc:grpChg chg="add del mod">
          <ac:chgData name="Henry Jammes" userId="5f22554b-fd15-4676-8c82-dc6122af2a80" providerId="ADAL" clId="{A3A6ABF9-8563-404A-BEC3-1E0B3CC340AC}" dt="2023-08-31T23:25:02.599" v="15124" actId="165"/>
          <ac:grpSpMkLst>
            <pc:docMk/>
            <pc:sldMk cId="1520399783" sldId="2147478629"/>
            <ac:grpSpMk id="270" creationId="{5671EBB0-4659-BC2A-8B41-FC710EC53AEA}"/>
          </ac:grpSpMkLst>
        </pc:grpChg>
        <pc:grpChg chg="mod topLvl">
          <ac:chgData name="Henry Jammes" userId="5f22554b-fd15-4676-8c82-dc6122af2a80" providerId="ADAL" clId="{A3A6ABF9-8563-404A-BEC3-1E0B3CC340AC}" dt="2023-08-31T23:25:02.599" v="15124" actId="165"/>
          <ac:grpSpMkLst>
            <pc:docMk/>
            <pc:sldMk cId="1520399783" sldId="2147478629"/>
            <ac:grpSpMk id="271" creationId="{5D56600A-6098-91B5-CF0A-DEE6BB1AE4F5}"/>
          </ac:grpSpMkLst>
        </pc:grpChg>
        <pc:grpChg chg="add del mod">
          <ac:chgData name="Henry Jammes" userId="5f22554b-fd15-4676-8c82-dc6122af2a80" providerId="ADAL" clId="{A3A6ABF9-8563-404A-BEC3-1E0B3CC340AC}" dt="2023-08-31T23:25:02.599" v="15124" actId="165"/>
          <ac:grpSpMkLst>
            <pc:docMk/>
            <pc:sldMk cId="1520399783" sldId="2147478629"/>
            <ac:grpSpMk id="281" creationId="{C7F8DE5C-3D28-D069-7102-331708047787}"/>
          </ac:grpSpMkLst>
        </pc:grpChg>
        <pc:grpChg chg="add del mod">
          <ac:chgData name="Henry Jammes" userId="5f22554b-fd15-4676-8c82-dc6122af2a80" providerId="ADAL" clId="{A3A6ABF9-8563-404A-BEC3-1E0B3CC340AC}" dt="2023-08-31T23:25:02.599" v="15124" actId="165"/>
          <ac:grpSpMkLst>
            <pc:docMk/>
            <pc:sldMk cId="1520399783" sldId="2147478629"/>
            <ac:grpSpMk id="286" creationId="{2ED19FEB-70C1-4D30-1C7E-335D6D034EBA}"/>
          </ac:grpSpMkLst>
        </pc:grpChg>
        <pc:graphicFrameChg chg="add del mod">
          <ac:chgData name="Henry Jammes" userId="5f22554b-fd15-4676-8c82-dc6122af2a80" providerId="ADAL" clId="{A3A6ABF9-8563-404A-BEC3-1E0B3CC340AC}" dt="2023-08-15T19:15:44.423" v="11130"/>
          <ac:graphicFrameMkLst>
            <pc:docMk/>
            <pc:sldMk cId="1520399783" sldId="2147478629"/>
            <ac:graphicFrameMk id="5" creationId="{875C40B2-4761-E214-EE63-8541BFC0C61C}"/>
          </ac:graphicFrameMkLst>
        </pc:graphicFrameChg>
        <pc:graphicFrameChg chg="add del mod">
          <ac:chgData name="Henry Jammes" userId="5f22554b-fd15-4676-8c82-dc6122af2a80" providerId="ADAL" clId="{A3A6ABF9-8563-404A-BEC3-1E0B3CC340AC}" dt="2023-08-15T19:15:46.243" v="11132"/>
          <ac:graphicFrameMkLst>
            <pc:docMk/>
            <pc:sldMk cId="1520399783" sldId="2147478629"/>
            <ac:graphicFrameMk id="107" creationId="{5C0EDFE9-B673-FE97-0059-29A779621397}"/>
          </ac:graphicFrameMkLst>
        </pc:graphicFrameChg>
        <pc:graphicFrameChg chg="add mod">
          <ac:chgData name="Henry Jammes" userId="5f22554b-fd15-4676-8c82-dc6122af2a80" providerId="ADAL" clId="{A3A6ABF9-8563-404A-BEC3-1E0B3CC340AC}" dt="2023-08-31T23:22:44.058" v="15096" actId="1076"/>
          <ac:graphicFrameMkLst>
            <pc:docMk/>
            <pc:sldMk cId="1520399783" sldId="2147478629"/>
            <ac:graphicFrameMk id="209" creationId="{118C8286-B77D-A927-5607-109E149419DF}"/>
          </ac:graphicFrameMkLst>
        </pc:graphicFrameChg>
        <pc:picChg chg="add del mod">
          <ac:chgData name="Henry Jammes" userId="5f22554b-fd15-4676-8c82-dc6122af2a80" providerId="ADAL" clId="{A3A6ABF9-8563-404A-BEC3-1E0B3CC340AC}" dt="2023-08-15T19:15:44.423" v="11130"/>
          <ac:picMkLst>
            <pc:docMk/>
            <pc:sldMk cId="1520399783" sldId="2147478629"/>
            <ac:picMk id="10" creationId="{6B01E2D3-6D3E-D38E-1910-0F458A89EE5D}"/>
          </ac:picMkLst>
        </pc:picChg>
        <pc:picChg chg="mod">
          <ac:chgData name="Henry Jammes" userId="5f22554b-fd15-4676-8c82-dc6122af2a80" providerId="ADAL" clId="{A3A6ABF9-8563-404A-BEC3-1E0B3CC340AC}" dt="2023-08-15T19:15:39.623" v="11127"/>
          <ac:picMkLst>
            <pc:docMk/>
            <pc:sldMk cId="1520399783" sldId="2147478629"/>
            <ac:picMk id="15" creationId="{828BA374-22F7-28A6-28D7-917117448A3C}"/>
          </ac:picMkLst>
        </pc:picChg>
        <pc:picChg chg="add del mod">
          <ac:chgData name="Henry Jammes" userId="5f22554b-fd15-4676-8c82-dc6122af2a80" providerId="ADAL" clId="{A3A6ABF9-8563-404A-BEC3-1E0B3CC340AC}" dt="2023-08-15T19:15:44.423" v="11130"/>
          <ac:picMkLst>
            <pc:docMk/>
            <pc:sldMk cId="1520399783" sldId="2147478629"/>
            <ac:picMk id="19" creationId="{640DA4C6-19B7-FC42-C124-4C7467177A19}"/>
          </ac:picMkLst>
        </pc:picChg>
        <pc:picChg chg="mod">
          <ac:chgData name="Henry Jammes" userId="5f22554b-fd15-4676-8c82-dc6122af2a80" providerId="ADAL" clId="{A3A6ABF9-8563-404A-BEC3-1E0B3CC340AC}" dt="2023-08-15T19:15:39.623" v="11127"/>
          <ac:picMkLst>
            <pc:docMk/>
            <pc:sldMk cId="1520399783" sldId="2147478629"/>
            <ac:picMk id="23" creationId="{3C271089-0C47-8DBE-B009-45FB47DAB613}"/>
          </ac:picMkLst>
        </pc:picChg>
        <pc:picChg chg="add del mod">
          <ac:chgData name="Henry Jammes" userId="5f22554b-fd15-4676-8c82-dc6122af2a80" providerId="ADAL" clId="{A3A6ABF9-8563-404A-BEC3-1E0B3CC340AC}" dt="2023-08-15T19:15:44.423" v="11130"/>
          <ac:picMkLst>
            <pc:docMk/>
            <pc:sldMk cId="1520399783" sldId="2147478629"/>
            <ac:picMk id="27" creationId="{CDE905B1-C146-D9BC-E260-2C7FECA310B5}"/>
          </ac:picMkLst>
        </pc:picChg>
        <pc:picChg chg="mod">
          <ac:chgData name="Henry Jammes" userId="5f22554b-fd15-4676-8c82-dc6122af2a80" providerId="ADAL" clId="{A3A6ABF9-8563-404A-BEC3-1E0B3CC340AC}" dt="2023-08-15T19:15:39.623" v="11127"/>
          <ac:picMkLst>
            <pc:docMk/>
            <pc:sldMk cId="1520399783" sldId="2147478629"/>
            <ac:picMk id="31" creationId="{869E0F3F-4F83-7613-0448-4EF2AAF9CFEA}"/>
          </ac:picMkLst>
        </pc:picChg>
        <pc:picChg chg="mod">
          <ac:chgData name="Henry Jammes" userId="5f22554b-fd15-4676-8c82-dc6122af2a80" providerId="ADAL" clId="{A3A6ABF9-8563-404A-BEC3-1E0B3CC340AC}" dt="2023-08-15T19:15:39.623" v="11127"/>
          <ac:picMkLst>
            <pc:docMk/>
            <pc:sldMk cId="1520399783" sldId="2147478629"/>
            <ac:picMk id="42" creationId="{6C79DFF5-DEEF-514B-02CF-1C8A9C67C2C5}"/>
          </ac:picMkLst>
        </pc:picChg>
        <pc:picChg chg="add del mod">
          <ac:chgData name="Henry Jammes" userId="5f22554b-fd15-4676-8c82-dc6122af2a80" providerId="ADAL" clId="{A3A6ABF9-8563-404A-BEC3-1E0B3CC340AC}" dt="2023-08-15T19:15:44.423" v="11130"/>
          <ac:picMkLst>
            <pc:docMk/>
            <pc:sldMk cId="1520399783" sldId="2147478629"/>
            <ac:picMk id="45" creationId="{6FCD551C-0159-9C4B-71CC-9AC17751D818}"/>
          </ac:picMkLst>
        </pc:picChg>
        <pc:picChg chg="mod">
          <ac:chgData name="Henry Jammes" userId="5f22554b-fd15-4676-8c82-dc6122af2a80" providerId="ADAL" clId="{A3A6ABF9-8563-404A-BEC3-1E0B3CC340AC}" dt="2023-08-15T19:15:39.623" v="11127"/>
          <ac:picMkLst>
            <pc:docMk/>
            <pc:sldMk cId="1520399783" sldId="2147478629"/>
            <ac:picMk id="50" creationId="{4D7C9CE2-64D4-D731-A681-0EE5A6FC758D}"/>
          </ac:picMkLst>
        </pc:picChg>
        <pc:picChg chg="mod">
          <ac:chgData name="Henry Jammes" userId="5f22554b-fd15-4676-8c82-dc6122af2a80" providerId="ADAL" clId="{A3A6ABF9-8563-404A-BEC3-1E0B3CC340AC}" dt="2023-08-15T19:15:39.623" v="11127"/>
          <ac:picMkLst>
            <pc:docMk/>
            <pc:sldMk cId="1520399783" sldId="2147478629"/>
            <ac:picMk id="54" creationId="{27F4457E-22EB-DD9C-2041-2F449E516E7D}"/>
          </ac:picMkLst>
        </pc:picChg>
        <pc:picChg chg="add del mod">
          <ac:chgData name="Henry Jammes" userId="5f22554b-fd15-4676-8c82-dc6122af2a80" providerId="ADAL" clId="{A3A6ABF9-8563-404A-BEC3-1E0B3CC340AC}" dt="2023-08-15T19:15:44.423" v="11130"/>
          <ac:picMkLst>
            <pc:docMk/>
            <pc:sldMk cId="1520399783" sldId="2147478629"/>
            <ac:picMk id="65" creationId="{6CA9F998-1E11-32B5-140B-9A4B613AE40F}"/>
          </ac:picMkLst>
        </pc:picChg>
        <pc:picChg chg="mod">
          <ac:chgData name="Henry Jammes" userId="5f22554b-fd15-4676-8c82-dc6122af2a80" providerId="ADAL" clId="{A3A6ABF9-8563-404A-BEC3-1E0B3CC340AC}" dt="2023-08-15T19:15:39.623" v="11127"/>
          <ac:picMkLst>
            <pc:docMk/>
            <pc:sldMk cId="1520399783" sldId="2147478629"/>
            <ac:picMk id="69" creationId="{A0EC847E-4A9F-8CAB-443E-7274A89C5229}"/>
          </ac:picMkLst>
        </pc:picChg>
        <pc:picChg chg="add del mod">
          <ac:chgData name="Henry Jammes" userId="5f22554b-fd15-4676-8c82-dc6122af2a80" providerId="ADAL" clId="{A3A6ABF9-8563-404A-BEC3-1E0B3CC340AC}" dt="2023-08-15T19:15:44.423" v="11130"/>
          <ac:picMkLst>
            <pc:docMk/>
            <pc:sldMk cId="1520399783" sldId="2147478629"/>
            <ac:picMk id="74" creationId="{01EE37B6-6B72-ABC6-6DA9-984E7F922832}"/>
          </ac:picMkLst>
        </pc:picChg>
        <pc:picChg chg="mod">
          <ac:chgData name="Henry Jammes" userId="5f22554b-fd15-4676-8c82-dc6122af2a80" providerId="ADAL" clId="{A3A6ABF9-8563-404A-BEC3-1E0B3CC340AC}" dt="2023-08-15T19:15:39.623" v="11127"/>
          <ac:picMkLst>
            <pc:docMk/>
            <pc:sldMk cId="1520399783" sldId="2147478629"/>
            <ac:picMk id="80" creationId="{B5694C2D-4A36-DF1A-840C-C3D248136F94}"/>
          </ac:picMkLst>
        </pc:picChg>
        <pc:picChg chg="mod">
          <ac:chgData name="Henry Jammes" userId="5f22554b-fd15-4676-8c82-dc6122af2a80" providerId="ADAL" clId="{A3A6ABF9-8563-404A-BEC3-1E0B3CC340AC}" dt="2023-08-15T19:15:39.623" v="11127"/>
          <ac:picMkLst>
            <pc:docMk/>
            <pc:sldMk cId="1520399783" sldId="2147478629"/>
            <ac:picMk id="85" creationId="{09E36E80-598B-7454-1CDA-C161D668508C}"/>
          </ac:picMkLst>
        </pc:picChg>
        <pc:picChg chg="add del mod">
          <ac:chgData name="Henry Jammes" userId="5f22554b-fd15-4676-8c82-dc6122af2a80" providerId="ADAL" clId="{A3A6ABF9-8563-404A-BEC3-1E0B3CC340AC}" dt="2023-08-15T19:15:44.423" v="11130"/>
          <ac:picMkLst>
            <pc:docMk/>
            <pc:sldMk cId="1520399783" sldId="2147478629"/>
            <ac:picMk id="90" creationId="{BE7228A4-6EFE-E675-7BE1-D895E8173387}"/>
          </ac:picMkLst>
        </pc:picChg>
        <pc:picChg chg="add del mod">
          <ac:chgData name="Henry Jammes" userId="5f22554b-fd15-4676-8c82-dc6122af2a80" providerId="ADAL" clId="{A3A6ABF9-8563-404A-BEC3-1E0B3CC340AC}" dt="2023-08-15T19:15:44.423" v="11130"/>
          <ac:picMkLst>
            <pc:docMk/>
            <pc:sldMk cId="1520399783" sldId="2147478629"/>
            <ac:picMk id="93" creationId="{F8D63857-1A59-2C05-4514-59F1DD9540E8}"/>
          </ac:picMkLst>
        </pc:picChg>
        <pc:picChg chg="add del mod">
          <ac:chgData name="Henry Jammes" userId="5f22554b-fd15-4676-8c82-dc6122af2a80" providerId="ADAL" clId="{A3A6ABF9-8563-404A-BEC3-1E0B3CC340AC}" dt="2023-08-15T19:15:44.423" v="11130"/>
          <ac:picMkLst>
            <pc:docMk/>
            <pc:sldMk cId="1520399783" sldId="2147478629"/>
            <ac:picMk id="95" creationId="{0694812D-5F02-B931-2F47-89B593BA1AAF}"/>
          </ac:picMkLst>
        </pc:picChg>
        <pc:picChg chg="add del mod">
          <ac:chgData name="Henry Jammes" userId="5f22554b-fd15-4676-8c82-dc6122af2a80" providerId="ADAL" clId="{A3A6ABF9-8563-404A-BEC3-1E0B3CC340AC}" dt="2023-08-15T19:15:44.423" v="11130"/>
          <ac:picMkLst>
            <pc:docMk/>
            <pc:sldMk cId="1520399783" sldId="2147478629"/>
            <ac:picMk id="97" creationId="{692B6026-080B-FEC6-9D63-C2F5A777B42D}"/>
          </ac:picMkLst>
        </pc:picChg>
        <pc:picChg chg="add del mod">
          <ac:chgData name="Henry Jammes" userId="5f22554b-fd15-4676-8c82-dc6122af2a80" providerId="ADAL" clId="{A3A6ABF9-8563-404A-BEC3-1E0B3CC340AC}" dt="2023-08-15T19:15:44.423" v="11130"/>
          <ac:picMkLst>
            <pc:docMk/>
            <pc:sldMk cId="1520399783" sldId="2147478629"/>
            <ac:picMk id="102" creationId="{AF69D60B-9F00-554D-7BA0-4BC3D068511A}"/>
          </ac:picMkLst>
        </pc:picChg>
        <pc:picChg chg="add del mod">
          <ac:chgData name="Henry Jammes" userId="5f22554b-fd15-4676-8c82-dc6122af2a80" providerId="ADAL" clId="{A3A6ABF9-8563-404A-BEC3-1E0B3CC340AC}" dt="2023-08-15T19:15:44.423" v="11130"/>
          <ac:picMkLst>
            <pc:docMk/>
            <pc:sldMk cId="1520399783" sldId="2147478629"/>
            <ac:picMk id="105" creationId="{92D7336F-1C02-8435-C14E-A93D0C14F914}"/>
          </ac:picMkLst>
        </pc:picChg>
        <pc:picChg chg="add del mod">
          <ac:chgData name="Henry Jammes" userId="5f22554b-fd15-4676-8c82-dc6122af2a80" providerId="ADAL" clId="{A3A6ABF9-8563-404A-BEC3-1E0B3CC340AC}" dt="2023-08-15T19:15:44.423" v="11130"/>
          <ac:picMkLst>
            <pc:docMk/>
            <pc:sldMk cId="1520399783" sldId="2147478629"/>
            <ac:picMk id="106" creationId="{A0403193-2E0E-A651-BA0B-B866084F6E82}"/>
          </ac:picMkLst>
        </pc:picChg>
        <pc:picChg chg="add del mod">
          <ac:chgData name="Henry Jammes" userId="5f22554b-fd15-4676-8c82-dc6122af2a80" providerId="ADAL" clId="{A3A6ABF9-8563-404A-BEC3-1E0B3CC340AC}" dt="2023-08-15T19:15:46.243" v="11132"/>
          <ac:picMkLst>
            <pc:docMk/>
            <pc:sldMk cId="1520399783" sldId="2147478629"/>
            <ac:picMk id="112" creationId="{E31ADE37-2CF2-1339-1EE7-FAB3FE30E73B}"/>
          </ac:picMkLst>
        </pc:picChg>
        <pc:picChg chg="mod">
          <ac:chgData name="Henry Jammes" userId="5f22554b-fd15-4676-8c82-dc6122af2a80" providerId="ADAL" clId="{A3A6ABF9-8563-404A-BEC3-1E0B3CC340AC}" dt="2023-08-15T19:15:44.502" v="11131"/>
          <ac:picMkLst>
            <pc:docMk/>
            <pc:sldMk cId="1520399783" sldId="2147478629"/>
            <ac:picMk id="117" creationId="{A771F798-424B-18AD-B8AE-0A74D3028B3F}"/>
          </ac:picMkLst>
        </pc:picChg>
        <pc:picChg chg="add del mod">
          <ac:chgData name="Henry Jammes" userId="5f22554b-fd15-4676-8c82-dc6122af2a80" providerId="ADAL" clId="{A3A6ABF9-8563-404A-BEC3-1E0B3CC340AC}" dt="2023-08-15T19:15:46.243" v="11132"/>
          <ac:picMkLst>
            <pc:docMk/>
            <pc:sldMk cId="1520399783" sldId="2147478629"/>
            <ac:picMk id="121" creationId="{890FC6E2-A92E-98B6-906C-8B41DD25D34C}"/>
          </ac:picMkLst>
        </pc:picChg>
        <pc:picChg chg="mod">
          <ac:chgData name="Henry Jammes" userId="5f22554b-fd15-4676-8c82-dc6122af2a80" providerId="ADAL" clId="{A3A6ABF9-8563-404A-BEC3-1E0B3CC340AC}" dt="2023-08-15T19:15:44.502" v="11131"/>
          <ac:picMkLst>
            <pc:docMk/>
            <pc:sldMk cId="1520399783" sldId="2147478629"/>
            <ac:picMk id="125" creationId="{B04DF8B5-6DBC-F117-0006-F825D5F9AD08}"/>
          </ac:picMkLst>
        </pc:picChg>
        <pc:picChg chg="add del mod">
          <ac:chgData name="Henry Jammes" userId="5f22554b-fd15-4676-8c82-dc6122af2a80" providerId="ADAL" clId="{A3A6ABF9-8563-404A-BEC3-1E0B3CC340AC}" dt="2023-08-15T19:15:46.243" v="11132"/>
          <ac:picMkLst>
            <pc:docMk/>
            <pc:sldMk cId="1520399783" sldId="2147478629"/>
            <ac:picMk id="129" creationId="{CA887B71-3C7B-C80A-8C28-182C6BCE635C}"/>
          </ac:picMkLst>
        </pc:picChg>
        <pc:picChg chg="mod">
          <ac:chgData name="Henry Jammes" userId="5f22554b-fd15-4676-8c82-dc6122af2a80" providerId="ADAL" clId="{A3A6ABF9-8563-404A-BEC3-1E0B3CC340AC}" dt="2023-08-15T19:15:44.502" v="11131"/>
          <ac:picMkLst>
            <pc:docMk/>
            <pc:sldMk cId="1520399783" sldId="2147478629"/>
            <ac:picMk id="133" creationId="{BA21E48F-7E3B-712F-D3F3-912ABEEB849C}"/>
          </ac:picMkLst>
        </pc:picChg>
        <pc:picChg chg="mod">
          <ac:chgData name="Henry Jammes" userId="5f22554b-fd15-4676-8c82-dc6122af2a80" providerId="ADAL" clId="{A3A6ABF9-8563-404A-BEC3-1E0B3CC340AC}" dt="2023-08-15T19:15:44.502" v="11131"/>
          <ac:picMkLst>
            <pc:docMk/>
            <pc:sldMk cId="1520399783" sldId="2147478629"/>
            <ac:picMk id="144" creationId="{85395E12-3E32-4D15-D064-4D8B7056FB35}"/>
          </ac:picMkLst>
        </pc:picChg>
        <pc:picChg chg="add del mod">
          <ac:chgData name="Henry Jammes" userId="5f22554b-fd15-4676-8c82-dc6122af2a80" providerId="ADAL" clId="{A3A6ABF9-8563-404A-BEC3-1E0B3CC340AC}" dt="2023-08-15T19:15:46.243" v="11132"/>
          <ac:picMkLst>
            <pc:docMk/>
            <pc:sldMk cId="1520399783" sldId="2147478629"/>
            <ac:picMk id="147" creationId="{326C97A9-2F13-6432-BB0B-45FE757AF815}"/>
          </ac:picMkLst>
        </pc:picChg>
        <pc:picChg chg="mod">
          <ac:chgData name="Henry Jammes" userId="5f22554b-fd15-4676-8c82-dc6122af2a80" providerId="ADAL" clId="{A3A6ABF9-8563-404A-BEC3-1E0B3CC340AC}" dt="2023-08-15T19:15:44.502" v="11131"/>
          <ac:picMkLst>
            <pc:docMk/>
            <pc:sldMk cId="1520399783" sldId="2147478629"/>
            <ac:picMk id="152" creationId="{65528388-953E-FF92-2CB6-1C0ECDBDE2AA}"/>
          </ac:picMkLst>
        </pc:picChg>
        <pc:picChg chg="mod">
          <ac:chgData name="Henry Jammes" userId="5f22554b-fd15-4676-8c82-dc6122af2a80" providerId="ADAL" clId="{A3A6ABF9-8563-404A-BEC3-1E0B3CC340AC}" dt="2023-08-15T19:15:44.502" v="11131"/>
          <ac:picMkLst>
            <pc:docMk/>
            <pc:sldMk cId="1520399783" sldId="2147478629"/>
            <ac:picMk id="156" creationId="{3F46DFA7-24C7-6782-2D0F-C43FD9B0D4B5}"/>
          </ac:picMkLst>
        </pc:picChg>
        <pc:picChg chg="add del mod">
          <ac:chgData name="Henry Jammes" userId="5f22554b-fd15-4676-8c82-dc6122af2a80" providerId="ADAL" clId="{A3A6ABF9-8563-404A-BEC3-1E0B3CC340AC}" dt="2023-08-15T19:15:46.243" v="11132"/>
          <ac:picMkLst>
            <pc:docMk/>
            <pc:sldMk cId="1520399783" sldId="2147478629"/>
            <ac:picMk id="167" creationId="{A6488063-65BF-7843-49DD-53A0248AF07F}"/>
          </ac:picMkLst>
        </pc:picChg>
        <pc:picChg chg="mod">
          <ac:chgData name="Henry Jammes" userId="5f22554b-fd15-4676-8c82-dc6122af2a80" providerId="ADAL" clId="{A3A6ABF9-8563-404A-BEC3-1E0B3CC340AC}" dt="2023-08-15T19:15:44.502" v="11131"/>
          <ac:picMkLst>
            <pc:docMk/>
            <pc:sldMk cId="1520399783" sldId="2147478629"/>
            <ac:picMk id="171" creationId="{D8EEBCA2-37DE-B7E8-BDBB-DD2E848CDA85}"/>
          </ac:picMkLst>
        </pc:picChg>
        <pc:picChg chg="add del mod">
          <ac:chgData name="Henry Jammes" userId="5f22554b-fd15-4676-8c82-dc6122af2a80" providerId="ADAL" clId="{A3A6ABF9-8563-404A-BEC3-1E0B3CC340AC}" dt="2023-08-15T19:15:46.243" v="11132"/>
          <ac:picMkLst>
            <pc:docMk/>
            <pc:sldMk cId="1520399783" sldId="2147478629"/>
            <ac:picMk id="176" creationId="{F8E358C0-CAB1-251E-55A9-51816EE50C23}"/>
          </ac:picMkLst>
        </pc:picChg>
        <pc:picChg chg="mod">
          <ac:chgData name="Henry Jammes" userId="5f22554b-fd15-4676-8c82-dc6122af2a80" providerId="ADAL" clId="{A3A6ABF9-8563-404A-BEC3-1E0B3CC340AC}" dt="2023-08-15T19:15:44.502" v="11131"/>
          <ac:picMkLst>
            <pc:docMk/>
            <pc:sldMk cId="1520399783" sldId="2147478629"/>
            <ac:picMk id="182" creationId="{6CBCF5B1-EC60-81BC-8C42-7896F59E22D4}"/>
          </ac:picMkLst>
        </pc:picChg>
        <pc:picChg chg="mod">
          <ac:chgData name="Henry Jammes" userId="5f22554b-fd15-4676-8c82-dc6122af2a80" providerId="ADAL" clId="{A3A6ABF9-8563-404A-BEC3-1E0B3CC340AC}" dt="2023-08-15T19:15:44.502" v="11131"/>
          <ac:picMkLst>
            <pc:docMk/>
            <pc:sldMk cId="1520399783" sldId="2147478629"/>
            <ac:picMk id="187" creationId="{C5577115-61A4-AD04-8B97-9803832D99A6}"/>
          </ac:picMkLst>
        </pc:picChg>
        <pc:picChg chg="add del mod">
          <ac:chgData name="Henry Jammes" userId="5f22554b-fd15-4676-8c82-dc6122af2a80" providerId="ADAL" clId="{A3A6ABF9-8563-404A-BEC3-1E0B3CC340AC}" dt="2023-08-15T19:15:46.243" v="11132"/>
          <ac:picMkLst>
            <pc:docMk/>
            <pc:sldMk cId="1520399783" sldId="2147478629"/>
            <ac:picMk id="192" creationId="{98E78C98-01B9-A82B-9014-AA0929244298}"/>
          </ac:picMkLst>
        </pc:picChg>
        <pc:picChg chg="add del mod">
          <ac:chgData name="Henry Jammes" userId="5f22554b-fd15-4676-8c82-dc6122af2a80" providerId="ADAL" clId="{A3A6ABF9-8563-404A-BEC3-1E0B3CC340AC}" dt="2023-08-15T19:15:46.243" v="11132"/>
          <ac:picMkLst>
            <pc:docMk/>
            <pc:sldMk cId="1520399783" sldId="2147478629"/>
            <ac:picMk id="195" creationId="{1932307D-9EFA-F83C-A724-5443DA99132B}"/>
          </ac:picMkLst>
        </pc:picChg>
        <pc:picChg chg="add del mod">
          <ac:chgData name="Henry Jammes" userId="5f22554b-fd15-4676-8c82-dc6122af2a80" providerId="ADAL" clId="{A3A6ABF9-8563-404A-BEC3-1E0B3CC340AC}" dt="2023-08-15T19:15:46.243" v="11132"/>
          <ac:picMkLst>
            <pc:docMk/>
            <pc:sldMk cId="1520399783" sldId="2147478629"/>
            <ac:picMk id="197" creationId="{689DC754-FFC5-6FDB-56CE-41E9A75EACF8}"/>
          </ac:picMkLst>
        </pc:picChg>
        <pc:picChg chg="add del mod">
          <ac:chgData name="Henry Jammes" userId="5f22554b-fd15-4676-8c82-dc6122af2a80" providerId="ADAL" clId="{A3A6ABF9-8563-404A-BEC3-1E0B3CC340AC}" dt="2023-08-15T19:15:46.243" v="11132"/>
          <ac:picMkLst>
            <pc:docMk/>
            <pc:sldMk cId="1520399783" sldId="2147478629"/>
            <ac:picMk id="199" creationId="{BC2F6F36-F3D1-D374-E491-DE3481DF5CF9}"/>
          </ac:picMkLst>
        </pc:picChg>
        <pc:picChg chg="add del mod">
          <ac:chgData name="Henry Jammes" userId="5f22554b-fd15-4676-8c82-dc6122af2a80" providerId="ADAL" clId="{A3A6ABF9-8563-404A-BEC3-1E0B3CC340AC}" dt="2023-08-15T19:15:46.243" v="11132"/>
          <ac:picMkLst>
            <pc:docMk/>
            <pc:sldMk cId="1520399783" sldId="2147478629"/>
            <ac:picMk id="204" creationId="{7AD55E5D-5240-842B-7A68-E0FCCE97C2C1}"/>
          </ac:picMkLst>
        </pc:picChg>
        <pc:picChg chg="add del mod">
          <ac:chgData name="Henry Jammes" userId="5f22554b-fd15-4676-8c82-dc6122af2a80" providerId="ADAL" clId="{A3A6ABF9-8563-404A-BEC3-1E0B3CC340AC}" dt="2023-08-15T19:15:46.243" v="11132"/>
          <ac:picMkLst>
            <pc:docMk/>
            <pc:sldMk cId="1520399783" sldId="2147478629"/>
            <ac:picMk id="207" creationId="{CC3EEE79-D38C-8F15-1CFA-412FDAA41AB5}"/>
          </ac:picMkLst>
        </pc:picChg>
        <pc:picChg chg="add del mod">
          <ac:chgData name="Henry Jammes" userId="5f22554b-fd15-4676-8c82-dc6122af2a80" providerId="ADAL" clId="{A3A6ABF9-8563-404A-BEC3-1E0B3CC340AC}" dt="2023-08-15T19:15:46.243" v="11132"/>
          <ac:picMkLst>
            <pc:docMk/>
            <pc:sldMk cId="1520399783" sldId="2147478629"/>
            <ac:picMk id="208" creationId="{B55782D7-F574-99D7-E4FD-73F99C046835}"/>
          </ac:picMkLst>
        </pc:picChg>
        <pc:picChg chg="add mod">
          <ac:chgData name="Henry Jammes" userId="5f22554b-fd15-4676-8c82-dc6122af2a80" providerId="ADAL" clId="{A3A6ABF9-8563-404A-BEC3-1E0B3CC340AC}" dt="2023-08-31T23:22:44.058" v="15096" actId="1076"/>
          <ac:picMkLst>
            <pc:docMk/>
            <pc:sldMk cId="1520399783" sldId="2147478629"/>
            <ac:picMk id="214" creationId="{E49BF167-127C-43E0-8FD4-A6FE93177B16}"/>
          </ac:picMkLst>
        </pc:picChg>
        <pc:picChg chg="mod topLvl">
          <ac:chgData name="Henry Jammes" userId="5f22554b-fd15-4676-8c82-dc6122af2a80" providerId="ADAL" clId="{A3A6ABF9-8563-404A-BEC3-1E0B3CC340AC}" dt="2023-08-31T23:25:02.599" v="15124" actId="165"/>
          <ac:picMkLst>
            <pc:docMk/>
            <pc:sldMk cId="1520399783" sldId="2147478629"/>
            <ac:picMk id="219" creationId="{34C520C0-7905-C19D-95BD-CF76F5BEA599}"/>
          </ac:picMkLst>
        </pc:picChg>
        <pc:picChg chg="add mod">
          <ac:chgData name="Henry Jammes" userId="5f22554b-fd15-4676-8c82-dc6122af2a80" providerId="ADAL" clId="{A3A6ABF9-8563-404A-BEC3-1E0B3CC340AC}" dt="2023-08-31T23:22:44.058" v="15096" actId="1076"/>
          <ac:picMkLst>
            <pc:docMk/>
            <pc:sldMk cId="1520399783" sldId="2147478629"/>
            <ac:picMk id="223" creationId="{087F9066-210F-0B8A-D07A-59A9F9CB968F}"/>
          </ac:picMkLst>
        </pc:picChg>
        <pc:picChg chg="mod topLvl">
          <ac:chgData name="Henry Jammes" userId="5f22554b-fd15-4676-8c82-dc6122af2a80" providerId="ADAL" clId="{A3A6ABF9-8563-404A-BEC3-1E0B3CC340AC}" dt="2023-08-31T23:25:02.599" v="15124" actId="165"/>
          <ac:picMkLst>
            <pc:docMk/>
            <pc:sldMk cId="1520399783" sldId="2147478629"/>
            <ac:picMk id="227" creationId="{58A38E99-4B5A-B640-E3F9-87CE89129321}"/>
          </ac:picMkLst>
        </pc:picChg>
        <pc:picChg chg="add mod">
          <ac:chgData name="Henry Jammes" userId="5f22554b-fd15-4676-8c82-dc6122af2a80" providerId="ADAL" clId="{A3A6ABF9-8563-404A-BEC3-1E0B3CC340AC}" dt="2023-08-31T23:22:44.058" v="15096" actId="1076"/>
          <ac:picMkLst>
            <pc:docMk/>
            <pc:sldMk cId="1520399783" sldId="2147478629"/>
            <ac:picMk id="231" creationId="{42A763B1-D9B3-465B-0969-BCD539FD8978}"/>
          </ac:picMkLst>
        </pc:picChg>
        <pc:picChg chg="mod topLvl">
          <ac:chgData name="Henry Jammes" userId="5f22554b-fd15-4676-8c82-dc6122af2a80" providerId="ADAL" clId="{A3A6ABF9-8563-404A-BEC3-1E0B3CC340AC}" dt="2023-08-31T23:25:02.599" v="15124" actId="165"/>
          <ac:picMkLst>
            <pc:docMk/>
            <pc:sldMk cId="1520399783" sldId="2147478629"/>
            <ac:picMk id="235" creationId="{2764C008-8C90-DB1C-0AF1-A1341458574A}"/>
          </ac:picMkLst>
        </pc:picChg>
        <pc:picChg chg="mod topLvl">
          <ac:chgData name="Henry Jammes" userId="5f22554b-fd15-4676-8c82-dc6122af2a80" providerId="ADAL" clId="{A3A6ABF9-8563-404A-BEC3-1E0B3CC340AC}" dt="2023-08-31T23:25:02.599" v="15124" actId="165"/>
          <ac:picMkLst>
            <pc:docMk/>
            <pc:sldMk cId="1520399783" sldId="2147478629"/>
            <ac:picMk id="246" creationId="{F3B99C40-6380-4AD4-856E-23A7F6754DA6}"/>
          </ac:picMkLst>
        </pc:picChg>
        <pc:picChg chg="add mod">
          <ac:chgData name="Henry Jammes" userId="5f22554b-fd15-4676-8c82-dc6122af2a80" providerId="ADAL" clId="{A3A6ABF9-8563-404A-BEC3-1E0B3CC340AC}" dt="2023-08-31T23:22:44.058" v="15096" actId="1076"/>
          <ac:picMkLst>
            <pc:docMk/>
            <pc:sldMk cId="1520399783" sldId="2147478629"/>
            <ac:picMk id="249" creationId="{78AEA26A-902C-212C-281A-E24CA828FC53}"/>
          </ac:picMkLst>
        </pc:picChg>
        <pc:picChg chg="mod topLvl">
          <ac:chgData name="Henry Jammes" userId="5f22554b-fd15-4676-8c82-dc6122af2a80" providerId="ADAL" clId="{A3A6ABF9-8563-404A-BEC3-1E0B3CC340AC}" dt="2023-08-31T23:25:02.599" v="15124" actId="165"/>
          <ac:picMkLst>
            <pc:docMk/>
            <pc:sldMk cId="1520399783" sldId="2147478629"/>
            <ac:picMk id="254" creationId="{A5AFD93C-469D-631C-6CBE-5BCADAD5B0D5}"/>
          </ac:picMkLst>
        </pc:picChg>
        <pc:picChg chg="mod topLvl">
          <ac:chgData name="Henry Jammes" userId="5f22554b-fd15-4676-8c82-dc6122af2a80" providerId="ADAL" clId="{A3A6ABF9-8563-404A-BEC3-1E0B3CC340AC}" dt="2023-08-31T23:25:02.599" v="15124" actId="165"/>
          <ac:picMkLst>
            <pc:docMk/>
            <pc:sldMk cId="1520399783" sldId="2147478629"/>
            <ac:picMk id="258" creationId="{9C3EC446-0884-3A44-7C17-D0D4593365B3}"/>
          </ac:picMkLst>
        </pc:picChg>
        <pc:picChg chg="add mod">
          <ac:chgData name="Henry Jammes" userId="5f22554b-fd15-4676-8c82-dc6122af2a80" providerId="ADAL" clId="{A3A6ABF9-8563-404A-BEC3-1E0B3CC340AC}" dt="2023-08-31T23:22:44.058" v="15096" actId="1076"/>
          <ac:picMkLst>
            <pc:docMk/>
            <pc:sldMk cId="1520399783" sldId="2147478629"/>
            <ac:picMk id="269" creationId="{2DF9EE12-7E78-56E6-C771-A6D41A9566FE}"/>
          </ac:picMkLst>
        </pc:picChg>
        <pc:picChg chg="mod topLvl">
          <ac:chgData name="Henry Jammes" userId="5f22554b-fd15-4676-8c82-dc6122af2a80" providerId="ADAL" clId="{A3A6ABF9-8563-404A-BEC3-1E0B3CC340AC}" dt="2023-08-31T23:25:02.599" v="15124" actId="165"/>
          <ac:picMkLst>
            <pc:docMk/>
            <pc:sldMk cId="1520399783" sldId="2147478629"/>
            <ac:picMk id="273" creationId="{524185BD-FDEA-CD1C-C705-7ABE4DE7E4DD}"/>
          </ac:picMkLst>
        </pc:picChg>
        <pc:picChg chg="add mod">
          <ac:chgData name="Henry Jammes" userId="5f22554b-fd15-4676-8c82-dc6122af2a80" providerId="ADAL" clId="{A3A6ABF9-8563-404A-BEC3-1E0B3CC340AC}" dt="2023-08-31T23:22:44.058" v="15096" actId="1076"/>
          <ac:picMkLst>
            <pc:docMk/>
            <pc:sldMk cId="1520399783" sldId="2147478629"/>
            <ac:picMk id="278" creationId="{DDF1FF90-B150-F9CB-F3D8-E98D860E73A5}"/>
          </ac:picMkLst>
        </pc:picChg>
        <pc:picChg chg="mod topLvl">
          <ac:chgData name="Henry Jammes" userId="5f22554b-fd15-4676-8c82-dc6122af2a80" providerId="ADAL" clId="{A3A6ABF9-8563-404A-BEC3-1E0B3CC340AC}" dt="2023-08-31T23:25:02.599" v="15124" actId="165"/>
          <ac:picMkLst>
            <pc:docMk/>
            <pc:sldMk cId="1520399783" sldId="2147478629"/>
            <ac:picMk id="284" creationId="{BF4D3740-0747-E8B9-C47E-1F4C643E4332}"/>
          </ac:picMkLst>
        </pc:picChg>
        <pc:picChg chg="mod topLvl">
          <ac:chgData name="Henry Jammes" userId="5f22554b-fd15-4676-8c82-dc6122af2a80" providerId="ADAL" clId="{A3A6ABF9-8563-404A-BEC3-1E0B3CC340AC}" dt="2023-08-31T23:25:02.599" v="15124" actId="165"/>
          <ac:picMkLst>
            <pc:docMk/>
            <pc:sldMk cId="1520399783" sldId="2147478629"/>
            <ac:picMk id="289" creationId="{312377B0-20D8-1375-5CCE-3F0EFBB78487}"/>
          </ac:picMkLst>
        </pc:picChg>
        <pc:picChg chg="add mod">
          <ac:chgData name="Henry Jammes" userId="5f22554b-fd15-4676-8c82-dc6122af2a80" providerId="ADAL" clId="{A3A6ABF9-8563-404A-BEC3-1E0B3CC340AC}" dt="2023-08-31T23:22:44.058" v="15096" actId="1076"/>
          <ac:picMkLst>
            <pc:docMk/>
            <pc:sldMk cId="1520399783" sldId="2147478629"/>
            <ac:picMk id="294" creationId="{6002D41E-9AD1-B67C-0292-84628865BD56}"/>
          </ac:picMkLst>
        </pc:picChg>
        <pc:picChg chg="add mod">
          <ac:chgData name="Henry Jammes" userId="5f22554b-fd15-4676-8c82-dc6122af2a80" providerId="ADAL" clId="{A3A6ABF9-8563-404A-BEC3-1E0B3CC340AC}" dt="2023-08-31T23:22:44.058" v="15096" actId="1076"/>
          <ac:picMkLst>
            <pc:docMk/>
            <pc:sldMk cId="1520399783" sldId="2147478629"/>
            <ac:picMk id="297" creationId="{BEB1A5CF-F7EF-2A98-D200-14CAFD6E920D}"/>
          </ac:picMkLst>
        </pc:picChg>
        <pc:picChg chg="add mod">
          <ac:chgData name="Henry Jammes" userId="5f22554b-fd15-4676-8c82-dc6122af2a80" providerId="ADAL" clId="{A3A6ABF9-8563-404A-BEC3-1E0B3CC340AC}" dt="2023-08-31T23:22:44.058" v="15096" actId="1076"/>
          <ac:picMkLst>
            <pc:docMk/>
            <pc:sldMk cId="1520399783" sldId="2147478629"/>
            <ac:picMk id="299" creationId="{FA85A47D-9CD9-50A8-803C-FF551D127083}"/>
          </ac:picMkLst>
        </pc:picChg>
        <pc:picChg chg="add mod">
          <ac:chgData name="Henry Jammes" userId="5f22554b-fd15-4676-8c82-dc6122af2a80" providerId="ADAL" clId="{A3A6ABF9-8563-404A-BEC3-1E0B3CC340AC}" dt="2023-08-31T23:22:44.058" v="15096" actId="1076"/>
          <ac:picMkLst>
            <pc:docMk/>
            <pc:sldMk cId="1520399783" sldId="2147478629"/>
            <ac:picMk id="301" creationId="{30EC2D39-6430-EA36-C51C-C75D1571CC0B}"/>
          </ac:picMkLst>
        </pc:picChg>
        <pc:picChg chg="add mod">
          <ac:chgData name="Henry Jammes" userId="5f22554b-fd15-4676-8c82-dc6122af2a80" providerId="ADAL" clId="{A3A6ABF9-8563-404A-BEC3-1E0B3CC340AC}" dt="2023-08-31T23:22:44.058" v="15096" actId="1076"/>
          <ac:picMkLst>
            <pc:docMk/>
            <pc:sldMk cId="1520399783" sldId="2147478629"/>
            <ac:picMk id="306" creationId="{A3E0912B-1598-4683-124A-1AFB045CA5B6}"/>
          </ac:picMkLst>
        </pc:picChg>
        <pc:picChg chg="add mod">
          <ac:chgData name="Henry Jammes" userId="5f22554b-fd15-4676-8c82-dc6122af2a80" providerId="ADAL" clId="{A3A6ABF9-8563-404A-BEC3-1E0B3CC340AC}" dt="2023-08-31T23:22:44.058" v="15096" actId="1076"/>
          <ac:picMkLst>
            <pc:docMk/>
            <pc:sldMk cId="1520399783" sldId="2147478629"/>
            <ac:picMk id="309" creationId="{70A66BAC-AF1D-85F8-52CE-BF7C8A4CA149}"/>
          </ac:picMkLst>
        </pc:picChg>
        <pc:picChg chg="add mod">
          <ac:chgData name="Henry Jammes" userId="5f22554b-fd15-4676-8c82-dc6122af2a80" providerId="ADAL" clId="{A3A6ABF9-8563-404A-BEC3-1E0B3CC340AC}" dt="2023-08-31T23:22:44.058" v="15096" actId="1076"/>
          <ac:picMkLst>
            <pc:docMk/>
            <pc:sldMk cId="1520399783" sldId="2147478629"/>
            <ac:picMk id="310" creationId="{3420DACF-012A-FE93-A401-AF3A1ED2EFF3}"/>
          </ac:picMkLst>
        </pc:picChg>
        <pc:cxnChg chg="add del mod">
          <ac:chgData name="Henry Jammes" userId="5f22554b-fd15-4676-8c82-dc6122af2a80" providerId="ADAL" clId="{A3A6ABF9-8563-404A-BEC3-1E0B3CC340AC}" dt="2023-08-15T19:15:44.423" v="11130"/>
          <ac:cxnSpMkLst>
            <pc:docMk/>
            <pc:sldMk cId="1520399783" sldId="2147478629"/>
            <ac:cxnSpMk id="6" creationId="{851C5015-29C3-96D8-9996-102B64B8B6CD}"/>
          </ac:cxnSpMkLst>
        </pc:cxnChg>
        <pc:cxnChg chg="add del mod">
          <ac:chgData name="Henry Jammes" userId="5f22554b-fd15-4676-8c82-dc6122af2a80" providerId="ADAL" clId="{A3A6ABF9-8563-404A-BEC3-1E0B3CC340AC}" dt="2023-08-15T19:15:44.423" v="11130"/>
          <ac:cxnSpMkLst>
            <pc:docMk/>
            <pc:sldMk cId="1520399783" sldId="2147478629"/>
            <ac:cxnSpMk id="7" creationId="{7AB9F52B-891F-E598-F7C2-7CD8BD5D065B}"/>
          </ac:cxnSpMkLst>
        </pc:cxnChg>
        <pc:cxnChg chg="add del mod">
          <ac:chgData name="Henry Jammes" userId="5f22554b-fd15-4676-8c82-dc6122af2a80" providerId="ADAL" clId="{A3A6ABF9-8563-404A-BEC3-1E0B3CC340AC}" dt="2023-08-15T19:15:44.423" v="11130"/>
          <ac:cxnSpMkLst>
            <pc:docMk/>
            <pc:sldMk cId="1520399783" sldId="2147478629"/>
            <ac:cxnSpMk id="8" creationId="{436AE3A1-4DDF-CF62-025C-6881FB6D7796}"/>
          </ac:cxnSpMkLst>
        </pc:cxnChg>
        <pc:cxnChg chg="add del mod">
          <ac:chgData name="Henry Jammes" userId="5f22554b-fd15-4676-8c82-dc6122af2a80" providerId="ADAL" clId="{A3A6ABF9-8563-404A-BEC3-1E0B3CC340AC}" dt="2023-08-15T19:15:44.423" v="11130"/>
          <ac:cxnSpMkLst>
            <pc:docMk/>
            <pc:sldMk cId="1520399783" sldId="2147478629"/>
            <ac:cxnSpMk id="34" creationId="{11124B44-C049-EFBE-B641-B3704D1175B4}"/>
          </ac:cxnSpMkLst>
        </pc:cxnChg>
        <pc:cxnChg chg="add del mod">
          <ac:chgData name="Henry Jammes" userId="5f22554b-fd15-4676-8c82-dc6122af2a80" providerId="ADAL" clId="{A3A6ABF9-8563-404A-BEC3-1E0B3CC340AC}" dt="2023-08-15T19:15:44.423" v="11130"/>
          <ac:cxnSpMkLst>
            <pc:docMk/>
            <pc:sldMk cId="1520399783" sldId="2147478629"/>
            <ac:cxnSpMk id="36" creationId="{B4EB1B01-5B39-A42E-B79A-D7101C44733B}"/>
          </ac:cxnSpMkLst>
        </pc:cxnChg>
        <pc:cxnChg chg="add del mod">
          <ac:chgData name="Henry Jammes" userId="5f22554b-fd15-4676-8c82-dc6122af2a80" providerId="ADAL" clId="{A3A6ABF9-8563-404A-BEC3-1E0B3CC340AC}" dt="2023-08-15T19:15:44.423" v="11130"/>
          <ac:cxnSpMkLst>
            <pc:docMk/>
            <pc:sldMk cId="1520399783" sldId="2147478629"/>
            <ac:cxnSpMk id="38" creationId="{4818E33E-5AB2-0FBA-8097-773E10FCA85A}"/>
          </ac:cxnSpMkLst>
        </pc:cxnChg>
        <pc:cxnChg chg="add del mod">
          <ac:chgData name="Henry Jammes" userId="5f22554b-fd15-4676-8c82-dc6122af2a80" providerId="ADAL" clId="{A3A6ABF9-8563-404A-BEC3-1E0B3CC340AC}" dt="2023-08-15T19:15:44.423" v="11130"/>
          <ac:cxnSpMkLst>
            <pc:docMk/>
            <pc:sldMk cId="1520399783" sldId="2147478629"/>
            <ac:cxnSpMk id="58" creationId="{0AA18065-5643-5B0E-C262-E680A028B605}"/>
          </ac:cxnSpMkLst>
        </pc:cxnChg>
        <pc:cxnChg chg="add del mod">
          <ac:chgData name="Henry Jammes" userId="5f22554b-fd15-4676-8c82-dc6122af2a80" providerId="ADAL" clId="{A3A6ABF9-8563-404A-BEC3-1E0B3CC340AC}" dt="2023-08-15T19:15:44.423" v="11130"/>
          <ac:cxnSpMkLst>
            <pc:docMk/>
            <pc:sldMk cId="1520399783" sldId="2147478629"/>
            <ac:cxnSpMk id="59" creationId="{2649092E-F334-D427-C446-384652CE2D6D}"/>
          </ac:cxnSpMkLst>
        </pc:cxnChg>
        <pc:cxnChg chg="add del mod">
          <ac:chgData name="Henry Jammes" userId="5f22554b-fd15-4676-8c82-dc6122af2a80" providerId="ADAL" clId="{A3A6ABF9-8563-404A-BEC3-1E0B3CC340AC}" dt="2023-08-15T19:15:44.423" v="11130"/>
          <ac:cxnSpMkLst>
            <pc:docMk/>
            <pc:sldMk cId="1520399783" sldId="2147478629"/>
            <ac:cxnSpMk id="60" creationId="{89CAEA73-443C-6FA8-EA96-4D024175CEB4}"/>
          </ac:cxnSpMkLst>
        </pc:cxnChg>
        <pc:cxnChg chg="add del mod">
          <ac:chgData name="Henry Jammes" userId="5f22554b-fd15-4676-8c82-dc6122af2a80" providerId="ADAL" clId="{A3A6ABF9-8563-404A-BEC3-1E0B3CC340AC}" dt="2023-08-15T19:15:44.423" v="11130"/>
          <ac:cxnSpMkLst>
            <pc:docMk/>
            <pc:sldMk cId="1520399783" sldId="2147478629"/>
            <ac:cxnSpMk id="61" creationId="{1853FD99-568A-C1B1-29B1-032C04E0F973}"/>
          </ac:cxnSpMkLst>
        </pc:cxnChg>
        <pc:cxnChg chg="add del mod">
          <ac:chgData name="Henry Jammes" userId="5f22554b-fd15-4676-8c82-dc6122af2a80" providerId="ADAL" clId="{A3A6ABF9-8563-404A-BEC3-1E0B3CC340AC}" dt="2023-08-15T19:15:44.423" v="11130"/>
          <ac:cxnSpMkLst>
            <pc:docMk/>
            <pc:sldMk cId="1520399783" sldId="2147478629"/>
            <ac:cxnSpMk id="72" creationId="{03AC5024-D8D4-E03F-360B-030F91CEB7FB}"/>
          </ac:cxnSpMkLst>
        </pc:cxnChg>
        <pc:cxnChg chg="add del mod">
          <ac:chgData name="Henry Jammes" userId="5f22554b-fd15-4676-8c82-dc6122af2a80" providerId="ADAL" clId="{A3A6ABF9-8563-404A-BEC3-1E0B3CC340AC}" dt="2023-08-15T19:15:44.423" v="11130"/>
          <ac:cxnSpMkLst>
            <pc:docMk/>
            <pc:sldMk cId="1520399783" sldId="2147478629"/>
            <ac:cxnSpMk id="75" creationId="{04A22D0E-266F-13EF-B8EC-04B6B2210D78}"/>
          </ac:cxnSpMkLst>
        </pc:cxnChg>
        <pc:cxnChg chg="add del mod">
          <ac:chgData name="Henry Jammes" userId="5f22554b-fd15-4676-8c82-dc6122af2a80" providerId="ADAL" clId="{A3A6ABF9-8563-404A-BEC3-1E0B3CC340AC}" dt="2023-08-15T19:15:44.423" v="11130"/>
          <ac:cxnSpMkLst>
            <pc:docMk/>
            <pc:sldMk cId="1520399783" sldId="2147478629"/>
            <ac:cxnSpMk id="98" creationId="{593EBA39-291A-8766-D0AC-349A74C97115}"/>
          </ac:cxnSpMkLst>
        </pc:cxnChg>
        <pc:cxnChg chg="add del mod">
          <ac:chgData name="Henry Jammes" userId="5f22554b-fd15-4676-8c82-dc6122af2a80" providerId="ADAL" clId="{A3A6ABF9-8563-404A-BEC3-1E0B3CC340AC}" dt="2023-08-15T19:15:44.423" v="11130"/>
          <ac:cxnSpMkLst>
            <pc:docMk/>
            <pc:sldMk cId="1520399783" sldId="2147478629"/>
            <ac:cxnSpMk id="99" creationId="{E31D97B2-2D2A-15FA-5F15-7F9D6AA3EC40}"/>
          </ac:cxnSpMkLst>
        </pc:cxnChg>
        <pc:cxnChg chg="add del mod">
          <ac:chgData name="Henry Jammes" userId="5f22554b-fd15-4676-8c82-dc6122af2a80" providerId="ADAL" clId="{A3A6ABF9-8563-404A-BEC3-1E0B3CC340AC}" dt="2023-08-15T19:15:44.423" v="11130"/>
          <ac:cxnSpMkLst>
            <pc:docMk/>
            <pc:sldMk cId="1520399783" sldId="2147478629"/>
            <ac:cxnSpMk id="103" creationId="{162DE646-F3D7-18CA-E537-B8F5420F3D9C}"/>
          </ac:cxnSpMkLst>
        </pc:cxnChg>
        <pc:cxnChg chg="add del mod">
          <ac:chgData name="Henry Jammes" userId="5f22554b-fd15-4676-8c82-dc6122af2a80" providerId="ADAL" clId="{A3A6ABF9-8563-404A-BEC3-1E0B3CC340AC}" dt="2023-08-15T19:15:46.243" v="11132"/>
          <ac:cxnSpMkLst>
            <pc:docMk/>
            <pc:sldMk cId="1520399783" sldId="2147478629"/>
            <ac:cxnSpMk id="108" creationId="{D522654C-51AB-C8DC-CDCD-B7376F42D8C6}"/>
          </ac:cxnSpMkLst>
        </pc:cxnChg>
        <pc:cxnChg chg="add del mod">
          <ac:chgData name="Henry Jammes" userId="5f22554b-fd15-4676-8c82-dc6122af2a80" providerId="ADAL" clId="{A3A6ABF9-8563-404A-BEC3-1E0B3CC340AC}" dt="2023-08-15T19:15:46.243" v="11132"/>
          <ac:cxnSpMkLst>
            <pc:docMk/>
            <pc:sldMk cId="1520399783" sldId="2147478629"/>
            <ac:cxnSpMk id="109" creationId="{6A422674-CFDF-7EB3-0CF9-3AEDF6A287F1}"/>
          </ac:cxnSpMkLst>
        </pc:cxnChg>
        <pc:cxnChg chg="add del mod">
          <ac:chgData name="Henry Jammes" userId="5f22554b-fd15-4676-8c82-dc6122af2a80" providerId="ADAL" clId="{A3A6ABF9-8563-404A-BEC3-1E0B3CC340AC}" dt="2023-08-15T19:15:46.243" v="11132"/>
          <ac:cxnSpMkLst>
            <pc:docMk/>
            <pc:sldMk cId="1520399783" sldId="2147478629"/>
            <ac:cxnSpMk id="110" creationId="{992C7878-3208-7D3B-9D8B-F86802086DD1}"/>
          </ac:cxnSpMkLst>
        </pc:cxnChg>
        <pc:cxnChg chg="add del mod">
          <ac:chgData name="Henry Jammes" userId="5f22554b-fd15-4676-8c82-dc6122af2a80" providerId="ADAL" clId="{A3A6ABF9-8563-404A-BEC3-1E0B3CC340AC}" dt="2023-08-15T19:15:46.243" v="11132"/>
          <ac:cxnSpMkLst>
            <pc:docMk/>
            <pc:sldMk cId="1520399783" sldId="2147478629"/>
            <ac:cxnSpMk id="136" creationId="{D9EC186B-EA5B-8432-187E-E4BEFA3A55CC}"/>
          </ac:cxnSpMkLst>
        </pc:cxnChg>
        <pc:cxnChg chg="add del mod">
          <ac:chgData name="Henry Jammes" userId="5f22554b-fd15-4676-8c82-dc6122af2a80" providerId="ADAL" clId="{A3A6ABF9-8563-404A-BEC3-1E0B3CC340AC}" dt="2023-08-15T19:15:46.243" v="11132"/>
          <ac:cxnSpMkLst>
            <pc:docMk/>
            <pc:sldMk cId="1520399783" sldId="2147478629"/>
            <ac:cxnSpMk id="138" creationId="{123E7AFE-37EE-427B-C0CE-F8872CD2743A}"/>
          </ac:cxnSpMkLst>
        </pc:cxnChg>
        <pc:cxnChg chg="add del mod">
          <ac:chgData name="Henry Jammes" userId="5f22554b-fd15-4676-8c82-dc6122af2a80" providerId="ADAL" clId="{A3A6ABF9-8563-404A-BEC3-1E0B3CC340AC}" dt="2023-08-15T19:15:46.243" v="11132"/>
          <ac:cxnSpMkLst>
            <pc:docMk/>
            <pc:sldMk cId="1520399783" sldId="2147478629"/>
            <ac:cxnSpMk id="140" creationId="{F9E32F15-9987-1CC5-C399-0B3122239778}"/>
          </ac:cxnSpMkLst>
        </pc:cxnChg>
        <pc:cxnChg chg="add del mod">
          <ac:chgData name="Henry Jammes" userId="5f22554b-fd15-4676-8c82-dc6122af2a80" providerId="ADAL" clId="{A3A6ABF9-8563-404A-BEC3-1E0B3CC340AC}" dt="2023-08-15T19:15:46.243" v="11132"/>
          <ac:cxnSpMkLst>
            <pc:docMk/>
            <pc:sldMk cId="1520399783" sldId="2147478629"/>
            <ac:cxnSpMk id="160" creationId="{488B6AF1-E840-3CC0-3DB6-C7EB86DF63FD}"/>
          </ac:cxnSpMkLst>
        </pc:cxnChg>
        <pc:cxnChg chg="add del mod">
          <ac:chgData name="Henry Jammes" userId="5f22554b-fd15-4676-8c82-dc6122af2a80" providerId="ADAL" clId="{A3A6ABF9-8563-404A-BEC3-1E0B3CC340AC}" dt="2023-08-15T19:15:46.243" v="11132"/>
          <ac:cxnSpMkLst>
            <pc:docMk/>
            <pc:sldMk cId="1520399783" sldId="2147478629"/>
            <ac:cxnSpMk id="161" creationId="{DF48B390-32D1-E0E2-1CA4-4951C64F78F4}"/>
          </ac:cxnSpMkLst>
        </pc:cxnChg>
        <pc:cxnChg chg="add del mod">
          <ac:chgData name="Henry Jammes" userId="5f22554b-fd15-4676-8c82-dc6122af2a80" providerId="ADAL" clId="{A3A6ABF9-8563-404A-BEC3-1E0B3CC340AC}" dt="2023-08-15T19:15:46.243" v="11132"/>
          <ac:cxnSpMkLst>
            <pc:docMk/>
            <pc:sldMk cId="1520399783" sldId="2147478629"/>
            <ac:cxnSpMk id="162" creationId="{8C2239B4-3610-5012-09AE-5784BE4EE0EA}"/>
          </ac:cxnSpMkLst>
        </pc:cxnChg>
        <pc:cxnChg chg="add del mod">
          <ac:chgData name="Henry Jammes" userId="5f22554b-fd15-4676-8c82-dc6122af2a80" providerId="ADAL" clId="{A3A6ABF9-8563-404A-BEC3-1E0B3CC340AC}" dt="2023-08-15T19:15:46.243" v="11132"/>
          <ac:cxnSpMkLst>
            <pc:docMk/>
            <pc:sldMk cId="1520399783" sldId="2147478629"/>
            <ac:cxnSpMk id="163" creationId="{A29689E1-95DF-CF9E-98DA-33F4A2316C8F}"/>
          </ac:cxnSpMkLst>
        </pc:cxnChg>
        <pc:cxnChg chg="add del mod">
          <ac:chgData name="Henry Jammes" userId="5f22554b-fd15-4676-8c82-dc6122af2a80" providerId="ADAL" clId="{A3A6ABF9-8563-404A-BEC3-1E0B3CC340AC}" dt="2023-08-15T19:15:46.243" v="11132"/>
          <ac:cxnSpMkLst>
            <pc:docMk/>
            <pc:sldMk cId="1520399783" sldId="2147478629"/>
            <ac:cxnSpMk id="174" creationId="{D0722428-C52F-6A65-6FD2-EB7D3990DAD8}"/>
          </ac:cxnSpMkLst>
        </pc:cxnChg>
        <pc:cxnChg chg="add del mod">
          <ac:chgData name="Henry Jammes" userId="5f22554b-fd15-4676-8c82-dc6122af2a80" providerId="ADAL" clId="{A3A6ABF9-8563-404A-BEC3-1E0B3CC340AC}" dt="2023-08-15T19:15:46.243" v="11132"/>
          <ac:cxnSpMkLst>
            <pc:docMk/>
            <pc:sldMk cId="1520399783" sldId="2147478629"/>
            <ac:cxnSpMk id="177" creationId="{073861CD-42CE-7094-D914-85701D27E011}"/>
          </ac:cxnSpMkLst>
        </pc:cxnChg>
        <pc:cxnChg chg="add del mod">
          <ac:chgData name="Henry Jammes" userId="5f22554b-fd15-4676-8c82-dc6122af2a80" providerId="ADAL" clId="{A3A6ABF9-8563-404A-BEC3-1E0B3CC340AC}" dt="2023-08-15T19:15:46.243" v="11132"/>
          <ac:cxnSpMkLst>
            <pc:docMk/>
            <pc:sldMk cId="1520399783" sldId="2147478629"/>
            <ac:cxnSpMk id="200" creationId="{7C8AB737-1BB5-E439-B289-7ADA886DCE7E}"/>
          </ac:cxnSpMkLst>
        </pc:cxnChg>
        <pc:cxnChg chg="add del mod">
          <ac:chgData name="Henry Jammes" userId="5f22554b-fd15-4676-8c82-dc6122af2a80" providerId="ADAL" clId="{A3A6ABF9-8563-404A-BEC3-1E0B3CC340AC}" dt="2023-08-15T19:15:46.243" v="11132"/>
          <ac:cxnSpMkLst>
            <pc:docMk/>
            <pc:sldMk cId="1520399783" sldId="2147478629"/>
            <ac:cxnSpMk id="201" creationId="{DD0A2D88-E661-514A-72F9-E718957F42C7}"/>
          </ac:cxnSpMkLst>
        </pc:cxnChg>
        <pc:cxnChg chg="add del mod">
          <ac:chgData name="Henry Jammes" userId="5f22554b-fd15-4676-8c82-dc6122af2a80" providerId="ADAL" clId="{A3A6ABF9-8563-404A-BEC3-1E0B3CC340AC}" dt="2023-08-15T19:15:46.243" v="11132"/>
          <ac:cxnSpMkLst>
            <pc:docMk/>
            <pc:sldMk cId="1520399783" sldId="2147478629"/>
            <ac:cxnSpMk id="205" creationId="{0B955EFF-1614-96F0-B159-E06C0039AF26}"/>
          </ac:cxnSpMkLst>
        </pc:cxnChg>
        <pc:cxnChg chg="add mod">
          <ac:chgData name="Henry Jammes" userId="5f22554b-fd15-4676-8c82-dc6122af2a80" providerId="ADAL" clId="{A3A6ABF9-8563-404A-BEC3-1E0B3CC340AC}" dt="2023-08-31T23:22:44.058" v="15096" actId="1076"/>
          <ac:cxnSpMkLst>
            <pc:docMk/>
            <pc:sldMk cId="1520399783" sldId="2147478629"/>
            <ac:cxnSpMk id="210" creationId="{0329D06D-7CB7-E4D6-859D-434AA27EC307}"/>
          </ac:cxnSpMkLst>
        </pc:cxnChg>
        <pc:cxnChg chg="add mod">
          <ac:chgData name="Henry Jammes" userId="5f22554b-fd15-4676-8c82-dc6122af2a80" providerId="ADAL" clId="{A3A6ABF9-8563-404A-BEC3-1E0B3CC340AC}" dt="2023-08-31T23:22:44.058" v="15096" actId="1076"/>
          <ac:cxnSpMkLst>
            <pc:docMk/>
            <pc:sldMk cId="1520399783" sldId="2147478629"/>
            <ac:cxnSpMk id="211" creationId="{1C91BC66-ACFF-A37C-F4E2-3C78C7B353B4}"/>
          </ac:cxnSpMkLst>
        </pc:cxnChg>
        <pc:cxnChg chg="add mod">
          <ac:chgData name="Henry Jammes" userId="5f22554b-fd15-4676-8c82-dc6122af2a80" providerId="ADAL" clId="{A3A6ABF9-8563-404A-BEC3-1E0B3CC340AC}" dt="2023-08-31T23:22:44.058" v="15096" actId="1076"/>
          <ac:cxnSpMkLst>
            <pc:docMk/>
            <pc:sldMk cId="1520399783" sldId="2147478629"/>
            <ac:cxnSpMk id="212" creationId="{A1BBC9A1-9E07-640B-C0CC-D56646BE756B}"/>
          </ac:cxnSpMkLst>
        </pc:cxnChg>
        <pc:cxnChg chg="add mod">
          <ac:chgData name="Henry Jammes" userId="5f22554b-fd15-4676-8c82-dc6122af2a80" providerId="ADAL" clId="{A3A6ABF9-8563-404A-BEC3-1E0B3CC340AC}" dt="2023-08-31T23:22:44.058" v="15096" actId="1076"/>
          <ac:cxnSpMkLst>
            <pc:docMk/>
            <pc:sldMk cId="1520399783" sldId="2147478629"/>
            <ac:cxnSpMk id="238" creationId="{26B2239E-BDFF-8C77-2008-3F7239919A08}"/>
          </ac:cxnSpMkLst>
        </pc:cxnChg>
        <pc:cxnChg chg="add mod">
          <ac:chgData name="Henry Jammes" userId="5f22554b-fd15-4676-8c82-dc6122af2a80" providerId="ADAL" clId="{A3A6ABF9-8563-404A-BEC3-1E0B3CC340AC}" dt="2023-08-31T23:22:44.058" v="15096" actId="1076"/>
          <ac:cxnSpMkLst>
            <pc:docMk/>
            <pc:sldMk cId="1520399783" sldId="2147478629"/>
            <ac:cxnSpMk id="240" creationId="{A961DF4D-1A1B-73BC-B648-408AE5E5AEB7}"/>
          </ac:cxnSpMkLst>
        </pc:cxnChg>
        <pc:cxnChg chg="add mod">
          <ac:chgData name="Henry Jammes" userId="5f22554b-fd15-4676-8c82-dc6122af2a80" providerId="ADAL" clId="{A3A6ABF9-8563-404A-BEC3-1E0B3CC340AC}" dt="2023-08-31T23:22:44.058" v="15096" actId="1076"/>
          <ac:cxnSpMkLst>
            <pc:docMk/>
            <pc:sldMk cId="1520399783" sldId="2147478629"/>
            <ac:cxnSpMk id="242" creationId="{6E1D99EE-DC3A-8360-239D-5314D3688BD3}"/>
          </ac:cxnSpMkLst>
        </pc:cxnChg>
        <pc:cxnChg chg="add mod">
          <ac:chgData name="Henry Jammes" userId="5f22554b-fd15-4676-8c82-dc6122af2a80" providerId="ADAL" clId="{A3A6ABF9-8563-404A-BEC3-1E0B3CC340AC}" dt="2023-08-31T23:22:44.058" v="15096" actId="1076"/>
          <ac:cxnSpMkLst>
            <pc:docMk/>
            <pc:sldMk cId="1520399783" sldId="2147478629"/>
            <ac:cxnSpMk id="262" creationId="{E3FF4C5D-5C44-C3EA-7717-29BD0AE1C8F0}"/>
          </ac:cxnSpMkLst>
        </pc:cxnChg>
        <pc:cxnChg chg="add mod">
          <ac:chgData name="Henry Jammes" userId="5f22554b-fd15-4676-8c82-dc6122af2a80" providerId="ADAL" clId="{A3A6ABF9-8563-404A-BEC3-1E0B3CC340AC}" dt="2023-08-31T23:22:44.058" v="15096" actId="1076"/>
          <ac:cxnSpMkLst>
            <pc:docMk/>
            <pc:sldMk cId="1520399783" sldId="2147478629"/>
            <ac:cxnSpMk id="263" creationId="{11A191DE-F7C6-A9F3-3C5C-7DEA3D444BE4}"/>
          </ac:cxnSpMkLst>
        </pc:cxnChg>
        <pc:cxnChg chg="add mod">
          <ac:chgData name="Henry Jammes" userId="5f22554b-fd15-4676-8c82-dc6122af2a80" providerId="ADAL" clId="{A3A6ABF9-8563-404A-BEC3-1E0B3CC340AC}" dt="2023-08-31T23:22:44.058" v="15096" actId="1076"/>
          <ac:cxnSpMkLst>
            <pc:docMk/>
            <pc:sldMk cId="1520399783" sldId="2147478629"/>
            <ac:cxnSpMk id="264" creationId="{6EAE7392-0D41-FB15-4A28-FCBE518605D0}"/>
          </ac:cxnSpMkLst>
        </pc:cxnChg>
        <pc:cxnChg chg="add mod">
          <ac:chgData name="Henry Jammes" userId="5f22554b-fd15-4676-8c82-dc6122af2a80" providerId="ADAL" clId="{A3A6ABF9-8563-404A-BEC3-1E0B3CC340AC}" dt="2023-08-31T23:22:44.058" v="15096" actId="1076"/>
          <ac:cxnSpMkLst>
            <pc:docMk/>
            <pc:sldMk cId="1520399783" sldId="2147478629"/>
            <ac:cxnSpMk id="265" creationId="{BE934587-8DB0-806D-D663-516E95EEFE20}"/>
          </ac:cxnSpMkLst>
        </pc:cxnChg>
        <pc:cxnChg chg="add mod">
          <ac:chgData name="Henry Jammes" userId="5f22554b-fd15-4676-8c82-dc6122af2a80" providerId="ADAL" clId="{A3A6ABF9-8563-404A-BEC3-1E0B3CC340AC}" dt="2023-08-31T23:22:44.058" v="15096" actId="1076"/>
          <ac:cxnSpMkLst>
            <pc:docMk/>
            <pc:sldMk cId="1520399783" sldId="2147478629"/>
            <ac:cxnSpMk id="276" creationId="{1EBCCD00-4651-3CCA-5E9F-01C8A99101B0}"/>
          </ac:cxnSpMkLst>
        </pc:cxnChg>
        <pc:cxnChg chg="add mod">
          <ac:chgData name="Henry Jammes" userId="5f22554b-fd15-4676-8c82-dc6122af2a80" providerId="ADAL" clId="{A3A6ABF9-8563-404A-BEC3-1E0B3CC340AC}" dt="2023-08-31T23:22:44.058" v="15096" actId="1076"/>
          <ac:cxnSpMkLst>
            <pc:docMk/>
            <pc:sldMk cId="1520399783" sldId="2147478629"/>
            <ac:cxnSpMk id="279" creationId="{2B7AAC99-A5BB-E51E-F950-06BD9B3F7961}"/>
          </ac:cxnSpMkLst>
        </pc:cxnChg>
        <pc:cxnChg chg="add mod">
          <ac:chgData name="Henry Jammes" userId="5f22554b-fd15-4676-8c82-dc6122af2a80" providerId="ADAL" clId="{A3A6ABF9-8563-404A-BEC3-1E0B3CC340AC}" dt="2023-08-31T23:22:44.058" v="15096" actId="1076"/>
          <ac:cxnSpMkLst>
            <pc:docMk/>
            <pc:sldMk cId="1520399783" sldId="2147478629"/>
            <ac:cxnSpMk id="302" creationId="{C6B5FF97-07CC-E07C-D8F1-72900C850392}"/>
          </ac:cxnSpMkLst>
        </pc:cxnChg>
        <pc:cxnChg chg="add mod">
          <ac:chgData name="Henry Jammes" userId="5f22554b-fd15-4676-8c82-dc6122af2a80" providerId="ADAL" clId="{A3A6ABF9-8563-404A-BEC3-1E0B3CC340AC}" dt="2023-08-31T23:22:44.058" v="15096" actId="1076"/>
          <ac:cxnSpMkLst>
            <pc:docMk/>
            <pc:sldMk cId="1520399783" sldId="2147478629"/>
            <ac:cxnSpMk id="303" creationId="{9626A22C-7FDD-B1F5-311D-3589D233ECAF}"/>
          </ac:cxnSpMkLst>
        </pc:cxnChg>
        <pc:cxnChg chg="add mod">
          <ac:chgData name="Henry Jammes" userId="5f22554b-fd15-4676-8c82-dc6122af2a80" providerId="ADAL" clId="{A3A6ABF9-8563-404A-BEC3-1E0B3CC340AC}" dt="2023-08-31T23:22:44.058" v="15096" actId="1076"/>
          <ac:cxnSpMkLst>
            <pc:docMk/>
            <pc:sldMk cId="1520399783" sldId="2147478629"/>
            <ac:cxnSpMk id="307" creationId="{B81C111F-6252-23B2-3B43-B02756FE5B04}"/>
          </ac:cxnSpMkLst>
        </pc:cxnChg>
      </pc:sldChg>
      <pc:sldChg chg="addSp delSp modSp add mod ord modCm">
        <pc:chgData name="Henry Jammes" userId="5f22554b-fd15-4676-8c82-dc6122af2a80" providerId="ADAL" clId="{A3A6ABF9-8563-404A-BEC3-1E0B3CC340AC}" dt="2023-09-08T00:22:18.566" v="37449"/>
        <pc:sldMkLst>
          <pc:docMk/>
          <pc:sldMk cId="548508627" sldId="2147478630"/>
        </pc:sldMkLst>
        <pc:spChg chg="mod">
          <ac:chgData name="Henry Jammes" userId="5f22554b-fd15-4676-8c82-dc6122af2a80" providerId="ADAL" clId="{A3A6ABF9-8563-404A-BEC3-1E0B3CC340AC}" dt="2023-08-15T19:16:51.624" v="11193" actId="20577"/>
          <ac:spMkLst>
            <pc:docMk/>
            <pc:sldMk cId="548508627" sldId="2147478630"/>
            <ac:spMk id="2" creationId="{06200FD3-EB50-A291-6952-748348F5754E}"/>
          </ac:spMkLst>
        </pc:spChg>
        <pc:spChg chg="mod">
          <ac:chgData name="Henry Jammes" userId="5f22554b-fd15-4676-8c82-dc6122af2a80" providerId="ADAL" clId="{A3A6ABF9-8563-404A-BEC3-1E0B3CC340AC}" dt="2023-09-01T18:06:58.561" v="19323" actId="20577"/>
          <ac:spMkLst>
            <pc:docMk/>
            <pc:sldMk cId="548508627" sldId="2147478630"/>
            <ac:spMk id="3" creationId="{77FB708B-1EC6-0043-1545-8A46233783FD}"/>
          </ac:spMkLst>
        </pc:spChg>
        <pc:spChg chg="add mod">
          <ac:chgData name="Henry Jammes" userId="5f22554b-fd15-4676-8c82-dc6122af2a80" providerId="ADAL" clId="{A3A6ABF9-8563-404A-BEC3-1E0B3CC340AC}" dt="2023-09-01T18:08:12.970" v="19539" actId="20577"/>
          <ac:spMkLst>
            <pc:docMk/>
            <pc:sldMk cId="548508627" sldId="2147478630"/>
            <ac:spMk id="5" creationId="{060C1237-5010-7C37-2D62-DAD70B1BC811}"/>
          </ac:spMkLst>
        </pc:spChg>
        <pc:spChg chg="add mod">
          <ac:chgData name="Henry Jammes" userId="5f22554b-fd15-4676-8c82-dc6122af2a80" providerId="ADAL" clId="{A3A6ABF9-8563-404A-BEC3-1E0B3CC340AC}" dt="2023-09-01T18:09:10.473" v="19755" actId="20577"/>
          <ac:spMkLst>
            <pc:docMk/>
            <pc:sldMk cId="548508627" sldId="2147478630"/>
            <ac:spMk id="6" creationId="{95569390-09D2-7CFC-448D-14317CE5BF0F}"/>
          </ac:spMkLst>
        </pc:spChg>
        <pc:spChg chg="mod">
          <ac:chgData name="Henry Jammes" userId="5f22554b-fd15-4676-8c82-dc6122af2a80" providerId="ADAL" clId="{A3A6ABF9-8563-404A-BEC3-1E0B3CC340AC}" dt="2023-09-08T00:22:07.037" v="37448" actId="6549"/>
          <ac:spMkLst>
            <pc:docMk/>
            <pc:sldMk cId="548508627" sldId="2147478630"/>
            <ac:spMk id="7" creationId="{CDFA3B16-0CF6-4342-00CD-A2121780A14D}"/>
          </ac:spMkLst>
        </pc:spChg>
        <pc:spChg chg="add mod">
          <ac:chgData name="Henry Jammes" userId="5f22554b-fd15-4676-8c82-dc6122af2a80" providerId="ADAL" clId="{A3A6ABF9-8563-404A-BEC3-1E0B3CC340AC}" dt="2023-09-01T18:18:27.654" v="20019" actId="20577"/>
          <ac:spMkLst>
            <pc:docMk/>
            <pc:sldMk cId="548508627" sldId="2147478630"/>
            <ac:spMk id="8" creationId="{84B8C8CE-0FDF-3896-D9D3-C71C86D2097D}"/>
          </ac:spMkLst>
        </pc:spChg>
        <pc:graphicFrameChg chg="add mod modGraphic">
          <ac:chgData name="Henry Jammes" userId="5f22554b-fd15-4676-8c82-dc6122af2a80" providerId="ADAL" clId="{A3A6ABF9-8563-404A-BEC3-1E0B3CC340AC}" dt="2023-09-01T18:09:37.090" v="19810" actId="20577"/>
          <ac:graphicFrameMkLst>
            <pc:docMk/>
            <pc:sldMk cId="548508627" sldId="2147478630"/>
            <ac:graphicFrameMk id="4" creationId="{936997BF-80A2-7074-04C9-87B3972236A2}"/>
          </ac:graphicFrameMkLst>
        </pc:graphicFrameChg>
        <pc:graphicFrameChg chg="del modGraphic">
          <ac:chgData name="Henry Jammes" userId="5f22554b-fd15-4676-8c82-dc6122af2a80" providerId="ADAL" clId="{A3A6ABF9-8563-404A-BEC3-1E0B3CC340AC}" dt="2023-09-01T17:54:20.098" v="18931" actId="478"/>
          <ac:graphicFrameMkLst>
            <pc:docMk/>
            <pc:sldMk cId="548508627" sldId="2147478630"/>
            <ac:graphicFrameMk id="42" creationId="{DC128E1B-AD7A-382B-7A91-BAA6B4B9C014}"/>
          </ac:graphicFrameMkLst>
        </pc:graphicFrame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00:22:18.566" v="37449"/>
              <pc2:cmMkLst xmlns:pc2="http://schemas.microsoft.com/office/powerpoint/2019/9/main/command">
                <pc:docMk/>
                <pc:sldMk cId="548508627" sldId="2147478630"/>
                <pc2:cmMk id="{719C8A01-1C45-422E-AC17-8737C890DFE1}"/>
              </pc2:cmMkLst>
              <pc226:cmRplyChg chg="add">
                <pc226:chgData name="Henry Jammes" userId="5f22554b-fd15-4676-8c82-dc6122af2a80" providerId="ADAL" clId="{A3A6ABF9-8563-404A-BEC3-1E0B3CC340AC}" dt="2023-09-05T10:52:27.732" v="36305"/>
                <pc2:cmRplyMkLst xmlns:pc2="http://schemas.microsoft.com/office/powerpoint/2019/9/main/command">
                  <pc:docMk/>
                  <pc:sldMk cId="548508627" sldId="2147478630"/>
                  <pc2:cmMk id="{719C8A01-1C45-422E-AC17-8737C890DFE1}"/>
                  <pc2:cmRplyMk id="{FFCB8645-476B-48E5-BFB6-48324EAC2D4D}"/>
                </pc2:cmRplyMkLst>
              </pc226:cmRplyChg>
            </pc226:cmChg>
          </p:ext>
        </pc:extLst>
      </pc:sldChg>
      <pc:sldChg chg="modSp add del mod">
        <pc:chgData name="Henry Jammes" userId="5f22554b-fd15-4676-8c82-dc6122af2a80" providerId="ADAL" clId="{A3A6ABF9-8563-404A-BEC3-1E0B3CC340AC}" dt="2023-09-01T18:25:01.296" v="20790" actId="47"/>
        <pc:sldMkLst>
          <pc:docMk/>
          <pc:sldMk cId="2199581714" sldId="2147478631"/>
        </pc:sldMkLst>
        <pc:spChg chg="mod">
          <ac:chgData name="Henry Jammes" userId="5f22554b-fd15-4676-8c82-dc6122af2a80" providerId="ADAL" clId="{A3A6ABF9-8563-404A-BEC3-1E0B3CC340AC}" dt="2023-08-15T19:18:06.134" v="11301" actId="20577"/>
          <ac:spMkLst>
            <pc:docMk/>
            <pc:sldMk cId="2199581714" sldId="2147478631"/>
            <ac:spMk id="2" creationId="{06200FD3-EB50-A291-6952-748348F5754E}"/>
          </ac:spMkLst>
        </pc:spChg>
      </pc:sldChg>
      <pc:sldChg chg="addSp delSp modSp add del mod">
        <pc:chgData name="Henry Jammes" userId="5f22554b-fd15-4676-8c82-dc6122af2a80" providerId="ADAL" clId="{A3A6ABF9-8563-404A-BEC3-1E0B3CC340AC}" dt="2023-08-31T22:35:51.084" v="11809" actId="47"/>
        <pc:sldMkLst>
          <pc:docMk/>
          <pc:sldMk cId="3565553797" sldId="2147478632"/>
        </pc:sldMkLst>
        <pc:spChg chg="mod">
          <ac:chgData name="Henry Jammes" userId="5f22554b-fd15-4676-8c82-dc6122af2a80" providerId="ADAL" clId="{A3A6ABF9-8563-404A-BEC3-1E0B3CC340AC}" dt="2023-08-18T22:19:57.190" v="11317"/>
          <ac:spMkLst>
            <pc:docMk/>
            <pc:sldMk cId="3565553797" sldId="2147478632"/>
            <ac:spMk id="2" creationId="{06200FD3-EB50-A291-6952-748348F5754E}"/>
          </ac:spMkLst>
        </pc:spChg>
        <pc:spChg chg="mod">
          <ac:chgData name="Henry Jammes" userId="5f22554b-fd15-4676-8c82-dc6122af2a80" providerId="ADAL" clId="{A3A6ABF9-8563-404A-BEC3-1E0B3CC340AC}" dt="2023-08-31T22:32:47.278" v="11613" actId="20577"/>
          <ac:spMkLst>
            <pc:docMk/>
            <pc:sldMk cId="3565553797" sldId="2147478632"/>
            <ac:spMk id="3" creationId="{77FB708B-1EC6-0043-1545-8A46233783FD}"/>
          </ac:spMkLst>
        </pc:spChg>
        <pc:spChg chg="add del mod">
          <ac:chgData name="Henry Jammes" userId="5f22554b-fd15-4676-8c82-dc6122af2a80" providerId="ADAL" clId="{A3A6ABF9-8563-404A-BEC3-1E0B3CC340AC}" dt="2023-08-31T22:35:00.656" v="11798"/>
          <ac:spMkLst>
            <pc:docMk/>
            <pc:sldMk cId="3565553797" sldId="2147478632"/>
            <ac:spMk id="4" creationId="{4C1650E5-BBC1-F9F5-9A05-F500895F4CA5}"/>
          </ac:spMkLst>
        </pc:spChg>
        <pc:spChg chg="add del mod">
          <ac:chgData name="Henry Jammes" userId="5f22554b-fd15-4676-8c82-dc6122af2a80" providerId="ADAL" clId="{A3A6ABF9-8563-404A-BEC3-1E0B3CC340AC}" dt="2023-08-31T22:35:00.656" v="11798"/>
          <ac:spMkLst>
            <pc:docMk/>
            <pc:sldMk cId="3565553797" sldId="2147478632"/>
            <ac:spMk id="5" creationId="{5FE4AC77-F430-1B4B-7DC6-C770C666A628}"/>
          </ac:spMkLst>
        </pc:spChg>
        <pc:spChg chg="add del mod">
          <ac:chgData name="Henry Jammes" userId="5f22554b-fd15-4676-8c82-dc6122af2a80" providerId="ADAL" clId="{A3A6ABF9-8563-404A-BEC3-1E0B3CC340AC}" dt="2023-08-31T22:35:00.656" v="11798"/>
          <ac:spMkLst>
            <pc:docMk/>
            <pc:sldMk cId="3565553797" sldId="2147478632"/>
            <ac:spMk id="6" creationId="{D6F200C8-63FC-4AB1-EF2E-A6FF8844C2DA}"/>
          </ac:spMkLst>
        </pc:spChg>
        <pc:graphicFrameChg chg="modGraphic">
          <ac:chgData name="Henry Jammes" userId="5f22554b-fd15-4676-8c82-dc6122af2a80" providerId="ADAL" clId="{A3A6ABF9-8563-404A-BEC3-1E0B3CC340AC}" dt="2023-08-31T22:34:48.813" v="11796" actId="14734"/>
          <ac:graphicFrameMkLst>
            <pc:docMk/>
            <pc:sldMk cId="3565553797" sldId="2147478632"/>
            <ac:graphicFrameMk id="42" creationId="{DC128E1B-AD7A-382B-7A91-BAA6B4B9C014}"/>
          </ac:graphicFrameMkLst>
        </pc:graphicFrameChg>
      </pc:sldChg>
      <pc:sldChg chg="addSp delSp modSp add mod">
        <pc:chgData name="Henry Jammes" userId="5f22554b-fd15-4676-8c82-dc6122af2a80" providerId="ADAL" clId="{A3A6ABF9-8563-404A-BEC3-1E0B3CC340AC}" dt="2023-08-31T23:04:09.983" v="14337" actId="20577"/>
        <pc:sldMkLst>
          <pc:docMk/>
          <pc:sldMk cId="539807505" sldId="2147478633"/>
        </pc:sldMkLst>
        <pc:spChg chg="mod">
          <ac:chgData name="Henry Jammes" userId="5f22554b-fd15-4676-8c82-dc6122af2a80" providerId="ADAL" clId="{A3A6ABF9-8563-404A-BEC3-1E0B3CC340AC}" dt="2023-08-31T22:48:26.930" v="12798"/>
          <ac:spMkLst>
            <pc:docMk/>
            <pc:sldMk cId="539807505" sldId="2147478633"/>
            <ac:spMk id="2" creationId="{06200FD3-EB50-A291-6952-748348F5754E}"/>
          </ac:spMkLst>
        </pc:spChg>
        <pc:spChg chg="mod">
          <ac:chgData name="Henry Jammes" userId="5f22554b-fd15-4676-8c82-dc6122af2a80" providerId="ADAL" clId="{A3A6ABF9-8563-404A-BEC3-1E0B3CC340AC}" dt="2023-08-31T22:50:35.425" v="13111" actId="20577"/>
          <ac:spMkLst>
            <pc:docMk/>
            <pc:sldMk cId="539807505" sldId="2147478633"/>
            <ac:spMk id="3" creationId="{77FB708B-1EC6-0043-1545-8A46233783FD}"/>
          </ac:spMkLst>
        </pc:spChg>
        <pc:spChg chg="add mod">
          <ac:chgData name="Henry Jammes" userId="5f22554b-fd15-4676-8c82-dc6122af2a80" providerId="ADAL" clId="{A3A6ABF9-8563-404A-BEC3-1E0B3CC340AC}" dt="2023-08-31T23:00:33.554" v="13932" actId="14100"/>
          <ac:spMkLst>
            <pc:docMk/>
            <pc:sldMk cId="539807505" sldId="2147478633"/>
            <ac:spMk id="5" creationId="{63585B1A-6C09-3A57-0360-5C7C0C6D58F0}"/>
          </ac:spMkLst>
        </pc:spChg>
        <pc:spChg chg="add mod">
          <ac:chgData name="Henry Jammes" userId="5f22554b-fd15-4676-8c82-dc6122af2a80" providerId="ADAL" clId="{A3A6ABF9-8563-404A-BEC3-1E0B3CC340AC}" dt="2023-08-31T23:01:13.305" v="13939" actId="1076"/>
          <ac:spMkLst>
            <pc:docMk/>
            <pc:sldMk cId="539807505" sldId="2147478633"/>
            <ac:spMk id="6" creationId="{DEE90F94-F0ED-18C2-B7F1-E10D9655D23B}"/>
          </ac:spMkLst>
        </pc:spChg>
        <pc:spChg chg="mod">
          <ac:chgData name="Henry Jammes" userId="5f22554b-fd15-4676-8c82-dc6122af2a80" providerId="ADAL" clId="{A3A6ABF9-8563-404A-BEC3-1E0B3CC340AC}" dt="2023-08-31T23:04:09.983" v="14337" actId="20577"/>
          <ac:spMkLst>
            <pc:docMk/>
            <pc:sldMk cId="539807505" sldId="2147478633"/>
            <ac:spMk id="7" creationId="{CDFA3B16-0CF6-4342-00CD-A2121780A14D}"/>
          </ac:spMkLst>
        </pc:spChg>
        <pc:spChg chg="add mod">
          <ac:chgData name="Henry Jammes" userId="5f22554b-fd15-4676-8c82-dc6122af2a80" providerId="ADAL" clId="{A3A6ABF9-8563-404A-BEC3-1E0B3CC340AC}" dt="2023-08-31T23:01:10.290" v="13938" actId="1076"/>
          <ac:spMkLst>
            <pc:docMk/>
            <pc:sldMk cId="539807505" sldId="2147478633"/>
            <ac:spMk id="8" creationId="{22D49A19-8C62-1F7E-6031-30F2B5BC8CDB}"/>
          </ac:spMkLst>
        </pc:spChg>
        <pc:graphicFrameChg chg="add mod modGraphic">
          <ac:chgData name="Henry Jammes" userId="5f22554b-fd15-4676-8c82-dc6122af2a80" providerId="ADAL" clId="{A3A6ABF9-8563-404A-BEC3-1E0B3CC340AC}" dt="2023-08-31T23:01:07.147" v="13937" actId="14734"/>
          <ac:graphicFrameMkLst>
            <pc:docMk/>
            <pc:sldMk cId="539807505" sldId="2147478633"/>
            <ac:graphicFrameMk id="4" creationId="{5B2205E2-CD4D-9C5E-E9A2-4184890AF454}"/>
          </ac:graphicFrameMkLst>
        </pc:graphicFrameChg>
        <pc:graphicFrameChg chg="del">
          <ac:chgData name="Henry Jammes" userId="5f22554b-fd15-4676-8c82-dc6122af2a80" providerId="ADAL" clId="{A3A6ABF9-8563-404A-BEC3-1E0B3CC340AC}" dt="2023-08-31T22:48:36.490" v="12799" actId="478"/>
          <ac:graphicFrameMkLst>
            <pc:docMk/>
            <pc:sldMk cId="539807505" sldId="2147478633"/>
            <ac:graphicFrameMk id="42" creationId="{DC128E1B-AD7A-382B-7A91-BAA6B4B9C014}"/>
          </ac:graphicFrameMkLst>
        </pc:graphicFrameChg>
      </pc:sldChg>
      <pc:sldChg chg="addSp delSp modSp add mod ord">
        <pc:chgData name="Henry Jammes" userId="5f22554b-fd15-4676-8c82-dc6122af2a80" providerId="ADAL" clId="{A3A6ABF9-8563-404A-BEC3-1E0B3CC340AC}" dt="2023-09-01T17:55:48.273" v="18949" actId="403"/>
        <pc:sldMkLst>
          <pc:docMk/>
          <pc:sldMk cId="2637874356" sldId="2147478634"/>
        </pc:sldMkLst>
        <pc:spChg chg="mod">
          <ac:chgData name="Henry Jammes" userId="5f22554b-fd15-4676-8c82-dc6122af2a80" providerId="ADAL" clId="{A3A6ABF9-8563-404A-BEC3-1E0B3CC340AC}" dt="2023-08-18T22:31:47.050" v="11548"/>
          <ac:spMkLst>
            <pc:docMk/>
            <pc:sldMk cId="2637874356" sldId="2147478634"/>
            <ac:spMk id="2" creationId="{06200FD3-EB50-A291-6952-748348F5754E}"/>
          </ac:spMkLst>
        </pc:spChg>
        <pc:spChg chg="mod">
          <ac:chgData name="Henry Jammes" userId="5f22554b-fd15-4676-8c82-dc6122af2a80" providerId="ADAL" clId="{A3A6ABF9-8563-404A-BEC3-1E0B3CC340AC}" dt="2023-09-01T17:52:17.831" v="18656" actId="20577"/>
          <ac:spMkLst>
            <pc:docMk/>
            <pc:sldMk cId="2637874356" sldId="2147478634"/>
            <ac:spMk id="3" creationId="{77FB708B-1EC6-0043-1545-8A46233783FD}"/>
          </ac:spMkLst>
        </pc:spChg>
        <pc:spChg chg="add mod">
          <ac:chgData name="Henry Jammes" userId="5f22554b-fd15-4676-8c82-dc6122af2a80" providerId="ADAL" clId="{A3A6ABF9-8563-404A-BEC3-1E0B3CC340AC}" dt="2023-09-01T17:48:40.284" v="18263" actId="6549"/>
          <ac:spMkLst>
            <pc:docMk/>
            <pc:sldMk cId="2637874356" sldId="2147478634"/>
            <ac:spMk id="5" creationId="{86727057-2481-203F-77CA-2CF512E67E2B}"/>
          </ac:spMkLst>
        </pc:spChg>
        <pc:spChg chg="add mod">
          <ac:chgData name="Henry Jammes" userId="5f22554b-fd15-4676-8c82-dc6122af2a80" providerId="ADAL" clId="{A3A6ABF9-8563-404A-BEC3-1E0B3CC340AC}" dt="2023-09-01T17:41:08.636" v="18048" actId="20577"/>
          <ac:spMkLst>
            <pc:docMk/>
            <pc:sldMk cId="2637874356" sldId="2147478634"/>
            <ac:spMk id="6" creationId="{6DEF66DA-6DA2-68F5-1FBD-06A5BBF97A5A}"/>
          </ac:spMkLst>
        </pc:spChg>
        <pc:spChg chg="mod">
          <ac:chgData name="Henry Jammes" userId="5f22554b-fd15-4676-8c82-dc6122af2a80" providerId="ADAL" clId="{A3A6ABF9-8563-404A-BEC3-1E0B3CC340AC}" dt="2023-09-01T17:36:35.174" v="17789" actId="179"/>
          <ac:spMkLst>
            <pc:docMk/>
            <pc:sldMk cId="2637874356" sldId="2147478634"/>
            <ac:spMk id="7" creationId="{CDFA3B16-0CF6-4342-00CD-A2121780A14D}"/>
          </ac:spMkLst>
        </pc:spChg>
        <pc:spChg chg="add mod">
          <ac:chgData name="Henry Jammes" userId="5f22554b-fd15-4676-8c82-dc6122af2a80" providerId="ADAL" clId="{A3A6ABF9-8563-404A-BEC3-1E0B3CC340AC}" dt="2023-09-01T17:51:33.409" v="18514" actId="20577"/>
          <ac:spMkLst>
            <pc:docMk/>
            <pc:sldMk cId="2637874356" sldId="2147478634"/>
            <ac:spMk id="8" creationId="{C9A5E1C9-F8F7-6919-3F2F-7181F496D412}"/>
          </ac:spMkLst>
        </pc:spChg>
        <pc:spChg chg="add del">
          <ac:chgData name="Henry Jammes" userId="5f22554b-fd15-4676-8c82-dc6122af2a80" providerId="ADAL" clId="{A3A6ABF9-8563-404A-BEC3-1E0B3CC340AC}" dt="2023-09-01T17:33:09.256" v="17605"/>
          <ac:spMkLst>
            <pc:docMk/>
            <pc:sldMk cId="2637874356" sldId="2147478634"/>
            <ac:spMk id="9" creationId="{848B5BF7-0016-F54F-DF7B-FC36241D7F55}"/>
          </ac:spMkLst>
        </pc:spChg>
        <pc:graphicFrameChg chg="add mod modGraphic">
          <ac:chgData name="Henry Jammes" userId="5f22554b-fd15-4676-8c82-dc6122af2a80" providerId="ADAL" clId="{A3A6ABF9-8563-404A-BEC3-1E0B3CC340AC}" dt="2023-09-01T17:55:48.273" v="18949" actId="403"/>
          <ac:graphicFrameMkLst>
            <pc:docMk/>
            <pc:sldMk cId="2637874356" sldId="2147478634"/>
            <ac:graphicFrameMk id="4" creationId="{38C07EA3-193C-F7D1-50DB-6F6EBA8EE9BE}"/>
          </ac:graphicFrameMkLst>
        </pc:graphicFrameChg>
        <pc:graphicFrameChg chg="del modGraphic">
          <ac:chgData name="Henry Jammes" userId="5f22554b-fd15-4676-8c82-dc6122af2a80" providerId="ADAL" clId="{A3A6ABF9-8563-404A-BEC3-1E0B3CC340AC}" dt="2023-09-01T17:31:33.941" v="17361" actId="478"/>
          <ac:graphicFrameMkLst>
            <pc:docMk/>
            <pc:sldMk cId="2637874356" sldId="2147478634"/>
            <ac:graphicFrameMk id="42" creationId="{DC128E1B-AD7A-382B-7A91-BAA6B4B9C014}"/>
          </ac:graphicFrameMkLst>
        </pc:graphicFrameChg>
      </pc:sldChg>
      <pc:sldChg chg="modSp add del mod">
        <pc:chgData name="Henry Jammes" userId="5f22554b-fd15-4676-8c82-dc6122af2a80" providerId="ADAL" clId="{A3A6ABF9-8563-404A-BEC3-1E0B3CC340AC}" dt="2023-09-04T22:22:55.115" v="32688" actId="47"/>
        <pc:sldMkLst>
          <pc:docMk/>
          <pc:sldMk cId="2026858376" sldId="2147478635"/>
        </pc:sldMkLst>
        <pc:spChg chg="mod">
          <ac:chgData name="Henry Jammes" userId="5f22554b-fd15-4676-8c82-dc6122af2a80" providerId="ADAL" clId="{A3A6ABF9-8563-404A-BEC3-1E0B3CC340AC}" dt="2023-08-31T22:32:20.775" v="11578" actId="20577"/>
          <ac:spMkLst>
            <pc:docMk/>
            <pc:sldMk cId="2026858376" sldId="2147478635"/>
            <ac:spMk id="2" creationId="{06200FD3-EB50-A291-6952-748348F5754E}"/>
          </ac:spMkLst>
        </pc:spChg>
        <pc:spChg chg="mod">
          <ac:chgData name="Henry Jammes" userId="5f22554b-fd15-4676-8c82-dc6122af2a80" providerId="ADAL" clId="{A3A6ABF9-8563-404A-BEC3-1E0B3CC340AC}" dt="2023-09-04T21:54:36.703" v="30731" actId="20577"/>
          <ac:spMkLst>
            <pc:docMk/>
            <pc:sldMk cId="2026858376" sldId="2147478635"/>
            <ac:spMk id="7" creationId="{CDFA3B16-0CF6-4342-00CD-A2121780A14D}"/>
          </ac:spMkLst>
        </pc:spChg>
      </pc:sldChg>
      <pc:sldChg chg="add">
        <pc:chgData name="Henry Jammes" userId="5f22554b-fd15-4676-8c82-dc6122af2a80" providerId="ADAL" clId="{A3A6ABF9-8563-404A-BEC3-1E0B3CC340AC}" dt="2023-08-31T22:35:04.338" v="11799" actId="2890"/>
        <pc:sldMkLst>
          <pc:docMk/>
          <pc:sldMk cId="2048969700" sldId="2147478636"/>
        </pc:sldMkLst>
      </pc:sldChg>
      <pc:sldChg chg="modSp add mod">
        <pc:chgData name="Henry Jammes" userId="5f22554b-fd15-4676-8c82-dc6122af2a80" providerId="ADAL" clId="{A3A6ABF9-8563-404A-BEC3-1E0B3CC340AC}" dt="2023-09-01T13:04:16.038" v="16654" actId="20577"/>
        <pc:sldMkLst>
          <pc:docMk/>
          <pc:sldMk cId="1574053184" sldId="2147478637"/>
        </pc:sldMkLst>
        <pc:spChg chg="mod">
          <ac:chgData name="Henry Jammes" userId="5f22554b-fd15-4676-8c82-dc6122af2a80" providerId="ADAL" clId="{A3A6ABF9-8563-404A-BEC3-1E0B3CC340AC}" dt="2023-08-31T23:04:41.597" v="14339"/>
          <ac:spMkLst>
            <pc:docMk/>
            <pc:sldMk cId="1574053184" sldId="2147478637"/>
            <ac:spMk id="2" creationId="{06200FD3-EB50-A291-6952-748348F5754E}"/>
          </ac:spMkLst>
        </pc:spChg>
        <pc:spChg chg="mod">
          <ac:chgData name="Henry Jammes" userId="5f22554b-fd15-4676-8c82-dc6122af2a80" providerId="ADAL" clId="{A3A6ABF9-8563-404A-BEC3-1E0B3CC340AC}" dt="2023-08-31T23:05:01.952" v="14446" actId="20577"/>
          <ac:spMkLst>
            <pc:docMk/>
            <pc:sldMk cId="1574053184" sldId="2147478637"/>
            <ac:spMk id="3" creationId="{77FB708B-1EC6-0043-1545-8A46233783FD}"/>
          </ac:spMkLst>
        </pc:spChg>
        <pc:spChg chg="mod">
          <ac:chgData name="Henry Jammes" userId="5f22554b-fd15-4676-8c82-dc6122af2a80" providerId="ADAL" clId="{A3A6ABF9-8563-404A-BEC3-1E0B3CC340AC}" dt="2023-08-31T23:07:03.187" v="14807" actId="20577"/>
          <ac:spMkLst>
            <pc:docMk/>
            <pc:sldMk cId="1574053184" sldId="2147478637"/>
            <ac:spMk id="5" creationId="{713C0EDE-5347-B8FC-9D56-781F67C7E4C1}"/>
          </ac:spMkLst>
        </pc:spChg>
        <pc:spChg chg="mod">
          <ac:chgData name="Henry Jammes" userId="5f22554b-fd15-4676-8c82-dc6122af2a80" providerId="ADAL" clId="{A3A6ABF9-8563-404A-BEC3-1E0B3CC340AC}" dt="2023-08-31T23:07:16.303" v="14841" actId="20577"/>
          <ac:spMkLst>
            <pc:docMk/>
            <pc:sldMk cId="1574053184" sldId="2147478637"/>
            <ac:spMk id="6" creationId="{076F0F01-D547-EAF1-1DA6-7C0297A2A941}"/>
          </ac:spMkLst>
        </pc:spChg>
        <pc:spChg chg="mod">
          <ac:chgData name="Henry Jammes" userId="5f22554b-fd15-4676-8c82-dc6122af2a80" providerId="ADAL" clId="{A3A6ABF9-8563-404A-BEC3-1E0B3CC340AC}" dt="2023-09-01T13:04:16.038" v="16654" actId="20577"/>
          <ac:spMkLst>
            <pc:docMk/>
            <pc:sldMk cId="1574053184" sldId="2147478637"/>
            <ac:spMk id="7" creationId="{FA2A3B42-5989-8325-9E53-C665FD9AB133}"/>
          </ac:spMkLst>
        </pc:spChg>
        <pc:spChg chg="mod">
          <ac:chgData name="Henry Jammes" userId="5f22554b-fd15-4676-8c82-dc6122af2a80" providerId="ADAL" clId="{A3A6ABF9-8563-404A-BEC3-1E0B3CC340AC}" dt="2023-08-31T23:07:57.547" v="15030" actId="20577"/>
          <ac:spMkLst>
            <pc:docMk/>
            <pc:sldMk cId="1574053184" sldId="2147478637"/>
            <ac:spMk id="8" creationId="{B955FCDA-2EFA-98B8-F6EF-99548F5BCDD6}"/>
          </ac:spMkLst>
        </pc:spChg>
        <pc:graphicFrameChg chg="mod modGraphic">
          <ac:chgData name="Henry Jammes" userId="5f22554b-fd15-4676-8c82-dc6122af2a80" providerId="ADAL" clId="{A3A6ABF9-8563-404A-BEC3-1E0B3CC340AC}" dt="2023-08-31T23:06:45.634" v="14719" actId="20577"/>
          <ac:graphicFrameMkLst>
            <pc:docMk/>
            <pc:sldMk cId="1574053184" sldId="2147478637"/>
            <ac:graphicFrameMk id="42" creationId="{DC128E1B-AD7A-382B-7A91-BAA6B4B9C014}"/>
          </ac:graphicFrameMkLst>
        </pc:graphicFrameChg>
      </pc:sldChg>
      <pc:sldChg chg="modSp add del mod ord">
        <pc:chgData name="Henry Jammes" userId="5f22554b-fd15-4676-8c82-dc6122af2a80" providerId="ADAL" clId="{A3A6ABF9-8563-404A-BEC3-1E0B3CC340AC}" dt="2023-09-03T16:09:12.880" v="23166" actId="47"/>
        <pc:sldMkLst>
          <pc:docMk/>
          <pc:sldMk cId="1081079191" sldId="2147478638"/>
        </pc:sldMkLst>
        <pc:spChg chg="mod">
          <ac:chgData name="Henry Jammes" userId="5f22554b-fd15-4676-8c82-dc6122af2a80" providerId="ADAL" clId="{A3A6ABF9-8563-404A-BEC3-1E0B3CC340AC}" dt="2023-08-31T23:18:56.493" v="15038" actId="20577"/>
          <ac:spMkLst>
            <pc:docMk/>
            <pc:sldMk cId="1081079191" sldId="2147478638"/>
            <ac:spMk id="2" creationId="{06200FD3-EB50-A291-6952-748348F5754E}"/>
          </ac:spMkLst>
        </pc:spChg>
        <pc:graphicFrameChg chg="modGraphic">
          <ac:chgData name="Henry Jammes" userId="5f22554b-fd15-4676-8c82-dc6122af2a80" providerId="ADAL" clId="{A3A6ABF9-8563-404A-BEC3-1E0B3CC340AC}" dt="2023-08-31T23:19:02.005" v="15053" actId="20577"/>
          <ac:graphicFrameMkLst>
            <pc:docMk/>
            <pc:sldMk cId="1081079191" sldId="2147478638"/>
            <ac:graphicFrameMk id="42" creationId="{DC128E1B-AD7A-382B-7A91-BAA6B4B9C014}"/>
          </ac:graphicFrameMkLst>
        </pc:graphicFrameChg>
      </pc:sldChg>
      <pc:sldChg chg="addSp delSp modSp add mod ord chgLayout">
        <pc:chgData name="Henry Jammes" userId="5f22554b-fd15-4676-8c82-dc6122af2a80" providerId="ADAL" clId="{A3A6ABF9-8563-404A-BEC3-1E0B3CC340AC}" dt="2023-09-05T10:56:28.719" v="36316" actId="208"/>
        <pc:sldMkLst>
          <pc:docMk/>
          <pc:sldMk cId="2484488728" sldId="2147478639"/>
        </pc:sldMkLst>
        <pc:spChg chg="mod ord">
          <ac:chgData name="Henry Jammes" userId="5f22554b-fd15-4676-8c82-dc6122af2a80" providerId="ADAL" clId="{A3A6ABF9-8563-404A-BEC3-1E0B3CC340AC}" dt="2023-08-31T23:27:44.686" v="15184" actId="20577"/>
          <ac:spMkLst>
            <pc:docMk/>
            <pc:sldMk cId="2484488728" sldId="2147478639"/>
            <ac:spMk id="2" creationId="{06200FD3-EB50-A291-6952-748348F5754E}"/>
          </ac:spMkLst>
        </pc:spChg>
        <pc:spChg chg="del">
          <ac:chgData name="Henry Jammes" userId="5f22554b-fd15-4676-8c82-dc6122af2a80" providerId="ADAL" clId="{A3A6ABF9-8563-404A-BEC3-1E0B3CC340AC}" dt="2023-08-31T23:24:24.056" v="15106" actId="478"/>
          <ac:spMkLst>
            <pc:docMk/>
            <pc:sldMk cId="2484488728" sldId="2147478639"/>
            <ac:spMk id="3" creationId="{77FB708B-1EC6-0043-1545-8A46233783FD}"/>
          </ac:spMkLst>
        </pc:spChg>
        <pc:spChg chg="add del mod">
          <ac:chgData name="Henry Jammes" userId="5f22554b-fd15-4676-8c82-dc6122af2a80" providerId="ADAL" clId="{A3A6ABF9-8563-404A-BEC3-1E0B3CC340AC}" dt="2023-08-31T23:24:25.672" v="15107" actId="478"/>
          <ac:spMkLst>
            <pc:docMk/>
            <pc:sldMk cId="2484488728" sldId="2147478639"/>
            <ac:spMk id="5" creationId="{B5659F1D-0EDE-6968-1A71-AB2A7F00E939}"/>
          </ac:spMkLst>
        </pc:spChg>
        <pc:spChg chg="add del mod">
          <ac:chgData name="Henry Jammes" userId="5f22554b-fd15-4676-8c82-dc6122af2a80" providerId="ADAL" clId="{A3A6ABF9-8563-404A-BEC3-1E0B3CC340AC}" dt="2023-08-31T23:24:33.530" v="15108" actId="6264"/>
          <ac:spMkLst>
            <pc:docMk/>
            <pc:sldMk cId="2484488728" sldId="2147478639"/>
            <ac:spMk id="6" creationId="{C3AFB80E-1034-3974-0D42-9E11556C72E6}"/>
          </ac:spMkLst>
        </pc:spChg>
        <pc:spChg chg="mod ord">
          <ac:chgData name="Henry Jammes" userId="5f22554b-fd15-4676-8c82-dc6122af2a80" providerId="ADAL" clId="{A3A6ABF9-8563-404A-BEC3-1E0B3CC340AC}" dt="2023-08-31T23:54:42.949" v="16557" actId="20577"/>
          <ac:spMkLst>
            <pc:docMk/>
            <pc:sldMk cId="2484488728" sldId="2147478639"/>
            <ac:spMk id="7" creationId="{CDFA3B16-0CF6-4342-00CD-A2121780A14D}"/>
          </ac:spMkLst>
        </pc:spChg>
        <pc:spChg chg="add del mod">
          <ac:chgData name="Henry Jammes" userId="5f22554b-fd15-4676-8c82-dc6122af2a80" providerId="ADAL" clId="{A3A6ABF9-8563-404A-BEC3-1E0B3CC340AC}" dt="2023-08-31T23:24:33.530" v="15108" actId="6264"/>
          <ac:spMkLst>
            <pc:docMk/>
            <pc:sldMk cId="2484488728" sldId="2147478639"/>
            <ac:spMk id="8" creationId="{9647F37D-FBF2-F91C-2D05-66B4D65A741F}"/>
          </ac:spMkLst>
        </pc:spChg>
        <pc:spChg chg="add mod ord">
          <ac:chgData name="Henry Jammes" userId="5f22554b-fd15-4676-8c82-dc6122af2a80" providerId="ADAL" clId="{A3A6ABF9-8563-404A-BEC3-1E0B3CC340AC}" dt="2023-08-31T23:28:06.876" v="15282" actId="20577"/>
          <ac:spMkLst>
            <pc:docMk/>
            <pc:sldMk cId="2484488728" sldId="2147478639"/>
            <ac:spMk id="9" creationId="{E4E52AF6-6402-CF31-0165-40896BB82699}"/>
          </ac:spMkLst>
        </pc:spChg>
        <pc:spChg chg="add del mod ord">
          <ac:chgData name="Henry Jammes" userId="5f22554b-fd15-4676-8c82-dc6122af2a80" providerId="ADAL" clId="{A3A6ABF9-8563-404A-BEC3-1E0B3CC340AC}" dt="2023-08-31T23:24:35.684" v="15109" actId="478"/>
          <ac:spMkLst>
            <pc:docMk/>
            <pc:sldMk cId="2484488728" sldId="2147478639"/>
            <ac:spMk id="10" creationId="{2864C35A-AA00-15F6-47A0-4A89C4B56BF6}"/>
          </ac:spMkLst>
        </pc:spChg>
        <pc:spChg chg="add del mod">
          <ac:chgData name="Henry Jammes" userId="5f22554b-fd15-4676-8c82-dc6122af2a80" providerId="ADAL" clId="{A3A6ABF9-8563-404A-BEC3-1E0B3CC340AC}" dt="2023-08-31T23:24:55.092" v="15123"/>
          <ac:spMkLst>
            <pc:docMk/>
            <pc:sldMk cId="2484488728" sldId="2147478639"/>
            <ac:spMk id="15" creationId="{46AD212E-C3DF-8CFC-413A-B959EC98E3F5}"/>
          </ac:spMkLst>
        </pc:spChg>
        <pc:spChg chg="mod">
          <ac:chgData name="Henry Jammes" userId="5f22554b-fd15-4676-8c82-dc6122af2a80" providerId="ADAL" clId="{A3A6ABF9-8563-404A-BEC3-1E0B3CC340AC}" dt="2023-08-31T23:24:53.831" v="15120" actId="404"/>
          <ac:spMkLst>
            <pc:docMk/>
            <pc:sldMk cId="2484488728" sldId="2147478639"/>
            <ac:spMk id="19" creationId="{497B62C4-68FC-9A31-FFC8-433A7A0D2BED}"/>
          </ac:spMkLst>
        </pc:spChg>
        <pc:spChg chg="mod">
          <ac:chgData name="Henry Jammes" userId="5f22554b-fd15-4676-8c82-dc6122af2a80" providerId="ADAL" clId="{A3A6ABF9-8563-404A-BEC3-1E0B3CC340AC}" dt="2023-08-31T23:24:53.831" v="15120" actId="404"/>
          <ac:spMkLst>
            <pc:docMk/>
            <pc:sldMk cId="2484488728" sldId="2147478639"/>
            <ac:spMk id="21" creationId="{BE424BB3-27AB-A54C-765B-B7DB7F2B1961}"/>
          </ac:spMkLst>
        </pc:spChg>
        <pc:spChg chg="mod">
          <ac:chgData name="Henry Jammes" userId="5f22554b-fd15-4676-8c82-dc6122af2a80" providerId="ADAL" clId="{A3A6ABF9-8563-404A-BEC3-1E0B3CC340AC}" dt="2023-08-31T23:24:53.831" v="15120" actId="404"/>
          <ac:spMkLst>
            <pc:docMk/>
            <pc:sldMk cId="2484488728" sldId="2147478639"/>
            <ac:spMk id="22" creationId="{CF9D88D5-FA08-CE88-681D-22D887EB98FA}"/>
          </ac:spMkLst>
        </pc:spChg>
        <pc:spChg chg="add del mod">
          <ac:chgData name="Henry Jammes" userId="5f22554b-fd15-4676-8c82-dc6122af2a80" providerId="ADAL" clId="{A3A6ABF9-8563-404A-BEC3-1E0B3CC340AC}" dt="2023-08-31T23:24:55.092" v="15123"/>
          <ac:spMkLst>
            <pc:docMk/>
            <pc:sldMk cId="2484488728" sldId="2147478639"/>
            <ac:spMk id="23" creationId="{AB934C5F-FE33-03F3-A4E0-7ABDB51BA600}"/>
          </ac:spMkLst>
        </pc:spChg>
        <pc:spChg chg="mod">
          <ac:chgData name="Henry Jammes" userId="5f22554b-fd15-4676-8c82-dc6122af2a80" providerId="ADAL" clId="{A3A6ABF9-8563-404A-BEC3-1E0B3CC340AC}" dt="2023-08-31T23:24:53.831" v="15120" actId="404"/>
          <ac:spMkLst>
            <pc:docMk/>
            <pc:sldMk cId="2484488728" sldId="2147478639"/>
            <ac:spMk id="27" creationId="{438AF731-B2F1-680D-1435-16D19BD90285}"/>
          </ac:spMkLst>
        </pc:spChg>
        <pc:spChg chg="mod">
          <ac:chgData name="Henry Jammes" userId="5f22554b-fd15-4676-8c82-dc6122af2a80" providerId="ADAL" clId="{A3A6ABF9-8563-404A-BEC3-1E0B3CC340AC}" dt="2023-08-31T23:24:53.831" v="15120" actId="404"/>
          <ac:spMkLst>
            <pc:docMk/>
            <pc:sldMk cId="2484488728" sldId="2147478639"/>
            <ac:spMk id="29" creationId="{25B856E3-892B-5442-3D29-8A1E152034D1}"/>
          </ac:spMkLst>
        </pc:spChg>
        <pc:spChg chg="mod">
          <ac:chgData name="Henry Jammes" userId="5f22554b-fd15-4676-8c82-dc6122af2a80" providerId="ADAL" clId="{A3A6ABF9-8563-404A-BEC3-1E0B3CC340AC}" dt="2023-08-31T23:24:53.831" v="15120" actId="404"/>
          <ac:spMkLst>
            <pc:docMk/>
            <pc:sldMk cId="2484488728" sldId="2147478639"/>
            <ac:spMk id="30" creationId="{9C0E5E08-4904-CAC4-5AFA-D8D02F9E1A1D}"/>
          </ac:spMkLst>
        </pc:spChg>
        <pc:spChg chg="add del mod">
          <ac:chgData name="Henry Jammes" userId="5f22554b-fd15-4676-8c82-dc6122af2a80" providerId="ADAL" clId="{A3A6ABF9-8563-404A-BEC3-1E0B3CC340AC}" dt="2023-08-31T23:24:55.092" v="15123"/>
          <ac:spMkLst>
            <pc:docMk/>
            <pc:sldMk cId="2484488728" sldId="2147478639"/>
            <ac:spMk id="31" creationId="{6F544DF6-A32F-C625-5D0F-258C6A9E76C5}"/>
          </ac:spMkLst>
        </pc:spChg>
        <pc:spChg chg="mod">
          <ac:chgData name="Henry Jammes" userId="5f22554b-fd15-4676-8c82-dc6122af2a80" providerId="ADAL" clId="{A3A6ABF9-8563-404A-BEC3-1E0B3CC340AC}" dt="2023-08-31T23:24:53.831" v="15120" actId="404"/>
          <ac:spMkLst>
            <pc:docMk/>
            <pc:sldMk cId="2484488728" sldId="2147478639"/>
            <ac:spMk id="35" creationId="{5EDE6576-9354-577B-7AEF-D12A2CBE9359}"/>
          </ac:spMkLst>
        </pc:spChg>
        <pc:spChg chg="mod">
          <ac:chgData name="Henry Jammes" userId="5f22554b-fd15-4676-8c82-dc6122af2a80" providerId="ADAL" clId="{A3A6ABF9-8563-404A-BEC3-1E0B3CC340AC}" dt="2023-08-31T23:24:53.831" v="15120" actId="404"/>
          <ac:spMkLst>
            <pc:docMk/>
            <pc:sldMk cId="2484488728" sldId="2147478639"/>
            <ac:spMk id="37" creationId="{F8FE5487-2C8A-698C-3658-51F3860B84D2}"/>
          </ac:spMkLst>
        </pc:spChg>
        <pc:spChg chg="mod">
          <ac:chgData name="Henry Jammes" userId="5f22554b-fd15-4676-8c82-dc6122af2a80" providerId="ADAL" clId="{A3A6ABF9-8563-404A-BEC3-1E0B3CC340AC}" dt="2023-08-31T23:24:53.831" v="15120" actId="404"/>
          <ac:spMkLst>
            <pc:docMk/>
            <pc:sldMk cId="2484488728" sldId="2147478639"/>
            <ac:spMk id="38" creationId="{D20EE599-1EAB-8A02-5579-89A2360B5CEA}"/>
          </ac:spMkLst>
        </pc:spChg>
        <pc:spChg chg="add del mod">
          <ac:chgData name="Henry Jammes" userId="5f22554b-fd15-4676-8c82-dc6122af2a80" providerId="ADAL" clId="{A3A6ABF9-8563-404A-BEC3-1E0B3CC340AC}" dt="2023-08-31T23:24:55.092" v="15123"/>
          <ac:spMkLst>
            <pc:docMk/>
            <pc:sldMk cId="2484488728" sldId="2147478639"/>
            <ac:spMk id="40" creationId="{6225D9EB-39A1-A4BF-D796-3E0A58B6FA76}"/>
          </ac:spMkLst>
        </pc:spChg>
        <pc:spChg chg="add del mod">
          <ac:chgData name="Henry Jammes" userId="5f22554b-fd15-4676-8c82-dc6122af2a80" providerId="ADAL" clId="{A3A6ABF9-8563-404A-BEC3-1E0B3CC340AC}" dt="2023-08-31T23:24:55.092" v="15123"/>
          <ac:spMkLst>
            <pc:docMk/>
            <pc:sldMk cId="2484488728" sldId="2147478639"/>
            <ac:spMk id="43" creationId="{36A1B3EC-DA5D-237E-A786-DFF6E49DA103}"/>
          </ac:spMkLst>
        </pc:spChg>
        <pc:spChg chg="mod">
          <ac:chgData name="Henry Jammes" userId="5f22554b-fd15-4676-8c82-dc6122af2a80" providerId="ADAL" clId="{A3A6ABF9-8563-404A-BEC3-1E0B3CC340AC}" dt="2023-08-31T23:24:53.831" v="15120" actId="404"/>
          <ac:spMkLst>
            <pc:docMk/>
            <pc:sldMk cId="2484488728" sldId="2147478639"/>
            <ac:spMk id="46" creationId="{E0C188A6-7458-9160-0417-721E59221A5A}"/>
          </ac:spMkLst>
        </pc:spChg>
        <pc:spChg chg="mod">
          <ac:chgData name="Henry Jammes" userId="5f22554b-fd15-4676-8c82-dc6122af2a80" providerId="ADAL" clId="{A3A6ABF9-8563-404A-BEC3-1E0B3CC340AC}" dt="2023-08-31T23:24:53.831" v="15120" actId="404"/>
          <ac:spMkLst>
            <pc:docMk/>
            <pc:sldMk cId="2484488728" sldId="2147478639"/>
            <ac:spMk id="47" creationId="{0AADC1EC-62E9-6945-C2C8-8F62001E6B52}"/>
          </ac:spMkLst>
        </pc:spChg>
        <pc:spChg chg="mod">
          <ac:chgData name="Henry Jammes" userId="5f22554b-fd15-4676-8c82-dc6122af2a80" providerId="ADAL" clId="{A3A6ABF9-8563-404A-BEC3-1E0B3CC340AC}" dt="2023-08-31T23:24:53.831" v="15120" actId="404"/>
          <ac:spMkLst>
            <pc:docMk/>
            <pc:sldMk cId="2484488728" sldId="2147478639"/>
            <ac:spMk id="49" creationId="{B636DA72-1E10-EC40-9C69-6EF070722972}"/>
          </ac:spMkLst>
        </pc:spChg>
        <pc:spChg chg="add del mod">
          <ac:chgData name="Henry Jammes" userId="5f22554b-fd15-4676-8c82-dc6122af2a80" providerId="ADAL" clId="{A3A6ABF9-8563-404A-BEC3-1E0B3CC340AC}" dt="2023-08-31T23:24:55.092" v="15123"/>
          <ac:spMkLst>
            <pc:docMk/>
            <pc:sldMk cId="2484488728" sldId="2147478639"/>
            <ac:spMk id="50" creationId="{9DE763AE-5F99-4EAD-7EF0-FE06201663A2}"/>
          </ac:spMkLst>
        </pc:spChg>
        <pc:spChg chg="add del mod">
          <ac:chgData name="Henry Jammes" userId="5f22554b-fd15-4676-8c82-dc6122af2a80" providerId="ADAL" clId="{A3A6ABF9-8563-404A-BEC3-1E0B3CC340AC}" dt="2023-08-31T23:24:55.092" v="15123"/>
          <ac:spMkLst>
            <pc:docMk/>
            <pc:sldMk cId="2484488728" sldId="2147478639"/>
            <ac:spMk id="52" creationId="{16B205B5-CBB3-0ED8-8E16-6953C692AA21}"/>
          </ac:spMkLst>
        </pc:spChg>
        <pc:spChg chg="mod">
          <ac:chgData name="Henry Jammes" userId="5f22554b-fd15-4676-8c82-dc6122af2a80" providerId="ADAL" clId="{A3A6ABF9-8563-404A-BEC3-1E0B3CC340AC}" dt="2023-08-31T23:24:53.831" v="15120" actId="404"/>
          <ac:spMkLst>
            <pc:docMk/>
            <pc:sldMk cId="2484488728" sldId="2147478639"/>
            <ac:spMk id="54" creationId="{629C3572-20E3-7097-4C54-37258EA49D44}"/>
          </ac:spMkLst>
        </pc:spChg>
        <pc:spChg chg="mod">
          <ac:chgData name="Henry Jammes" userId="5f22554b-fd15-4676-8c82-dc6122af2a80" providerId="ADAL" clId="{A3A6ABF9-8563-404A-BEC3-1E0B3CC340AC}" dt="2023-08-31T23:24:53.831" v="15120" actId="404"/>
          <ac:spMkLst>
            <pc:docMk/>
            <pc:sldMk cId="2484488728" sldId="2147478639"/>
            <ac:spMk id="55" creationId="{68CFDFEC-FDFA-5CD3-7D87-A5650614D61F}"/>
          </ac:spMkLst>
        </pc:spChg>
        <pc:spChg chg="mod">
          <ac:chgData name="Henry Jammes" userId="5f22554b-fd15-4676-8c82-dc6122af2a80" providerId="ADAL" clId="{A3A6ABF9-8563-404A-BEC3-1E0B3CC340AC}" dt="2023-08-31T23:24:53.831" v="15120" actId="404"/>
          <ac:spMkLst>
            <pc:docMk/>
            <pc:sldMk cId="2484488728" sldId="2147478639"/>
            <ac:spMk id="58" creationId="{73E8EAA4-C8D3-CC62-839A-F7FDF609DFEC}"/>
          </ac:spMkLst>
        </pc:spChg>
        <pc:spChg chg="mod">
          <ac:chgData name="Henry Jammes" userId="5f22554b-fd15-4676-8c82-dc6122af2a80" providerId="ADAL" clId="{A3A6ABF9-8563-404A-BEC3-1E0B3CC340AC}" dt="2023-08-31T23:24:53.831" v="15120" actId="404"/>
          <ac:spMkLst>
            <pc:docMk/>
            <pc:sldMk cId="2484488728" sldId="2147478639"/>
            <ac:spMk id="59" creationId="{5C2A7617-AEC9-AD61-57D3-F4BB6F8F176E}"/>
          </ac:spMkLst>
        </pc:spChg>
        <pc:spChg chg="mod">
          <ac:chgData name="Henry Jammes" userId="5f22554b-fd15-4676-8c82-dc6122af2a80" providerId="ADAL" clId="{A3A6ABF9-8563-404A-BEC3-1E0B3CC340AC}" dt="2023-08-31T23:24:53.831" v="15120" actId="404"/>
          <ac:spMkLst>
            <pc:docMk/>
            <pc:sldMk cId="2484488728" sldId="2147478639"/>
            <ac:spMk id="61" creationId="{D650FA06-5F12-2094-62A5-02BCD5BDC958}"/>
          </ac:spMkLst>
        </pc:spChg>
        <pc:spChg chg="add del mod">
          <ac:chgData name="Henry Jammes" userId="5f22554b-fd15-4676-8c82-dc6122af2a80" providerId="ADAL" clId="{A3A6ABF9-8563-404A-BEC3-1E0B3CC340AC}" dt="2023-08-31T23:24:55.092" v="15123"/>
          <ac:spMkLst>
            <pc:docMk/>
            <pc:sldMk cId="2484488728" sldId="2147478639"/>
            <ac:spMk id="62" creationId="{52C48B3F-634B-256C-40EE-29C8DE00C508}"/>
          </ac:spMkLst>
        </pc:spChg>
        <pc:spChg chg="add del mod">
          <ac:chgData name="Henry Jammes" userId="5f22554b-fd15-4676-8c82-dc6122af2a80" providerId="ADAL" clId="{A3A6ABF9-8563-404A-BEC3-1E0B3CC340AC}" dt="2023-08-31T23:24:55.092" v="15123"/>
          <ac:spMkLst>
            <pc:docMk/>
            <pc:sldMk cId="2484488728" sldId="2147478639"/>
            <ac:spMk id="63" creationId="{ED2DFBEA-EAD8-D290-4C69-B5D4B049E7CB}"/>
          </ac:spMkLst>
        </pc:spChg>
        <pc:spChg chg="add del mod">
          <ac:chgData name="Henry Jammes" userId="5f22554b-fd15-4676-8c82-dc6122af2a80" providerId="ADAL" clId="{A3A6ABF9-8563-404A-BEC3-1E0B3CC340AC}" dt="2023-08-31T23:24:55.092" v="15123"/>
          <ac:spMkLst>
            <pc:docMk/>
            <pc:sldMk cId="2484488728" sldId="2147478639"/>
            <ac:spMk id="68" creationId="{6B1C83FE-F999-6C27-E5B9-B4B57D998E4E}"/>
          </ac:spMkLst>
        </pc:spChg>
        <pc:spChg chg="add del mod">
          <ac:chgData name="Henry Jammes" userId="5f22554b-fd15-4676-8c82-dc6122af2a80" providerId="ADAL" clId="{A3A6ABF9-8563-404A-BEC3-1E0B3CC340AC}" dt="2023-08-31T23:24:55.092" v="15123"/>
          <ac:spMkLst>
            <pc:docMk/>
            <pc:sldMk cId="2484488728" sldId="2147478639"/>
            <ac:spMk id="69" creationId="{9164B076-6BDE-CD42-3D95-1ED08FEA666B}"/>
          </ac:spMkLst>
        </pc:spChg>
        <pc:spChg chg="add del mod">
          <ac:chgData name="Henry Jammes" userId="5f22554b-fd15-4676-8c82-dc6122af2a80" providerId="ADAL" clId="{A3A6ABF9-8563-404A-BEC3-1E0B3CC340AC}" dt="2023-08-31T23:24:55.092" v="15123"/>
          <ac:spMkLst>
            <pc:docMk/>
            <pc:sldMk cId="2484488728" sldId="2147478639"/>
            <ac:spMk id="70" creationId="{52B32D7D-9C41-66B2-A264-E3277C4BF4F1}"/>
          </ac:spMkLst>
        </pc:spChg>
        <pc:spChg chg="mod">
          <ac:chgData name="Henry Jammes" userId="5f22554b-fd15-4676-8c82-dc6122af2a80" providerId="ADAL" clId="{A3A6ABF9-8563-404A-BEC3-1E0B3CC340AC}" dt="2023-08-31T23:24:53.831" v="15120" actId="404"/>
          <ac:spMkLst>
            <pc:docMk/>
            <pc:sldMk cId="2484488728" sldId="2147478639"/>
            <ac:spMk id="74" creationId="{91704634-E64B-2CB1-C917-9331857BA162}"/>
          </ac:spMkLst>
        </pc:spChg>
        <pc:spChg chg="mod">
          <ac:chgData name="Henry Jammes" userId="5f22554b-fd15-4676-8c82-dc6122af2a80" providerId="ADAL" clId="{A3A6ABF9-8563-404A-BEC3-1E0B3CC340AC}" dt="2023-08-31T23:24:53.831" v="15120" actId="404"/>
          <ac:spMkLst>
            <pc:docMk/>
            <pc:sldMk cId="2484488728" sldId="2147478639"/>
            <ac:spMk id="76" creationId="{31F2A3CB-D200-E518-C572-9756957BB77D}"/>
          </ac:spMkLst>
        </pc:spChg>
        <pc:spChg chg="mod">
          <ac:chgData name="Henry Jammes" userId="5f22554b-fd15-4676-8c82-dc6122af2a80" providerId="ADAL" clId="{A3A6ABF9-8563-404A-BEC3-1E0B3CC340AC}" dt="2023-08-31T23:24:53.831" v="15120" actId="404"/>
          <ac:spMkLst>
            <pc:docMk/>
            <pc:sldMk cId="2484488728" sldId="2147478639"/>
            <ac:spMk id="77" creationId="{8B89F2AF-1D28-CB82-D299-03B7F2C59A48}"/>
          </ac:spMkLst>
        </pc:spChg>
        <pc:spChg chg="add del mod">
          <ac:chgData name="Henry Jammes" userId="5f22554b-fd15-4676-8c82-dc6122af2a80" providerId="ADAL" clId="{A3A6ABF9-8563-404A-BEC3-1E0B3CC340AC}" dt="2023-08-31T23:24:55.092" v="15123"/>
          <ac:spMkLst>
            <pc:docMk/>
            <pc:sldMk cId="2484488728" sldId="2147478639"/>
            <ac:spMk id="81" creationId="{E672DF36-BAA9-DA5E-4C1A-A33F366BF924}"/>
          </ac:spMkLst>
        </pc:spChg>
        <pc:spChg chg="mod">
          <ac:chgData name="Henry Jammes" userId="5f22554b-fd15-4676-8c82-dc6122af2a80" providerId="ADAL" clId="{A3A6ABF9-8563-404A-BEC3-1E0B3CC340AC}" dt="2023-08-31T23:24:53.831" v="15120" actId="404"/>
          <ac:spMkLst>
            <pc:docMk/>
            <pc:sldMk cId="2484488728" sldId="2147478639"/>
            <ac:spMk id="83" creationId="{16AD098A-973B-750D-1B52-B262D2902B9B}"/>
          </ac:spMkLst>
        </pc:spChg>
        <pc:spChg chg="mod">
          <ac:chgData name="Henry Jammes" userId="5f22554b-fd15-4676-8c82-dc6122af2a80" providerId="ADAL" clId="{A3A6ABF9-8563-404A-BEC3-1E0B3CC340AC}" dt="2023-08-31T23:24:53.831" v="15120" actId="404"/>
          <ac:spMkLst>
            <pc:docMk/>
            <pc:sldMk cId="2484488728" sldId="2147478639"/>
            <ac:spMk id="84" creationId="{9BF8F9C8-7F88-F898-F2C5-320D21A5537F}"/>
          </ac:spMkLst>
        </pc:spChg>
        <pc:spChg chg="mod">
          <ac:chgData name="Henry Jammes" userId="5f22554b-fd15-4676-8c82-dc6122af2a80" providerId="ADAL" clId="{A3A6ABF9-8563-404A-BEC3-1E0B3CC340AC}" dt="2023-08-31T23:24:53.831" v="15120" actId="404"/>
          <ac:spMkLst>
            <pc:docMk/>
            <pc:sldMk cId="2484488728" sldId="2147478639"/>
            <ac:spMk id="86" creationId="{5BCB3118-1BE4-C019-4DDE-740D5D13645F}"/>
          </ac:spMkLst>
        </pc:spChg>
        <pc:spChg chg="mod">
          <ac:chgData name="Henry Jammes" userId="5f22554b-fd15-4676-8c82-dc6122af2a80" providerId="ADAL" clId="{A3A6ABF9-8563-404A-BEC3-1E0B3CC340AC}" dt="2023-08-31T23:24:53.831" v="15120" actId="404"/>
          <ac:spMkLst>
            <pc:docMk/>
            <pc:sldMk cId="2484488728" sldId="2147478639"/>
            <ac:spMk id="88" creationId="{47012DF9-5C07-CC69-C9A0-C51DA4299A91}"/>
          </ac:spMkLst>
        </pc:spChg>
        <pc:spChg chg="mod">
          <ac:chgData name="Henry Jammes" userId="5f22554b-fd15-4676-8c82-dc6122af2a80" providerId="ADAL" clId="{A3A6ABF9-8563-404A-BEC3-1E0B3CC340AC}" dt="2023-08-31T23:24:53.831" v="15120" actId="404"/>
          <ac:spMkLst>
            <pc:docMk/>
            <pc:sldMk cId="2484488728" sldId="2147478639"/>
            <ac:spMk id="89" creationId="{61D3EC94-C82D-E8D6-9CFD-AA6C20BF1D79}"/>
          </ac:spMkLst>
        </pc:spChg>
        <pc:spChg chg="mod">
          <ac:chgData name="Henry Jammes" userId="5f22554b-fd15-4676-8c82-dc6122af2a80" providerId="ADAL" clId="{A3A6ABF9-8563-404A-BEC3-1E0B3CC340AC}" dt="2023-08-31T23:24:53.831" v="15120" actId="404"/>
          <ac:spMkLst>
            <pc:docMk/>
            <pc:sldMk cId="2484488728" sldId="2147478639"/>
            <ac:spMk id="91" creationId="{0CEC884E-224C-F40D-5EF2-1072F88A7D2E}"/>
          </ac:spMkLst>
        </pc:spChg>
        <pc:spChg chg="add del mod">
          <ac:chgData name="Henry Jammes" userId="5f22554b-fd15-4676-8c82-dc6122af2a80" providerId="ADAL" clId="{A3A6ABF9-8563-404A-BEC3-1E0B3CC340AC}" dt="2023-08-31T23:24:55.092" v="15123"/>
          <ac:spMkLst>
            <pc:docMk/>
            <pc:sldMk cId="2484488728" sldId="2147478639"/>
            <ac:spMk id="92" creationId="{41BE5B2F-701A-C0BD-CEFD-7D11195981EC}"/>
          </ac:spMkLst>
        </pc:spChg>
        <pc:spChg chg="add del mod">
          <ac:chgData name="Henry Jammes" userId="5f22554b-fd15-4676-8c82-dc6122af2a80" providerId="ADAL" clId="{A3A6ABF9-8563-404A-BEC3-1E0B3CC340AC}" dt="2023-08-31T23:24:55.092" v="15123"/>
          <ac:spMkLst>
            <pc:docMk/>
            <pc:sldMk cId="2484488728" sldId="2147478639"/>
            <ac:spMk id="93" creationId="{75B7F149-6A76-A6F7-F7A2-877D523D9433}"/>
          </ac:spMkLst>
        </pc:spChg>
        <pc:spChg chg="add del mod">
          <ac:chgData name="Henry Jammes" userId="5f22554b-fd15-4676-8c82-dc6122af2a80" providerId="ADAL" clId="{A3A6ABF9-8563-404A-BEC3-1E0B3CC340AC}" dt="2023-08-31T23:24:55.092" v="15123"/>
          <ac:spMkLst>
            <pc:docMk/>
            <pc:sldMk cId="2484488728" sldId="2147478639"/>
            <ac:spMk id="94" creationId="{91A8C243-2FE5-58FA-6967-4357D878A1E1}"/>
          </ac:spMkLst>
        </pc:spChg>
        <pc:spChg chg="add del mod">
          <ac:chgData name="Henry Jammes" userId="5f22554b-fd15-4676-8c82-dc6122af2a80" providerId="ADAL" clId="{A3A6ABF9-8563-404A-BEC3-1E0B3CC340AC}" dt="2023-08-31T23:24:55.092" v="15123"/>
          <ac:spMkLst>
            <pc:docMk/>
            <pc:sldMk cId="2484488728" sldId="2147478639"/>
            <ac:spMk id="96" creationId="{E392AAB8-207F-C2DF-1299-0123CE7412EB}"/>
          </ac:spMkLst>
        </pc:spChg>
        <pc:spChg chg="add del mod">
          <ac:chgData name="Henry Jammes" userId="5f22554b-fd15-4676-8c82-dc6122af2a80" providerId="ADAL" clId="{A3A6ABF9-8563-404A-BEC3-1E0B3CC340AC}" dt="2023-08-31T23:24:55.092" v="15123"/>
          <ac:spMkLst>
            <pc:docMk/>
            <pc:sldMk cId="2484488728" sldId="2147478639"/>
            <ac:spMk id="97" creationId="{53B3034F-5EED-92EA-3441-F8A1407BABA4}"/>
          </ac:spMkLst>
        </pc:spChg>
        <pc:spChg chg="add del mod">
          <ac:chgData name="Henry Jammes" userId="5f22554b-fd15-4676-8c82-dc6122af2a80" providerId="ADAL" clId="{A3A6ABF9-8563-404A-BEC3-1E0B3CC340AC}" dt="2023-08-31T23:24:55.092" v="15123"/>
          <ac:spMkLst>
            <pc:docMk/>
            <pc:sldMk cId="2484488728" sldId="2147478639"/>
            <ac:spMk id="99" creationId="{54AEFD8F-F9A6-2631-0303-DD2578D79B6F}"/>
          </ac:spMkLst>
        </pc:spChg>
        <pc:spChg chg="add del mod">
          <ac:chgData name="Henry Jammes" userId="5f22554b-fd15-4676-8c82-dc6122af2a80" providerId="ADAL" clId="{A3A6ABF9-8563-404A-BEC3-1E0B3CC340AC}" dt="2023-08-31T23:24:55.092" v="15123"/>
          <ac:spMkLst>
            <pc:docMk/>
            <pc:sldMk cId="2484488728" sldId="2147478639"/>
            <ac:spMk id="101" creationId="{C3067E88-A39A-276F-ADB8-D1440A528DBA}"/>
          </ac:spMkLst>
        </pc:spChg>
        <pc:spChg chg="add del mod">
          <ac:chgData name="Henry Jammes" userId="5f22554b-fd15-4676-8c82-dc6122af2a80" providerId="ADAL" clId="{A3A6ABF9-8563-404A-BEC3-1E0B3CC340AC}" dt="2023-08-31T23:24:55.092" v="15123"/>
          <ac:spMkLst>
            <pc:docMk/>
            <pc:sldMk cId="2484488728" sldId="2147478639"/>
            <ac:spMk id="105" creationId="{D21702D5-B844-DB6B-4F7F-407425824735}"/>
          </ac:spMkLst>
        </pc:spChg>
        <pc:spChg chg="add del mod">
          <ac:chgData name="Henry Jammes" userId="5f22554b-fd15-4676-8c82-dc6122af2a80" providerId="ADAL" clId="{A3A6ABF9-8563-404A-BEC3-1E0B3CC340AC}" dt="2023-08-31T23:24:55.092" v="15123"/>
          <ac:spMkLst>
            <pc:docMk/>
            <pc:sldMk cId="2484488728" sldId="2147478639"/>
            <ac:spMk id="106" creationId="{35A7EFC3-8686-7696-3759-016D6D5AA8A2}"/>
          </ac:spMkLst>
        </pc:spChg>
        <pc:spChg chg="add del mod">
          <ac:chgData name="Henry Jammes" userId="5f22554b-fd15-4676-8c82-dc6122af2a80" providerId="ADAL" clId="{A3A6ABF9-8563-404A-BEC3-1E0B3CC340AC}" dt="2023-08-31T23:24:55.092" v="15123"/>
          <ac:spMkLst>
            <pc:docMk/>
            <pc:sldMk cId="2484488728" sldId="2147478639"/>
            <ac:spMk id="109" creationId="{FADF9D57-8426-6FEC-85FB-1F4C5FD9DED2}"/>
          </ac:spMkLst>
        </pc:spChg>
        <pc:spChg chg="add del mod">
          <ac:chgData name="Henry Jammes" userId="5f22554b-fd15-4676-8c82-dc6122af2a80" providerId="ADAL" clId="{A3A6ABF9-8563-404A-BEC3-1E0B3CC340AC}" dt="2023-08-31T23:24:55.092" v="15123"/>
          <ac:spMkLst>
            <pc:docMk/>
            <pc:sldMk cId="2484488728" sldId="2147478639"/>
            <ac:spMk id="112" creationId="{458D82D0-2B4E-E23A-8D8E-DA113DB541ED}"/>
          </ac:spMkLst>
        </pc:spChg>
        <pc:spChg chg="add del mod">
          <ac:chgData name="Henry Jammes" userId="5f22554b-fd15-4676-8c82-dc6122af2a80" providerId="ADAL" clId="{A3A6ABF9-8563-404A-BEC3-1E0B3CC340AC}" dt="2023-08-31T23:24:55.092" v="15123"/>
          <ac:spMkLst>
            <pc:docMk/>
            <pc:sldMk cId="2484488728" sldId="2147478639"/>
            <ac:spMk id="113" creationId="{9EA388F0-C2DF-B0EA-EFEF-017F5996B866}"/>
          </ac:spMkLst>
        </pc:spChg>
        <pc:spChg chg="add del mod">
          <ac:chgData name="Henry Jammes" userId="5f22554b-fd15-4676-8c82-dc6122af2a80" providerId="ADAL" clId="{A3A6ABF9-8563-404A-BEC3-1E0B3CC340AC}" dt="2023-08-31T23:26:00.817" v="15138" actId="478"/>
          <ac:spMkLst>
            <pc:docMk/>
            <pc:sldMk cId="2484488728" sldId="2147478639"/>
            <ac:spMk id="129" creationId="{D22F0D49-6CDE-B4F5-D10E-B4887C450980}"/>
          </ac:spMkLst>
        </pc:spChg>
        <pc:spChg chg="mod">
          <ac:chgData name="Henry Jammes" userId="5f22554b-fd15-4676-8c82-dc6122af2a80" providerId="ADAL" clId="{A3A6ABF9-8563-404A-BEC3-1E0B3CC340AC}" dt="2023-08-31T23:25:21.775" v="15126"/>
          <ac:spMkLst>
            <pc:docMk/>
            <pc:sldMk cId="2484488728" sldId="2147478639"/>
            <ac:spMk id="133" creationId="{3F266B42-E5EA-0432-CA80-1AB2AA7644B6}"/>
          </ac:spMkLst>
        </pc:spChg>
        <pc:spChg chg="mod">
          <ac:chgData name="Henry Jammes" userId="5f22554b-fd15-4676-8c82-dc6122af2a80" providerId="ADAL" clId="{A3A6ABF9-8563-404A-BEC3-1E0B3CC340AC}" dt="2023-08-31T23:25:21.775" v="15126"/>
          <ac:spMkLst>
            <pc:docMk/>
            <pc:sldMk cId="2484488728" sldId="2147478639"/>
            <ac:spMk id="135" creationId="{5A68916B-F63D-E923-A4E2-A9E21831DB47}"/>
          </ac:spMkLst>
        </pc:spChg>
        <pc:spChg chg="mod">
          <ac:chgData name="Henry Jammes" userId="5f22554b-fd15-4676-8c82-dc6122af2a80" providerId="ADAL" clId="{A3A6ABF9-8563-404A-BEC3-1E0B3CC340AC}" dt="2023-08-31T23:25:21.775" v="15126"/>
          <ac:spMkLst>
            <pc:docMk/>
            <pc:sldMk cId="2484488728" sldId="2147478639"/>
            <ac:spMk id="136" creationId="{7F531230-069E-F476-D006-EB80937B65FF}"/>
          </ac:spMkLst>
        </pc:spChg>
        <pc:spChg chg="add del mod">
          <ac:chgData name="Henry Jammes" userId="5f22554b-fd15-4676-8c82-dc6122af2a80" providerId="ADAL" clId="{A3A6ABF9-8563-404A-BEC3-1E0B3CC340AC}" dt="2023-08-31T23:26:00.817" v="15138" actId="478"/>
          <ac:spMkLst>
            <pc:docMk/>
            <pc:sldMk cId="2484488728" sldId="2147478639"/>
            <ac:spMk id="137" creationId="{F141BAE6-12A8-67D6-DEA0-63496805ADB1}"/>
          </ac:spMkLst>
        </pc:spChg>
        <pc:spChg chg="mod">
          <ac:chgData name="Henry Jammes" userId="5f22554b-fd15-4676-8c82-dc6122af2a80" providerId="ADAL" clId="{A3A6ABF9-8563-404A-BEC3-1E0B3CC340AC}" dt="2023-08-31T23:25:21.775" v="15126"/>
          <ac:spMkLst>
            <pc:docMk/>
            <pc:sldMk cId="2484488728" sldId="2147478639"/>
            <ac:spMk id="141" creationId="{C5390F3D-B946-1B7A-AD29-04AF676D3B46}"/>
          </ac:spMkLst>
        </pc:spChg>
        <pc:spChg chg="mod">
          <ac:chgData name="Henry Jammes" userId="5f22554b-fd15-4676-8c82-dc6122af2a80" providerId="ADAL" clId="{A3A6ABF9-8563-404A-BEC3-1E0B3CC340AC}" dt="2023-08-31T23:25:21.775" v="15126"/>
          <ac:spMkLst>
            <pc:docMk/>
            <pc:sldMk cId="2484488728" sldId="2147478639"/>
            <ac:spMk id="143" creationId="{F4B6474C-6006-8A63-A435-E51A4221FAD8}"/>
          </ac:spMkLst>
        </pc:spChg>
        <pc:spChg chg="mod">
          <ac:chgData name="Henry Jammes" userId="5f22554b-fd15-4676-8c82-dc6122af2a80" providerId="ADAL" clId="{A3A6ABF9-8563-404A-BEC3-1E0B3CC340AC}" dt="2023-08-31T23:25:21.775" v="15126"/>
          <ac:spMkLst>
            <pc:docMk/>
            <pc:sldMk cId="2484488728" sldId="2147478639"/>
            <ac:spMk id="144" creationId="{ABBFF06A-502F-E1E1-40CD-7B807872BAD0}"/>
          </ac:spMkLst>
        </pc:spChg>
        <pc:spChg chg="add del mod">
          <ac:chgData name="Henry Jammes" userId="5f22554b-fd15-4676-8c82-dc6122af2a80" providerId="ADAL" clId="{A3A6ABF9-8563-404A-BEC3-1E0B3CC340AC}" dt="2023-08-31T23:26:00.817" v="15138" actId="478"/>
          <ac:spMkLst>
            <pc:docMk/>
            <pc:sldMk cId="2484488728" sldId="2147478639"/>
            <ac:spMk id="145" creationId="{27821B4B-7956-83E6-B336-5F581EA35E5B}"/>
          </ac:spMkLst>
        </pc:spChg>
        <pc:spChg chg="mod">
          <ac:chgData name="Henry Jammes" userId="5f22554b-fd15-4676-8c82-dc6122af2a80" providerId="ADAL" clId="{A3A6ABF9-8563-404A-BEC3-1E0B3CC340AC}" dt="2023-08-31T23:25:21.775" v="15126"/>
          <ac:spMkLst>
            <pc:docMk/>
            <pc:sldMk cId="2484488728" sldId="2147478639"/>
            <ac:spMk id="149" creationId="{03D40D34-E510-1438-96D6-F3CE114DE2FA}"/>
          </ac:spMkLst>
        </pc:spChg>
        <pc:spChg chg="mod">
          <ac:chgData name="Henry Jammes" userId="5f22554b-fd15-4676-8c82-dc6122af2a80" providerId="ADAL" clId="{A3A6ABF9-8563-404A-BEC3-1E0B3CC340AC}" dt="2023-08-31T23:25:21.775" v="15126"/>
          <ac:spMkLst>
            <pc:docMk/>
            <pc:sldMk cId="2484488728" sldId="2147478639"/>
            <ac:spMk id="151" creationId="{6D3ED3A3-DE76-1660-AAEC-902DFF09E8ED}"/>
          </ac:spMkLst>
        </pc:spChg>
        <pc:spChg chg="mod">
          <ac:chgData name="Henry Jammes" userId="5f22554b-fd15-4676-8c82-dc6122af2a80" providerId="ADAL" clId="{A3A6ABF9-8563-404A-BEC3-1E0B3CC340AC}" dt="2023-08-31T23:25:21.775" v="15126"/>
          <ac:spMkLst>
            <pc:docMk/>
            <pc:sldMk cId="2484488728" sldId="2147478639"/>
            <ac:spMk id="152" creationId="{1EA1F691-BF29-33A0-FD85-C8F847190B32}"/>
          </ac:spMkLst>
        </pc:spChg>
        <pc:spChg chg="add del mod">
          <ac:chgData name="Henry Jammes" userId="5f22554b-fd15-4676-8c82-dc6122af2a80" providerId="ADAL" clId="{A3A6ABF9-8563-404A-BEC3-1E0B3CC340AC}" dt="2023-08-31T23:26:00.817" v="15138" actId="478"/>
          <ac:spMkLst>
            <pc:docMk/>
            <pc:sldMk cId="2484488728" sldId="2147478639"/>
            <ac:spMk id="154" creationId="{494F536B-6849-717C-5C14-DA50F9FD45DF}"/>
          </ac:spMkLst>
        </pc:spChg>
        <pc:spChg chg="add del mod">
          <ac:chgData name="Henry Jammes" userId="5f22554b-fd15-4676-8c82-dc6122af2a80" providerId="ADAL" clId="{A3A6ABF9-8563-404A-BEC3-1E0B3CC340AC}" dt="2023-08-31T23:26:00.817" v="15138" actId="478"/>
          <ac:spMkLst>
            <pc:docMk/>
            <pc:sldMk cId="2484488728" sldId="2147478639"/>
            <ac:spMk id="156" creationId="{302F141E-A682-35E3-D275-CC73080FEB42}"/>
          </ac:spMkLst>
        </pc:spChg>
        <pc:spChg chg="mod">
          <ac:chgData name="Henry Jammes" userId="5f22554b-fd15-4676-8c82-dc6122af2a80" providerId="ADAL" clId="{A3A6ABF9-8563-404A-BEC3-1E0B3CC340AC}" dt="2023-08-31T23:25:21.775" v="15126"/>
          <ac:spMkLst>
            <pc:docMk/>
            <pc:sldMk cId="2484488728" sldId="2147478639"/>
            <ac:spMk id="159" creationId="{D802A34A-D4D3-E954-1181-1E07EACCA1F5}"/>
          </ac:spMkLst>
        </pc:spChg>
        <pc:spChg chg="mod">
          <ac:chgData name="Henry Jammes" userId="5f22554b-fd15-4676-8c82-dc6122af2a80" providerId="ADAL" clId="{A3A6ABF9-8563-404A-BEC3-1E0B3CC340AC}" dt="2023-08-31T23:25:21.775" v="15126"/>
          <ac:spMkLst>
            <pc:docMk/>
            <pc:sldMk cId="2484488728" sldId="2147478639"/>
            <ac:spMk id="160" creationId="{081693E2-03EC-07AF-5E97-BFB68A71CF48}"/>
          </ac:spMkLst>
        </pc:spChg>
        <pc:spChg chg="mod">
          <ac:chgData name="Henry Jammes" userId="5f22554b-fd15-4676-8c82-dc6122af2a80" providerId="ADAL" clId="{A3A6ABF9-8563-404A-BEC3-1E0B3CC340AC}" dt="2023-08-31T23:25:21.775" v="15126"/>
          <ac:spMkLst>
            <pc:docMk/>
            <pc:sldMk cId="2484488728" sldId="2147478639"/>
            <ac:spMk id="162" creationId="{531C8C9A-CF93-016D-947A-D231DCA81B85}"/>
          </ac:spMkLst>
        </pc:spChg>
        <pc:spChg chg="add del mod">
          <ac:chgData name="Henry Jammes" userId="5f22554b-fd15-4676-8c82-dc6122af2a80" providerId="ADAL" clId="{A3A6ABF9-8563-404A-BEC3-1E0B3CC340AC}" dt="2023-08-31T23:26:00.817" v="15138" actId="478"/>
          <ac:spMkLst>
            <pc:docMk/>
            <pc:sldMk cId="2484488728" sldId="2147478639"/>
            <ac:spMk id="163" creationId="{4D9017FE-A0AB-B600-49D9-001D49CFE330}"/>
          </ac:spMkLst>
        </pc:spChg>
        <pc:spChg chg="add del mod">
          <ac:chgData name="Henry Jammes" userId="5f22554b-fd15-4676-8c82-dc6122af2a80" providerId="ADAL" clId="{A3A6ABF9-8563-404A-BEC3-1E0B3CC340AC}" dt="2023-08-31T23:26:00.817" v="15138" actId="478"/>
          <ac:spMkLst>
            <pc:docMk/>
            <pc:sldMk cId="2484488728" sldId="2147478639"/>
            <ac:spMk id="165" creationId="{788B8076-39CA-DA27-CA40-3E77561BD885}"/>
          </ac:spMkLst>
        </pc:spChg>
        <pc:spChg chg="mod">
          <ac:chgData name="Henry Jammes" userId="5f22554b-fd15-4676-8c82-dc6122af2a80" providerId="ADAL" clId="{A3A6ABF9-8563-404A-BEC3-1E0B3CC340AC}" dt="2023-08-31T23:25:21.775" v="15126"/>
          <ac:spMkLst>
            <pc:docMk/>
            <pc:sldMk cId="2484488728" sldId="2147478639"/>
            <ac:spMk id="167" creationId="{C56C85AE-EFF7-6826-D9CF-667457B7134C}"/>
          </ac:spMkLst>
        </pc:spChg>
        <pc:spChg chg="mod">
          <ac:chgData name="Henry Jammes" userId="5f22554b-fd15-4676-8c82-dc6122af2a80" providerId="ADAL" clId="{A3A6ABF9-8563-404A-BEC3-1E0B3CC340AC}" dt="2023-08-31T23:25:21.775" v="15126"/>
          <ac:spMkLst>
            <pc:docMk/>
            <pc:sldMk cId="2484488728" sldId="2147478639"/>
            <ac:spMk id="168" creationId="{321A288C-FFC4-CFE2-150F-7637AD829D9B}"/>
          </ac:spMkLst>
        </pc:spChg>
        <pc:spChg chg="mod">
          <ac:chgData name="Henry Jammes" userId="5f22554b-fd15-4676-8c82-dc6122af2a80" providerId="ADAL" clId="{A3A6ABF9-8563-404A-BEC3-1E0B3CC340AC}" dt="2023-08-31T23:25:21.775" v="15126"/>
          <ac:spMkLst>
            <pc:docMk/>
            <pc:sldMk cId="2484488728" sldId="2147478639"/>
            <ac:spMk id="171" creationId="{C6842638-4B98-DB3C-18AD-14A2C8B2C453}"/>
          </ac:spMkLst>
        </pc:spChg>
        <pc:spChg chg="mod">
          <ac:chgData name="Henry Jammes" userId="5f22554b-fd15-4676-8c82-dc6122af2a80" providerId="ADAL" clId="{A3A6ABF9-8563-404A-BEC3-1E0B3CC340AC}" dt="2023-08-31T23:25:21.775" v="15126"/>
          <ac:spMkLst>
            <pc:docMk/>
            <pc:sldMk cId="2484488728" sldId="2147478639"/>
            <ac:spMk id="172" creationId="{C0496154-6117-F0BD-E986-04B0F105C404}"/>
          </ac:spMkLst>
        </pc:spChg>
        <pc:spChg chg="mod">
          <ac:chgData name="Henry Jammes" userId="5f22554b-fd15-4676-8c82-dc6122af2a80" providerId="ADAL" clId="{A3A6ABF9-8563-404A-BEC3-1E0B3CC340AC}" dt="2023-08-31T23:25:21.775" v="15126"/>
          <ac:spMkLst>
            <pc:docMk/>
            <pc:sldMk cId="2484488728" sldId="2147478639"/>
            <ac:spMk id="174" creationId="{1CF0F752-1D7C-BA13-6B29-C640C9778625}"/>
          </ac:spMkLst>
        </pc:spChg>
        <pc:spChg chg="add del mod">
          <ac:chgData name="Henry Jammes" userId="5f22554b-fd15-4676-8c82-dc6122af2a80" providerId="ADAL" clId="{A3A6ABF9-8563-404A-BEC3-1E0B3CC340AC}" dt="2023-08-31T23:26:00.817" v="15138" actId="478"/>
          <ac:spMkLst>
            <pc:docMk/>
            <pc:sldMk cId="2484488728" sldId="2147478639"/>
            <ac:spMk id="175" creationId="{3FB7FE79-C1E3-3EFC-1098-339A89C92101}"/>
          </ac:spMkLst>
        </pc:spChg>
        <pc:spChg chg="add del mod">
          <ac:chgData name="Henry Jammes" userId="5f22554b-fd15-4676-8c82-dc6122af2a80" providerId="ADAL" clId="{A3A6ABF9-8563-404A-BEC3-1E0B3CC340AC}" dt="2023-08-31T23:26:00.817" v="15138" actId="478"/>
          <ac:spMkLst>
            <pc:docMk/>
            <pc:sldMk cId="2484488728" sldId="2147478639"/>
            <ac:spMk id="176" creationId="{665B2A26-E066-DEE9-1F54-9D238E723767}"/>
          </ac:spMkLst>
        </pc:spChg>
        <pc:spChg chg="add del mod">
          <ac:chgData name="Henry Jammes" userId="5f22554b-fd15-4676-8c82-dc6122af2a80" providerId="ADAL" clId="{A3A6ABF9-8563-404A-BEC3-1E0B3CC340AC}" dt="2023-08-31T23:26:00.817" v="15138" actId="478"/>
          <ac:spMkLst>
            <pc:docMk/>
            <pc:sldMk cId="2484488728" sldId="2147478639"/>
            <ac:spMk id="181" creationId="{622636DD-0296-B7D8-F8AA-C8480B95D3F8}"/>
          </ac:spMkLst>
        </pc:spChg>
        <pc:spChg chg="add del mod">
          <ac:chgData name="Henry Jammes" userId="5f22554b-fd15-4676-8c82-dc6122af2a80" providerId="ADAL" clId="{A3A6ABF9-8563-404A-BEC3-1E0B3CC340AC}" dt="2023-08-31T23:26:00.817" v="15138" actId="478"/>
          <ac:spMkLst>
            <pc:docMk/>
            <pc:sldMk cId="2484488728" sldId="2147478639"/>
            <ac:spMk id="182" creationId="{D14B86CD-A38B-6632-D6AA-FF6F56DD02E5}"/>
          </ac:spMkLst>
        </pc:spChg>
        <pc:spChg chg="add del mod">
          <ac:chgData name="Henry Jammes" userId="5f22554b-fd15-4676-8c82-dc6122af2a80" providerId="ADAL" clId="{A3A6ABF9-8563-404A-BEC3-1E0B3CC340AC}" dt="2023-08-31T23:26:00.817" v="15138" actId="478"/>
          <ac:spMkLst>
            <pc:docMk/>
            <pc:sldMk cId="2484488728" sldId="2147478639"/>
            <ac:spMk id="183" creationId="{341E1303-E758-CC27-619A-4D201E485532}"/>
          </ac:spMkLst>
        </pc:spChg>
        <pc:spChg chg="mod">
          <ac:chgData name="Henry Jammes" userId="5f22554b-fd15-4676-8c82-dc6122af2a80" providerId="ADAL" clId="{A3A6ABF9-8563-404A-BEC3-1E0B3CC340AC}" dt="2023-08-31T23:25:21.775" v="15126"/>
          <ac:spMkLst>
            <pc:docMk/>
            <pc:sldMk cId="2484488728" sldId="2147478639"/>
            <ac:spMk id="187" creationId="{094E6794-31A0-15EC-E10D-EBE3884519A3}"/>
          </ac:spMkLst>
        </pc:spChg>
        <pc:spChg chg="mod">
          <ac:chgData name="Henry Jammes" userId="5f22554b-fd15-4676-8c82-dc6122af2a80" providerId="ADAL" clId="{A3A6ABF9-8563-404A-BEC3-1E0B3CC340AC}" dt="2023-08-31T23:25:21.775" v="15126"/>
          <ac:spMkLst>
            <pc:docMk/>
            <pc:sldMk cId="2484488728" sldId="2147478639"/>
            <ac:spMk id="189" creationId="{0994635A-1F4C-D14C-6C94-2F9405F6F0D5}"/>
          </ac:spMkLst>
        </pc:spChg>
        <pc:spChg chg="mod">
          <ac:chgData name="Henry Jammes" userId="5f22554b-fd15-4676-8c82-dc6122af2a80" providerId="ADAL" clId="{A3A6ABF9-8563-404A-BEC3-1E0B3CC340AC}" dt="2023-08-31T23:25:21.775" v="15126"/>
          <ac:spMkLst>
            <pc:docMk/>
            <pc:sldMk cId="2484488728" sldId="2147478639"/>
            <ac:spMk id="190" creationId="{E706C8C3-70B3-3EF0-CB88-8EDAED1FBEA1}"/>
          </ac:spMkLst>
        </pc:spChg>
        <pc:spChg chg="add del mod">
          <ac:chgData name="Henry Jammes" userId="5f22554b-fd15-4676-8c82-dc6122af2a80" providerId="ADAL" clId="{A3A6ABF9-8563-404A-BEC3-1E0B3CC340AC}" dt="2023-08-31T23:26:00.817" v="15138" actId="478"/>
          <ac:spMkLst>
            <pc:docMk/>
            <pc:sldMk cId="2484488728" sldId="2147478639"/>
            <ac:spMk id="194" creationId="{89C80559-D90D-D669-43AA-18251E006162}"/>
          </ac:spMkLst>
        </pc:spChg>
        <pc:spChg chg="mod">
          <ac:chgData name="Henry Jammes" userId="5f22554b-fd15-4676-8c82-dc6122af2a80" providerId="ADAL" clId="{A3A6ABF9-8563-404A-BEC3-1E0B3CC340AC}" dt="2023-08-31T23:25:21.775" v="15126"/>
          <ac:spMkLst>
            <pc:docMk/>
            <pc:sldMk cId="2484488728" sldId="2147478639"/>
            <ac:spMk id="196" creationId="{0382821D-58E9-C631-1556-94CBDDABF400}"/>
          </ac:spMkLst>
        </pc:spChg>
        <pc:spChg chg="mod">
          <ac:chgData name="Henry Jammes" userId="5f22554b-fd15-4676-8c82-dc6122af2a80" providerId="ADAL" clId="{A3A6ABF9-8563-404A-BEC3-1E0B3CC340AC}" dt="2023-08-31T23:25:21.775" v="15126"/>
          <ac:spMkLst>
            <pc:docMk/>
            <pc:sldMk cId="2484488728" sldId="2147478639"/>
            <ac:spMk id="197" creationId="{0A21FE1F-4A5E-59E7-3477-A692238B8DFB}"/>
          </ac:spMkLst>
        </pc:spChg>
        <pc:spChg chg="mod">
          <ac:chgData name="Henry Jammes" userId="5f22554b-fd15-4676-8c82-dc6122af2a80" providerId="ADAL" clId="{A3A6ABF9-8563-404A-BEC3-1E0B3CC340AC}" dt="2023-08-31T23:25:21.775" v="15126"/>
          <ac:spMkLst>
            <pc:docMk/>
            <pc:sldMk cId="2484488728" sldId="2147478639"/>
            <ac:spMk id="199" creationId="{065ECAEC-0A48-108A-E646-E66D74EC081C}"/>
          </ac:spMkLst>
        </pc:spChg>
        <pc:spChg chg="mod">
          <ac:chgData name="Henry Jammes" userId="5f22554b-fd15-4676-8c82-dc6122af2a80" providerId="ADAL" clId="{A3A6ABF9-8563-404A-BEC3-1E0B3CC340AC}" dt="2023-08-31T23:25:21.775" v="15126"/>
          <ac:spMkLst>
            <pc:docMk/>
            <pc:sldMk cId="2484488728" sldId="2147478639"/>
            <ac:spMk id="201" creationId="{D8339C18-A9C5-CD8A-06E1-222372CF33D3}"/>
          </ac:spMkLst>
        </pc:spChg>
        <pc:spChg chg="mod">
          <ac:chgData name="Henry Jammes" userId="5f22554b-fd15-4676-8c82-dc6122af2a80" providerId="ADAL" clId="{A3A6ABF9-8563-404A-BEC3-1E0B3CC340AC}" dt="2023-08-31T23:25:21.775" v="15126"/>
          <ac:spMkLst>
            <pc:docMk/>
            <pc:sldMk cId="2484488728" sldId="2147478639"/>
            <ac:spMk id="202" creationId="{DEE75A7A-B160-26A9-4AD2-6294BCBA8FD3}"/>
          </ac:spMkLst>
        </pc:spChg>
        <pc:spChg chg="mod">
          <ac:chgData name="Henry Jammes" userId="5f22554b-fd15-4676-8c82-dc6122af2a80" providerId="ADAL" clId="{A3A6ABF9-8563-404A-BEC3-1E0B3CC340AC}" dt="2023-08-31T23:25:21.775" v="15126"/>
          <ac:spMkLst>
            <pc:docMk/>
            <pc:sldMk cId="2484488728" sldId="2147478639"/>
            <ac:spMk id="204" creationId="{549701A2-6CE0-3124-16EB-041561B7F8EE}"/>
          </ac:spMkLst>
        </pc:spChg>
        <pc:spChg chg="add del mod">
          <ac:chgData name="Henry Jammes" userId="5f22554b-fd15-4676-8c82-dc6122af2a80" providerId="ADAL" clId="{A3A6ABF9-8563-404A-BEC3-1E0B3CC340AC}" dt="2023-08-31T23:26:00.817" v="15138" actId="478"/>
          <ac:spMkLst>
            <pc:docMk/>
            <pc:sldMk cId="2484488728" sldId="2147478639"/>
            <ac:spMk id="205" creationId="{0193CF93-D4EA-AD53-054F-CEF3370BDC68}"/>
          </ac:spMkLst>
        </pc:spChg>
        <pc:spChg chg="add del mod">
          <ac:chgData name="Henry Jammes" userId="5f22554b-fd15-4676-8c82-dc6122af2a80" providerId="ADAL" clId="{A3A6ABF9-8563-404A-BEC3-1E0B3CC340AC}" dt="2023-08-31T23:26:00.817" v="15138" actId="478"/>
          <ac:spMkLst>
            <pc:docMk/>
            <pc:sldMk cId="2484488728" sldId="2147478639"/>
            <ac:spMk id="206" creationId="{C3002F25-1472-8625-8B9D-767610790B39}"/>
          </ac:spMkLst>
        </pc:spChg>
        <pc:spChg chg="add del mod">
          <ac:chgData name="Henry Jammes" userId="5f22554b-fd15-4676-8c82-dc6122af2a80" providerId="ADAL" clId="{A3A6ABF9-8563-404A-BEC3-1E0B3CC340AC}" dt="2023-08-31T23:26:00.817" v="15138" actId="478"/>
          <ac:spMkLst>
            <pc:docMk/>
            <pc:sldMk cId="2484488728" sldId="2147478639"/>
            <ac:spMk id="207" creationId="{634FDB1E-A8BF-AB68-FF20-A97F4CB94C28}"/>
          </ac:spMkLst>
        </pc:spChg>
        <pc:spChg chg="add del mod">
          <ac:chgData name="Henry Jammes" userId="5f22554b-fd15-4676-8c82-dc6122af2a80" providerId="ADAL" clId="{A3A6ABF9-8563-404A-BEC3-1E0B3CC340AC}" dt="2023-08-31T23:26:00.817" v="15138" actId="478"/>
          <ac:spMkLst>
            <pc:docMk/>
            <pc:sldMk cId="2484488728" sldId="2147478639"/>
            <ac:spMk id="209" creationId="{DD784C49-4E99-FD72-91BA-A25DC9AEFF9B}"/>
          </ac:spMkLst>
        </pc:spChg>
        <pc:spChg chg="add del mod">
          <ac:chgData name="Henry Jammes" userId="5f22554b-fd15-4676-8c82-dc6122af2a80" providerId="ADAL" clId="{A3A6ABF9-8563-404A-BEC3-1E0B3CC340AC}" dt="2023-08-31T23:26:00.817" v="15138" actId="478"/>
          <ac:spMkLst>
            <pc:docMk/>
            <pc:sldMk cId="2484488728" sldId="2147478639"/>
            <ac:spMk id="210" creationId="{A75C81AB-6ABA-0AE3-3F22-BF717BC70216}"/>
          </ac:spMkLst>
        </pc:spChg>
        <pc:spChg chg="add del mod">
          <ac:chgData name="Henry Jammes" userId="5f22554b-fd15-4676-8c82-dc6122af2a80" providerId="ADAL" clId="{A3A6ABF9-8563-404A-BEC3-1E0B3CC340AC}" dt="2023-08-31T23:26:00.817" v="15138" actId="478"/>
          <ac:spMkLst>
            <pc:docMk/>
            <pc:sldMk cId="2484488728" sldId="2147478639"/>
            <ac:spMk id="212" creationId="{FC3089E8-9024-C376-32B1-3F42FA5177E5}"/>
          </ac:spMkLst>
        </pc:spChg>
        <pc:spChg chg="add del mod">
          <ac:chgData name="Henry Jammes" userId="5f22554b-fd15-4676-8c82-dc6122af2a80" providerId="ADAL" clId="{A3A6ABF9-8563-404A-BEC3-1E0B3CC340AC}" dt="2023-08-31T23:26:00.817" v="15138" actId="478"/>
          <ac:spMkLst>
            <pc:docMk/>
            <pc:sldMk cId="2484488728" sldId="2147478639"/>
            <ac:spMk id="214" creationId="{F65CE6B5-D9C9-ACC2-4C3C-59EFE70022AE}"/>
          </ac:spMkLst>
        </pc:spChg>
        <pc:spChg chg="add del mod">
          <ac:chgData name="Henry Jammes" userId="5f22554b-fd15-4676-8c82-dc6122af2a80" providerId="ADAL" clId="{A3A6ABF9-8563-404A-BEC3-1E0B3CC340AC}" dt="2023-08-31T23:26:00.817" v="15138" actId="478"/>
          <ac:spMkLst>
            <pc:docMk/>
            <pc:sldMk cId="2484488728" sldId="2147478639"/>
            <ac:spMk id="218" creationId="{14A5DAB3-BB21-79A0-6EA8-1E4B0D3DBAA8}"/>
          </ac:spMkLst>
        </pc:spChg>
        <pc:spChg chg="add del mod">
          <ac:chgData name="Henry Jammes" userId="5f22554b-fd15-4676-8c82-dc6122af2a80" providerId="ADAL" clId="{A3A6ABF9-8563-404A-BEC3-1E0B3CC340AC}" dt="2023-08-31T23:26:00.817" v="15138" actId="478"/>
          <ac:spMkLst>
            <pc:docMk/>
            <pc:sldMk cId="2484488728" sldId="2147478639"/>
            <ac:spMk id="219" creationId="{0CEB0229-8829-20B0-B87B-FB7455A6C115}"/>
          </ac:spMkLst>
        </pc:spChg>
        <pc:spChg chg="add del mod">
          <ac:chgData name="Henry Jammes" userId="5f22554b-fd15-4676-8c82-dc6122af2a80" providerId="ADAL" clId="{A3A6ABF9-8563-404A-BEC3-1E0B3CC340AC}" dt="2023-08-31T23:26:00.817" v="15138" actId="478"/>
          <ac:spMkLst>
            <pc:docMk/>
            <pc:sldMk cId="2484488728" sldId="2147478639"/>
            <ac:spMk id="222" creationId="{F09DA4E7-4431-5634-4E5A-AFCB4804D2BD}"/>
          </ac:spMkLst>
        </pc:spChg>
        <pc:spChg chg="add del mod">
          <ac:chgData name="Henry Jammes" userId="5f22554b-fd15-4676-8c82-dc6122af2a80" providerId="ADAL" clId="{A3A6ABF9-8563-404A-BEC3-1E0B3CC340AC}" dt="2023-08-31T23:26:00.817" v="15138" actId="478"/>
          <ac:spMkLst>
            <pc:docMk/>
            <pc:sldMk cId="2484488728" sldId="2147478639"/>
            <ac:spMk id="225" creationId="{B9B7C95C-25E5-68A8-7E9C-9781FB35AB01}"/>
          </ac:spMkLst>
        </pc:spChg>
        <pc:spChg chg="add del mod">
          <ac:chgData name="Henry Jammes" userId="5f22554b-fd15-4676-8c82-dc6122af2a80" providerId="ADAL" clId="{A3A6ABF9-8563-404A-BEC3-1E0B3CC340AC}" dt="2023-08-31T23:26:00.817" v="15138" actId="478"/>
          <ac:spMkLst>
            <pc:docMk/>
            <pc:sldMk cId="2484488728" sldId="2147478639"/>
            <ac:spMk id="226" creationId="{3D49D81E-7A82-BA35-6EFD-9A5502E3452F}"/>
          </ac:spMkLst>
        </pc:spChg>
        <pc:spChg chg="mod topLvl">
          <ac:chgData name="Henry Jammes" userId="5f22554b-fd15-4676-8c82-dc6122af2a80" providerId="ADAL" clId="{A3A6ABF9-8563-404A-BEC3-1E0B3CC340AC}" dt="2023-08-31T23:35:56.686" v="15475" actId="207"/>
          <ac:spMkLst>
            <pc:docMk/>
            <pc:sldMk cId="2484488728" sldId="2147478639"/>
            <ac:spMk id="253" creationId="{630A7EED-0EE1-925C-BBB7-DA0FC39EDE73}"/>
          </ac:spMkLst>
        </pc:spChg>
        <pc:spChg chg="mod topLvl">
          <ac:chgData name="Henry Jammes" userId="5f22554b-fd15-4676-8c82-dc6122af2a80" providerId="ADAL" clId="{A3A6ABF9-8563-404A-BEC3-1E0B3CC340AC}" dt="2023-08-31T23:35:56.686" v="15475" actId="207"/>
          <ac:spMkLst>
            <pc:docMk/>
            <pc:sldMk cId="2484488728" sldId="2147478639"/>
            <ac:spMk id="256" creationId="{7074A273-2F79-F5F5-B7B2-3D750D41351B}"/>
          </ac:spMkLst>
        </pc:spChg>
        <pc:spChg chg="mod topLvl">
          <ac:chgData name="Henry Jammes" userId="5f22554b-fd15-4676-8c82-dc6122af2a80" providerId="ADAL" clId="{A3A6ABF9-8563-404A-BEC3-1E0B3CC340AC}" dt="2023-08-31T23:35:56.686" v="15475" actId="207"/>
          <ac:spMkLst>
            <pc:docMk/>
            <pc:sldMk cId="2484488728" sldId="2147478639"/>
            <ac:spMk id="259" creationId="{BC17D211-6DA2-8572-C8FA-5166A70D0DA1}"/>
          </ac:spMkLst>
        </pc:spChg>
        <pc:spChg chg="mod topLvl">
          <ac:chgData name="Henry Jammes" userId="5f22554b-fd15-4676-8c82-dc6122af2a80" providerId="ADAL" clId="{A3A6ABF9-8563-404A-BEC3-1E0B3CC340AC}" dt="2023-09-05T10:56:28.719" v="36316" actId="208"/>
          <ac:spMkLst>
            <pc:docMk/>
            <pc:sldMk cId="2484488728" sldId="2147478639"/>
            <ac:spMk id="263" creationId="{5323251E-7455-7DCB-3CFC-47D8CCDEDD95}"/>
          </ac:spMkLst>
        </pc:spChg>
        <pc:spChg chg="mod topLvl">
          <ac:chgData name="Henry Jammes" userId="5f22554b-fd15-4676-8c82-dc6122af2a80" providerId="ADAL" clId="{A3A6ABF9-8563-404A-BEC3-1E0B3CC340AC}" dt="2023-09-05T10:56:28.719" v="36316" actId="208"/>
          <ac:spMkLst>
            <pc:docMk/>
            <pc:sldMk cId="2484488728" sldId="2147478639"/>
            <ac:spMk id="265" creationId="{442052E8-80BD-384B-3831-F7A3F26A3D70}"/>
          </ac:spMkLst>
        </pc:spChg>
        <pc:spChg chg="mod topLvl">
          <ac:chgData name="Henry Jammes" userId="5f22554b-fd15-4676-8c82-dc6122af2a80" providerId="ADAL" clId="{A3A6ABF9-8563-404A-BEC3-1E0B3CC340AC}" dt="2023-08-31T23:35:56.686" v="15475" actId="207"/>
          <ac:spMkLst>
            <pc:docMk/>
            <pc:sldMk cId="2484488728" sldId="2147478639"/>
            <ac:spMk id="268" creationId="{E6D81ACB-30D9-DF1F-1D4A-D764DF5DB742}"/>
          </ac:spMkLst>
        </pc:spChg>
        <pc:spChg chg="mod ord topLvl">
          <ac:chgData name="Henry Jammes" userId="5f22554b-fd15-4676-8c82-dc6122af2a80" providerId="ADAL" clId="{A3A6ABF9-8563-404A-BEC3-1E0B3CC340AC}" dt="2023-09-05T10:56:28.719" v="36316" actId="208"/>
          <ac:spMkLst>
            <pc:docMk/>
            <pc:sldMk cId="2484488728" sldId="2147478639"/>
            <ac:spMk id="270" creationId="{F757BBF0-96CD-5CEB-62FC-0C1C9A978ED7}"/>
          </ac:spMkLst>
        </pc:spChg>
        <pc:spChg chg="mod topLvl">
          <ac:chgData name="Henry Jammes" userId="5f22554b-fd15-4676-8c82-dc6122af2a80" providerId="ADAL" clId="{A3A6ABF9-8563-404A-BEC3-1E0B3CC340AC}" dt="2023-08-31T23:35:56.686" v="15475" actId="207"/>
          <ac:spMkLst>
            <pc:docMk/>
            <pc:sldMk cId="2484488728" sldId="2147478639"/>
            <ac:spMk id="273" creationId="{701E0CBB-638B-D8F7-2490-A78369822DCE}"/>
          </ac:spMkLst>
        </pc:spChg>
        <pc:spChg chg="mod topLvl">
          <ac:chgData name="Henry Jammes" userId="5f22554b-fd15-4676-8c82-dc6122af2a80" providerId="ADAL" clId="{A3A6ABF9-8563-404A-BEC3-1E0B3CC340AC}" dt="2023-08-31T23:35:56.686" v="15475" actId="207"/>
          <ac:spMkLst>
            <pc:docMk/>
            <pc:sldMk cId="2484488728" sldId="2147478639"/>
            <ac:spMk id="274" creationId="{E2356AD5-2341-601E-8F59-D269B2FC2BC3}"/>
          </ac:spMkLst>
        </pc:spChg>
        <pc:spChg chg="mod topLvl">
          <ac:chgData name="Henry Jammes" userId="5f22554b-fd15-4676-8c82-dc6122af2a80" providerId="ADAL" clId="{A3A6ABF9-8563-404A-BEC3-1E0B3CC340AC}" dt="2023-09-05T10:56:28.719" v="36316" actId="208"/>
          <ac:spMkLst>
            <pc:docMk/>
            <pc:sldMk cId="2484488728" sldId="2147478639"/>
            <ac:spMk id="279" creationId="{6299A90C-50E0-193C-2DD1-73323ACB8BB9}"/>
          </ac:spMkLst>
        </pc:spChg>
        <pc:spChg chg="mod topLvl">
          <ac:chgData name="Henry Jammes" userId="5f22554b-fd15-4676-8c82-dc6122af2a80" providerId="ADAL" clId="{A3A6ABF9-8563-404A-BEC3-1E0B3CC340AC}" dt="2023-09-05T10:56:28.719" v="36316" actId="208"/>
          <ac:spMkLst>
            <pc:docMk/>
            <pc:sldMk cId="2484488728" sldId="2147478639"/>
            <ac:spMk id="280" creationId="{1E490CBF-AB10-2D1D-50D3-04BF24991DC3}"/>
          </ac:spMkLst>
        </pc:spChg>
        <pc:spChg chg="mod topLvl">
          <ac:chgData name="Henry Jammes" userId="5f22554b-fd15-4676-8c82-dc6122af2a80" providerId="ADAL" clId="{A3A6ABF9-8563-404A-BEC3-1E0B3CC340AC}" dt="2023-08-31T23:35:56.686" v="15475" actId="207"/>
          <ac:spMkLst>
            <pc:docMk/>
            <pc:sldMk cId="2484488728" sldId="2147478639"/>
            <ac:spMk id="281" creationId="{A8BB0ADA-A2EE-C742-73A2-833A58B1C9DD}"/>
          </ac:spMkLst>
        </pc:spChg>
        <pc:spChg chg="mod topLvl">
          <ac:chgData name="Henry Jammes" userId="5f22554b-fd15-4676-8c82-dc6122af2a80" providerId="ADAL" clId="{A3A6ABF9-8563-404A-BEC3-1E0B3CC340AC}" dt="2023-08-31T23:35:56.686" v="15475" actId="207"/>
          <ac:spMkLst>
            <pc:docMk/>
            <pc:sldMk cId="2484488728" sldId="2147478639"/>
            <ac:spMk id="287" creationId="{5BEC7622-2157-6FA2-E08A-7FDCF231B945}"/>
          </ac:spMkLst>
        </pc:spChg>
        <pc:spChg chg="mod topLvl">
          <ac:chgData name="Henry Jammes" userId="5f22554b-fd15-4676-8c82-dc6122af2a80" providerId="ADAL" clId="{A3A6ABF9-8563-404A-BEC3-1E0B3CC340AC}" dt="2023-08-31T23:35:56.686" v="15475" actId="207"/>
          <ac:spMkLst>
            <pc:docMk/>
            <pc:sldMk cId="2484488728" sldId="2147478639"/>
            <ac:spMk id="290" creationId="{63509391-9F82-8AE6-5341-7898449778CF}"/>
          </ac:spMkLst>
        </pc:spChg>
        <pc:spChg chg="mod topLvl">
          <ac:chgData name="Henry Jammes" userId="5f22554b-fd15-4676-8c82-dc6122af2a80" providerId="ADAL" clId="{A3A6ABF9-8563-404A-BEC3-1E0B3CC340AC}" dt="2023-08-31T23:35:56.686" v="15475" actId="207"/>
          <ac:spMkLst>
            <pc:docMk/>
            <pc:sldMk cId="2484488728" sldId="2147478639"/>
            <ac:spMk id="291" creationId="{8A7BE751-37D7-623E-9E46-5CBFE3CCBD39}"/>
          </ac:spMkLst>
        </pc:spChg>
        <pc:spChg chg="mod topLvl">
          <ac:chgData name="Henry Jammes" userId="5f22554b-fd15-4676-8c82-dc6122af2a80" providerId="ADAL" clId="{A3A6ABF9-8563-404A-BEC3-1E0B3CC340AC}" dt="2023-08-31T23:35:56.686" v="15475" actId="207"/>
          <ac:spMkLst>
            <pc:docMk/>
            <pc:sldMk cId="2484488728" sldId="2147478639"/>
            <ac:spMk id="292" creationId="{CFA8FFC1-A824-BD11-205F-042413FB19CD}"/>
          </ac:spMkLst>
        </pc:spChg>
        <pc:spChg chg="mod topLvl">
          <ac:chgData name="Henry Jammes" userId="5f22554b-fd15-4676-8c82-dc6122af2a80" providerId="ADAL" clId="{A3A6ABF9-8563-404A-BEC3-1E0B3CC340AC}" dt="2023-08-31T23:35:56.686" v="15475" actId="207"/>
          <ac:spMkLst>
            <pc:docMk/>
            <pc:sldMk cId="2484488728" sldId="2147478639"/>
            <ac:spMk id="294" creationId="{93D71D94-F2AA-4F38-BC7E-3D8271588029}"/>
          </ac:spMkLst>
        </pc:spChg>
        <pc:spChg chg="mod topLvl">
          <ac:chgData name="Henry Jammes" userId="5f22554b-fd15-4676-8c82-dc6122af2a80" providerId="ADAL" clId="{A3A6ABF9-8563-404A-BEC3-1E0B3CC340AC}" dt="2023-08-31T23:35:56.686" v="15475" actId="207"/>
          <ac:spMkLst>
            <pc:docMk/>
            <pc:sldMk cId="2484488728" sldId="2147478639"/>
            <ac:spMk id="295" creationId="{0E337514-2563-56C2-7D10-713B7B440188}"/>
          </ac:spMkLst>
        </pc:spChg>
        <pc:spChg chg="mod topLvl">
          <ac:chgData name="Henry Jammes" userId="5f22554b-fd15-4676-8c82-dc6122af2a80" providerId="ADAL" clId="{A3A6ABF9-8563-404A-BEC3-1E0B3CC340AC}" dt="2023-08-31T23:35:56.686" v="15475" actId="207"/>
          <ac:spMkLst>
            <pc:docMk/>
            <pc:sldMk cId="2484488728" sldId="2147478639"/>
            <ac:spMk id="297" creationId="{6021371D-B4D4-975D-BD36-8511F810194A}"/>
          </ac:spMkLst>
        </pc:spChg>
        <pc:spChg chg="mod topLvl">
          <ac:chgData name="Henry Jammes" userId="5f22554b-fd15-4676-8c82-dc6122af2a80" providerId="ADAL" clId="{A3A6ABF9-8563-404A-BEC3-1E0B3CC340AC}" dt="2023-08-31T23:35:56.686" v="15475" actId="207"/>
          <ac:spMkLst>
            <pc:docMk/>
            <pc:sldMk cId="2484488728" sldId="2147478639"/>
            <ac:spMk id="299" creationId="{E634F31C-B7F1-6EAC-F57D-B05A7F8FD497}"/>
          </ac:spMkLst>
        </pc:spChg>
        <pc:spChg chg="mod topLvl">
          <ac:chgData name="Henry Jammes" userId="5f22554b-fd15-4676-8c82-dc6122af2a80" providerId="ADAL" clId="{A3A6ABF9-8563-404A-BEC3-1E0B3CC340AC}" dt="2023-08-31T23:35:56.686" v="15475" actId="207"/>
          <ac:spMkLst>
            <pc:docMk/>
            <pc:sldMk cId="2484488728" sldId="2147478639"/>
            <ac:spMk id="303" creationId="{0DBA9359-343B-485B-EA1C-D635F5FA80BD}"/>
          </ac:spMkLst>
        </pc:spChg>
        <pc:spChg chg="mod topLvl">
          <ac:chgData name="Henry Jammes" userId="5f22554b-fd15-4676-8c82-dc6122af2a80" providerId="ADAL" clId="{A3A6ABF9-8563-404A-BEC3-1E0B3CC340AC}" dt="2023-08-31T23:35:56.686" v="15475" actId="207"/>
          <ac:spMkLst>
            <pc:docMk/>
            <pc:sldMk cId="2484488728" sldId="2147478639"/>
            <ac:spMk id="304" creationId="{4B7BEB1D-0A62-1E5C-9C89-3E5C75D87127}"/>
          </ac:spMkLst>
        </pc:spChg>
        <pc:spChg chg="mod topLvl">
          <ac:chgData name="Henry Jammes" userId="5f22554b-fd15-4676-8c82-dc6122af2a80" providerId="ADAL" clId="{A3A6ABF9-8563-404A-BEC3-1E0B3CC340AC}" dt="2023-09-05T10:56:28.719" v="36316" actId="208"/>
          <ac:spMkLst>
            <pc:docMk/>
            <pc:sldMk cId="2484488728" sldId="2147478639"/>
            <ac:spMk id="307" creationId="{7B42A4FB-DE00-BE79-1D01-D71989A10600}"/>
          </ac:spMkLst>
        </pc:spChg>
        <pc:spChg chg="mod topLvl">
          <ac:chgData name="Henry Jammes" userId="5f22554b-fd15-4676-8c82-dc6122af2a80" providerId="ADAL" clId="{A3A6ABF9-8563-404A-BEC3-1E0B3CC340AC}" dt="2023-09-05T10:56:28.719" v="36316" actId="208"/>
          <ac:spMkLst>
            <pc:docMk/>
            <pc:sldMk cId="2484488728" sldId="2147478639"/>
            <ac:spMk id="310" creationId="{30430F0C-44A8-9ECF-C897-0ABE8149CB6F}"/>
          </ac:spMkLst>
        </pc:spChg>
        <pc:spChg chg="mod topLvl">
          <ac:chgData name="Henry Jammes" userId="5f22554b-fd15-4676-8c82-dc6122af2a80" providerId="ADAL" clId="{A3A6ABF9-8563-404A-BEC3-1E0B3CC340AC}" dt="2023-09-05T10:56:28.719" v="36316" actId="208"/>
          <ac:spMkLst>
            <pc:docMk/>
            <pc:sldMk cId="2484488728" sldId="2147478639"/>
            <ac:spMk id="311" creationId="{7717EFF8-0944-70E3-8971-F0A1E0D3859C}"/>
          </ac:spMkLst>
        </pc:spChg>
        <pc:spChg chg="mod">
          <ac:chgData name="Henry Jammes" userId="5f22554b-fd15-4676-8c82-dc6122af2a80" providerId="ADAL" clId="{A3A6ABF9-8563-404A-BEC3-1E0B3CC340AC}" dt="2023-08-31T23:35:56.686" v="15475" actId="207"/>
          <ac:spMkLst>
            <pc:docMk/>
            <pc:sldMk cId="2484488728" sldId="2147478639"/>
            <ac:spMk id="312" creationId="{78803EFC-3CD3-D21E-E539-F583E8E28CE0}"/>
          </ac:spMkLst>
        </pc:spChg>
        <pc:spChg chg="mod">
          <ac:chgData name="Henry Jammes" userId="5f22554b-fd15-4676-8c82-dc6122af2a80" providerId="ADAL" clId="{A3A6ABF9-8563-404A-BEC3-1E0B3CC340AC}" dt="2023-08-31T23:35:56.686" v="15475" actId="207"/>
          <ac:spMkLst>
            <pc:docMk/>
            <pc:sldMk cId="2484488728" sldId="2147478639"/>
            <ac:spMk id="313" creationId="{B5DFC462-CDCF-3513-7E0F-16E09E089B88}"/>
          </ac:spMkLst>
        </pc:spChg>
        <pc:spChg chg="mod">
          <ac:chgData name="Henry Jammes" userId="5f22554b-fd15-4676-8c82-dc6122af2a80" providerId="ADAL" clId="{A3A6ABF9-8563-404A-BEC3-1E0B3CC340AC}" dt="2023-08-31T23:35:56.686" v="15475" actId="207"/>
          <ac:spMkLst>
            <pc:docMk/>
            <pc:sldMk cId="2484488728" sldId="2147478639"/>
            <ac:spMk id="315" creationId="{BDDA9E9B-EB79-3757-E8AE-7C0A4B0BA7C8}"/>
          </ac:spMkLst>
        </pc:spChg>
        <pc:spChg chg="mod">
          <ac:chgData name="Henry Jammes" userId="5f22554b-fd15-4676-8c82-dc6122af2a80" providerId="ADAL" clId="{A3A6ABF9-8563-404A-BEC3-1E0B3CC340AC}" dt="2023-08-31T23:35:56.686" v="15475" actId="207"/>
          <ac:spMkLst>
            <pc:docMk/>
            <pc:sldMk cId="2484488728" sldId="2147478639"/>
            <ac:spMk id="316" creationId="{991EF26B-418E-949F-F04F-95823A0CAFB7}"/>
          </ac:spMkLst>
        </pc:spChg>
        <pc:spChg chg="mod">
          <ac:chgData name="Henry Jammes" userId="5f22554b-fd15-4676-8c82-dc6122af2a80" providerId="ADAL" clId="{A3A6ABF9-8563-404A-BEC3-1E0B3CC340AC}" dt="2023-08-31T23:35:56.686" v="15475" actId="207"/>
          <ac:spMkLst>
            <pc:docMk/>
            <pc:sldMk cId="2484488728" sldId="2147478639"/>
            <ac:spMk id="317" creationId="{2BC183E6-1C0C-063E-50CE-E3FC6EE9F13D}"/>
          </ac:spMkLst>
        </pc:spChg>
        <pc:spChg chg="mod">
          <ac:chgData name="Henry Jammes" userId="5f22554b-fd15-4676-8c82-dc6122af2a80" providerId="ADAL" clId="{A3A6ABF9-8563-404A-BEC3-1E0B3CC340AC}" dt="2023-08-31T23:35:56.686" v="15475" actId="207"/>
          <ac:spMkLst>
            <pc:docMk/>
            <pc:sldMk cId="2484488728" sldId="2147478639"/>
            <ac:spMk id="319" creationId="{1E3AE292-61F3-9162-197D-8FA198B2C720}"/>
          </ac:spMkLst>
        </pc:spChg>
        <pc:spChg chg="mod">
          <ac:chgData name="Henry Jammes" userId="5f22554b-fd15-4676-8c82-dc6122af2a80" providerId="ADAL" clId="{A3A6ABF9-8563-404A-BEC3-1E0B3CC340AC}" dt="2023-08-31T23:35:56.686" v="15475" actId="207"/>
          <ac:spMkLst>
            <pc:docMk/>
            <pc:sldMk cId="2484488728" sldId="2147478639"/>
            <ac:spMk id="321" creationId="{2E56FE9B-0F64-7D11-594C-48E6D2DE8783}"/>
          </ac:spMkLst>
        </pc:spChg>
        <pc:spChg chg="mod">
          <ac:chgData name="Henry Jammes" userId="5f22554b-fd15-4676-8c82-dc6122af2a80" providerId="ADAL" clId="{A3A6ABF9-8563-404A-BEC3-1E0B3CC340AC}" dt="2023-08-31T23:35:56.686" v="15475" actId="207"/>
          <ac:spMkLst>
            <pc:docMk/>
            <pc:sldMk cId="2484488728" sldId="2147478639"/>
            <ac:spMk id="323" creationId="{23C9CE88-39A1-A9CF-C41D-860BBE44500F}"/>
          </ac:spMkLst>
        </pc:spChg>
        <pc:spChg chg="mod">
          <ac:chgData name="Henry Jammes" userId="5f22554b-fd15-4676-8c82-dc6122af2a80" providerId="ADAL" clId="{A3A6ABF9-8563-404A-BEC3-1E0B3CC340AC}" dt="2023-08-31T23:35:56.686" v="15475" actId="207"/>
          <ac:spMkLst>
            <pc:docMk/>
            <pc:sldMk cId="2484488728" sldId="2147478639"/>
            <ac:spMk id="324" creationId="{37B38C57-E42A-331D-30D5-1D24D4842D6D}"/>
          </ac:spMkLst>
        </pc:spChg>
        <pc:spChg chg="mod">
          <ac:chgData name="Henry Jammes" userId="5f22554b-fd15-4676-8c82-dc6122af2a80" providerId="ADAL" clId="{A3A6ABF9-8563-404A-BEC3-1E0B3CC340AC}" dt="2023-08-31T23:35:56.686" v="15475" actId="207"/>
          <ac:spMkLst>
            <pc:docMk/>
            <pc:sldMk cId="2484488728" sldId="2147478639"/>
            <ac:spMk id="325" creationId="{4CB1A778-0505-A3CF-8261-23A2018934E9}"/>
          </ac:spMkLst>
        </pc:spChg>
        <pc:spChg chg="mod">
          <ac:chgData name="Henry Jammes" userId="5f22554b-fd15-4676-8c82-dc6122af2a80" providerId="ADAL" clId="{A3A6ABF9-8563-404A-BEC3-1E0B3CC340AC}" dt="2023-08-31T23:35:56.686" v="15475" actId="207"/>
          <ac:spMkLst>
            <pc:docMk/>
            <pc:sldMk cId="2484488728" sldId="2147478639"/>
            <ac:spMk id="326" creationId="{D789D001-AA68-DE21-6665-15DD3CE9A85D}"/>
          </ac:spMkLst>
        </pc:spChg>
        <pc:spChg chg="mod">
          <ac:chgData name="Henry Jammes" userId="5f22554b-fd15-4676-8c82-dc6122af2a80" providerId="ADAL" clId="{A3A6ABF9-8563-404A-BEC3-1E0B3CC340AC}" dt="2023-08-31T23:35:56.686" v="15475" actId="207"/>
          <ac:spMkLst>
            <pc:docMk/>
            <pc:sldMk cId="2484488728" sldId="2147478639"/>
            <ac:spMk id="328" creationId="{3F29D9BC-68AC-239C-30EC-10EA25257248}"/>
          </ac:spMkLst>
        </pc:spChg>
        <pc:spChg chg="mod">
          <ac:chgData name="Henry Jammes" userId="5f22554b-fd15-4676-8c82-dc6122af2a80" providerId="ADAL" clId="{A3A6ABF9-8563-404A-BEC3-1E0B3CC340AC}" dt="2023-08-31T23:35:56.686" v="15475" actId="207"/>
          <ac:spMkLst>
            <pc:docMk/>
            <pc:sldMk cId="2484488728" sldId="2147478639"/>
            <ac:spMk id="329" creationId="{1554B19B-A5A8-8DEC-12CE-545606FEBF3B}"/>
          </ac:spMkLst>
        </pc:spChg>
        <pc:spChg chg="mod">
          <ac:chgData name="Henry Jammes" userId="5f22554b-fd15-4676-8c82-dc6122af2a80" providerId="ADAL" clId="{A3A6ABF9-8563-404A-BEC3-1E0B3CC340AC}" dt="2023-08-31T23:35:56.686" v="15475" actId="207"/>
          <ac:spMkLst>
            <pc:docMk/>
            <pc:sldMk cId="2484488728" sldId="2147478639"/>
            <ac:spMk id="330" creationId="{94D1B356-BBF0-01AE-1872-421B017DFB44}"/>
          </ac:spMkLst>
        </pc:spChg>
        <pc:spChg chg="mod">
          <ac:chgData name="Henry Jammes" userId="5f22554b-fd15-4676-8c82-dc6122af2a80" providerId="ADAL" clId="{A3A6ABF9-8563-404A-BEC3-1E0B3CC340AC}" dt="2023-08-31T23:35:56.686" v="15475" actId="207"/>
          <ac:spMkLst>
            <pc:docMk/>
            <pc:sldMk cId="2484488728" sldId="2147478639"/>
            <ac:spMk id="332" creationId="{57A16157-3095-97FA-104A-A084F3D63683}"/>
          </ac:spMkLst>
        </pc:spChg>
        <pc:spChg chg="mod">
          <ac:chgData name="Henry Jammes" userId="5f22554b-fd15-4676-8c82-dc6122af2a80" providerId="ADAL" clId="{A3A6ABF9-8563-404A-BEC3-1E0B3CC340AC}" dt="2023-08-31T23:35:56.686" v="15475" actId="207"/>
          <ac:spMkLst>
            <pc:docMk/>
            <pc:sldMk cId="2484488728" sldId="2147478639"/>
            <ac:spMk id="333" creationId="{1968DAF8-3401-6FF6-D5D6-6D9E3FAC5E99}"/>
          </ac:spMkLst>
        </pc:spChg>
        <pc:spChg chg="mod">
          <ac:chgData name="Henry Jammes" userId="5f22554b-fd15-4676-8c82-dc6122af2a80" providerId="ADAL" clId="{A3A6ABF9-8563-404A-BEC3-1E0B3CC340AC}" dt="2023-08-31T23:35:56.686" v="15475" actId="207"/>
          <ac:spMkLst>
            <pc:docMk/>
            <pc:sldMk cId="2484488728" sldId="2147478639"/>
            <ac:spMk id="335" creationId="{9DCE7A07-F9C4-5FE8-4FEB-64FC2FF3B0F9}"/>
          </ac:spMkLst>
        </pc:spChg>
        <pc:spChg chg="mod">
          <ac:chgData name="Henry Jammes" userId="5f22554b-fd15-4676-8c82-dc6122af2a80" providerId="ADAL" clId="{A3A6ABF9-8563-404A-BEC3-1E0B3CC340AC}" dt="2023-08-31T23:35:56.686" v="15475" actId="207"/>
          <ac:spMkLst>
            <pc:docMk/>
            <pc:sldMk cId="2484488728" sldId="2147478639"/>
            <ac:spMk id="337" creationId="{DCBE46E0-B972-E71B-D682-7181F7DD98A7}"/>
          </ac:spMkLst>
        </pc:spChg>
        <pc:spChg chg="mod">
          <ac:chgData name="Henry Jammes" userId="5f22554b-fd15-4676-8c82-dc6122af2a80" providerId="ADAL" clId="{A3A6ABF9-8563-404A-BEC3-1E0B3CC340AC}" dt="2023-08-31T23:35:56.686" v="15475" actId="207"/>
          <ac:spMkLst>
            <pc:docMk/>
            <pc:sldMk cId="2484488728" sldId="2147478639"/>
            <ac:spMk id="339" creationId="{DC52FF00-CA6F-2AB9-A62B-33E62EE97A8C}"/>
          </ac:spMkLst>
        </pc:spChg>
        <pc:spChg chg="mod">
          <ac:chgData name="Henry Jammes" userId="5f22554b-fd15-4676-8c82-dc6122af2a80" providerId="ADAL" clId="{A3A6ABF9-8563-404A-BEC3-1E0B3CC340AC}" dt="2023-08-31T23:35:56.686" v="15475" actId="207"/>
          <ac:spMkLst>
            <pc:docMk/>
            <pc:sldMk cId="2484488728" sldId="2147478639"/>
            <ac:spMk id="340" creationId="{D6512079-0BAD-6143-0F85-6D6F94BB3A5B}"/>
          </ac:spMkLst>
        </pc:spChg>
        <pc:spChg chg="mod">
          <ac:chgData name="Henry Jammes" userId="5f22554b-fd15-4676-8c82-dc6122af2a80" providerId="ADAL" clId="{A3A6ABF9-8563-404A-BEC3-1E0B3CC340AC}" dt="2023-08-31T23:35:56.686" v="15475" actId="207"/>
          <ac:spMkLst>
            <pc:docMk/>
            <pc:sldMk cId="2484488728" sldId="2147478639"/>
            <ac:spMk id="342" creationId="{49F8C18D-7263-004B-4816-D2EF57C57D70}"/>
          </ac:spMkLst>
        </pc:spChg>
        <pc:spChg chg="mod">
          <ac:chgData name="Henry Jammes" userId="5f22554b-fd15-4676-8c82-dc6122af2a80" providerId="ADAL" clId="{A3A6ABF9-8563-404A-BEC3-1E0B3CC340AC}" dt="2023-08-31T23:35:56.686" v="15475" actId="207"/>
          <ac:spMkLst>
            <pc:docMk/>
            <pc:sldMk cId="2484488728" sldId="2147478639"/>
            <ac:spMk id="344" creationId="{68EF450D-6303-311E-0616-997BB12E58E5}"/>
          </ac:spMkLst>
        </pc:spChg>
        <pc:spChg chg="mod">
          <ac:chgData name="Henry Jammes" userId="5f22554b-fd15-4676-8c82-dc6122af2a80" providerId="ADAL" clId="{A3A6ABF9-8563-404A-BEC3-1E0B3CC340AC}" dt="2023-08-31T23:35:56.686" v="15475" actId="207"/>
          <ac:spMkLst>
            <pc:docMk/>
            <pc:sldMk cId="2484488728" sldId="2147478639"/>
            <ac:spMk id="345" creationId="{84E47685-B747-8447-612A-8C5DE723EA63}"/>
          </ac:spMkLst>
        </pc:spChg>
        <pc:spChg chg="mod">
          <ac:chgData name="Henry Jammes" userId="5f22554b-fd15-4676-8c82-dc6122af2a80" providerId="ADAL" clId="{A3A6ABF9-8563-404A-BEC3-1E0B3CC340AC}" dt="2023-08-31T23:35:56.686" v="15475" actId="207"/>
          <ac:spMkLst>
            <pc:docMk/>
            <pc:sldMk cId="2484488728" sldId="2147478639"/>
            <ac:spMk id="347" creationId="{462FE74C-F2CD-0938-46D8-40A120B9D22F}"/>
          </ac:spMkLst>
        </pc:spChg>
        <pc:spChg chg="mod">
          <ac:chgData name="Henry Jammes" userId="5f22554b-fd15-4676-8c82-dc6122af2a80" providerId="ADAL" clId="{A3A6ABF9-8563-404A-BEC3-1E0B3CC340AC}" dt="2023-08-31T23:35:56.686" v="15475" actId="207"/>
          <ac:spMkLst>
            <pc:docMk/>
            <pc:sldMk cId="2484488728" sldId="2147478639"/>
            <ac:spMk id="349" creationId="{D7320CFF-3D94-C3D6-42A5-C84FFD5460B3}"/>
          </ac:spMkLst>
        </pc:spChg>
        <pc:spChg chg="mod">
          <ac:chgData name="Henry Jammes" userId="5f22554b-fd15-4676-8c82-dc6122af2a80" providerId="ADAL" clId="{A3A6ABF9-8563-404A-BEC3-1E0B3CC340AC}" dt="2023-08-31T23:35:56.686" v="15475" actId="207"/>
          <ac:spMkLst>
            <pc:docMk/>
            <pc:sldMk cId="2484488728" sldId="2147478639"/>
            <ac:spMk id="350" creationId="{FED4D4C0-D6D1-EACB-BBC4-E2BA425A20D0}"/>
          </ac:spMkLst>
        </pc:spChg>
        <pc:spChg chg="add del">
          <ac:chgData name="Henry Jammes" userId="5f22554b-fd15-4676-8c82-dc6122af2a80" providerId="ADAL" clId="{A3A6ABF9-8563-404A-BEC3-1E0B3CC340AC}" dt="2023-08-31T23:49:02.327" v="16008"/>
          <ac:spMkLst>
            <pc:docMk/>
            <pc:sldMk cId="2484488728" sldId="2147478639"/>
            <ac:spMk id="380" creationId="{8E2274B5-BA39-8AD8-3D4B-7DB46C3AC34C}"/>
          </ac:spMkLst>
        </pc:spChg>
        <pc:grpChg chg="add del mod">
          <ac:chgData name="Henry Jammes" userId="5f22554b-fd15-4676-8c82-dc6122af2a80" providerId="ADAL" clId="{A3A6ABF9-8563-404A-BEC3-1E0B3CC340AC}" dt="2023-08-31T23:24:55.092" v="15123"/>
          <ac:grpSpMkLst>
            <pc:docMk/>
            <pc:sldMk cId="2484488728" sldId="2147478639"/>
            <ac:grpSpMk id="17" creationId="{610BF929-3FC2-D1D0-090D-E3B9BADCBAF2}"/>
          </ac:grpSpMkLst>
        </pc:grpChg>
        <pc:grpChg chg="mod">
          <ac:chgData name="Henry Jammes" userId="5f22554b-fd15-4676-8c82-dc6122af2a80" providerId="ADAL" clId="{A3A6ABF9-8563-404A-BEC3-1E0B3CC340AC}" dt="2023-08-31T23:24:36.198" v="15110"/>
          <ac:grpSpMkLst>
            <pc:docMk/>
            <pc:sldMk cId="2484488728" sldId="2147478639"/>
            <ac:grpSpMk id="18" creationId="{E024B838-B9C4-6773-CDF3-D94BB7E0E330}"/>
          </ac:grpSpMkLst>
        </pc:grpChg>
        <pc:grpChg chg="add del mod">
          <ac:chgData name="Henry Jammes" userId="5f22554b-fd15-4676-8c82-dc6122af2a80" providerId="ADAL" clId="{A3A6ABF9-8563-404A-BEC3-1E0B3CC340AC}" dt="2023-08-31T23:24:55.092" v="15123"/>
          <ac:grpSpMkLst>
            <pc:docMk/>
            <pc:sldMk cId="2484488728" sldId="2147478639"/>
            <ac:grpSpMk id="25" creationId="{5D7C42E2-F220-DAA8-6286-43E818A491CC}"/>
          </ac:grpSpMkLst>
        </pc:grpChg>
        <pc:grpChg chg="mod">
          <ac:chgData name="Henry Jammes" userId="5f22554b-fd15-4676-8c82-dc6122af2a80" providerId="ADAL" clId="{A3A6ABF9-8563-404A-BEC3-1E0B3CC340AC}" dt="2023-08-31T23:24:36.198" v="15110"/>
          <ac:grpSpMkLst>
            <pc:docMk/>
            <pc:sldMk cId="2484488728" sldId="2147478639"/>
            <ac:grpSpMk id="26" creationId="{6AD6BF2F-7154-AD97-5A04-583899E9DA87}"/>
          </ac:grpSpMkLst>
        </pc:grpChg>
        <pc:grpChg chg="add del mod">
          <ac:chgData name="Henry Jammes" userId="5f22554b-fd15-4676-8c82-dc6122af2a80" providerId="ADAL" clId="{A3A6ABF9-8563-404A-BEC3-1E0B3CC340AC}" dt="2023-08-31T23:24:55.092" v="15123"/>
          <ac:grpSpMkLst>
            <pc:docMk/>
            <pc:sldMk cId="2484488728" sldId="2147478639"/>
            <ac:grpSpMk id="33" creationId="{6B4385F2-3A08-5CC5-5238-F3882AD86CC2}"/>
          </ac:grpSpMkLst>
        </pc:grpChg>
        <pc:grpChg chg="mod">
          <ac:chgData name="Henry Jammes" userId="5f22554b-fd15-4676-8c82-dc6122af2a80" providerId="ADAL" clId="{A3A6ABF9-8563-404A-BEC3-1E0B3CC340AC}" dt="2023-08-31T23:24:36.198" v="15110"/>
          <ac:grpSpMkLst>
            <pc:docMk/>
            <pc:sldMk cId="2484488728" sldId="2147478639"/>
            <ac:grpSpMk id="34" creationId="{5AC40E87-2341-3092-51D4-01B6DF24EB32}"/>
          </ac:grpSpMkLst>
        </pc:grpChg>
        <pc:grpChg chg="add del mod">
          <ac:chgData name="Henry Jammes" userId="5f22554b-fd15-4676-8c82-dc6122af2a80" providerId="ADAL" clId="{A3A6ABF9-8563-404A-BEC3-1E0B3CC340AC}" dt="2023-08-31T23:24:55.092" v="15123"/>
          <ac:grpSpMkLst>
            <pc:docMk/>
            <pc:sldMk cId="2484488728" sldId="2147478639"/>
            <ac:grpSpMk id="45" creationId="{7F6B35BC-701B-7962-5150-D91D4E6DFD1D}"/>
          </ac:grpSpMkLst>
        </pc:grpChg>
        <pc:grpChg chg="add del mod">
          <ac:chgData name="Henry Jammes" userId="5f22554b-fd15-4676-8c82-dc6122af2a80" providerId="ADAL" clId="{A3A6ABF9-8563-404A-BEC3-1E0B3CC340AC}" dt="2023-08-31T23:24:55.092" v="15123"/>
          <ac:grpSpMkLst>
            <pc:docMk/>
            <pc:sldMk cId="2484488728" sldId="2147478639"/>
            <ac:grpSpMk id="53" creationId="{F140E394-432D-34B8-615C-696926D88743}"/>
          </ac:grpSpMkLst>
        </pc:grpChg>
        <pc:grpChg chg="add del mod">
          <ac:chgData name="Henry Jammes" userId="5f22554b-fd15-4676-8c82-dc6122af2a80" providerId="ADAL" clId="{A3A6ABF9-8563-404A-BEC3-1E0B3CC340AC}" dt="2023-08-31T23:24:55.092" v="15123"/>
          <ac:grpSpMkLst>
            <pc:docMk/>
            <pc:sldMk cId="2484488728" sldId="2147478639"/>
            <ac:grpSpMk id="57" creationId="{B9731468-7CE0-5544-960E-541F11F8CB9F}"/>
          </ac:grpSpMkLst>
        </pc:grpChg>
        <pc:grpChg chg="add del mod">
          <ac:chgData name="Henry Jammes" userId="5f22554b-fd15-4676-8c82-dc6122af2a80" providerId="ADAL" clId="{A3A6ABF9-8563-404A-BEC3-1E0B3CC340AC}" dt="2023-08-31T23:24:55.092" v="15123"/>
          <ac:grpSpMkLst>
            <pc:docMk/>
            <pc:sldMk cId="2484488728" sldId="2147478639"/>
            <ac:grpSpMk id="72" creationId="{70B09616-7EE5-7488-F7B2-6021F3344944}"/>
          </ac:grpSpMkLst>
        </pc:grpChg>
        <pc:grpChg chg="mod">
          <ac:chgData name="Henry Jammes" userId="5f22554b-fd15-4676-8c82-dc6122af2a80" providerId="ADAL" clId="{A3A6ABF9-8563-404A-BEC3-1E0B3CC340AC}" dt="2023-08-31T23:24:36.198" v="15110"/>
          <ac:grpSpMkLst>
            <pc:docMk/>
            <pc:sldMk cId="2484488728" sldId="2147478639"/>
            <ac:grpSpMk id="73" creationId="{C5B27D69-FDDC-5788-25F5-84825D16253B}"/>
          </ac:grpSpMkLst>
        </pc:grpChg>
        <pc:grpChg chg="add del mod">
          <ac:chgData name="Henry Jammes" userId="5f22554b-fd15-4676-8c82-dc6122af2a80" providerId="ADAL" clId="{A3A6ABF9-8563-404A-BEC3-1E0B3CC340AC}" dt="2023-08-31T23:24:55.092" v="15123"/>
          <ac:grpSpMkLst>
            <pc:docMk/>
            <pc:sldMk cId="2484488728" sldId="2147478639"/>
            <ac:grpSpMk id="82" creationId="{4FFD4703-5BEE-5E77-8EF9-9FFCBDE67189}"/>
          </ac:grpSpMkLst>
        </pc:grpChg>
        <pc:grpChg chg="add del mod">
          <ac:chgData name="Henry Jammes" userId="5f22554b-fd15-4676-8c82-dc6122af2a80" providerId="ADAL" clId="{A3A6ABF9-8563-404A-BEC3-1E0B3CC340AC}" dt="2023-08-31T23:24:55.092" v="15123"/>
          <ac:grpSpMkLst>
            <pc:docMk/>
            <pc:sldMk cId="2484488728" sldId="2147478639"/>
            <ac:grpSpMk id="87" creationId="{2CDE04C2-4000-8F9C-77A5-AB825E473967}"/>
          </ac:grpSpMkLst>
        </pc:grpChg>
        <pc:grpChg chg="add del mod">
          <ac:chgData name="Henry Jammes" userId="5f22554b-fd15-4676-8c82-dc6122af2a80" providerId="ADAL" clId="{A3A6ABF9-8563-404A-BEC3-1E0B3CC340AC}" dt="2023-08-31T23:26:00.817" v="15138" actId="478"/>
          <ac:grpSpMkLst>
            <pc:docMk/>
            <pc:sldMk cId="2484488728" sldId="2147478639"/>
            <ac:grpSpMk id="131" creationId="{E296C7FD-4164-A3CE-1B60-F1898C07C5D1}"/>
          </ac:grpSpMkLst>
        </pc:grpChg>
        <pc:grpChg chg="mod">
          <ac:chgData name="Henry Jammes" userId="5f22554b-fd15-4676-8c82-dc6122af2a80" providerId="ADAL" clId="{A3A6ABF9-8563-404A-BEC3-1E0B3CC340AC}" dt="2023-08-31T23:25:21.775" v="15126"/>
          <ac:grpSpMkLst>
            <pc:docMk/>
            <pc:sldMk cId="2484488728" sldId="2147478639"/>
            <ac:grpSpMk id="132" creationId="{2DB992F4-847D-3AB6-6328-7BEC2C7F03D5}"/>
          </ac:grpSpMkLst>
        </pc:grpChg>
        <pc:grpChg chg="add del mod">
          <ac:chgData name="Henry Jammes" userId="5f22554b-fd15-4676-8c82-dc6122af2a80" providerId="ADAL" clId="{A3A6ABF9-8563-404A-BEC3-1E0B3CC340AC}" dt="2023-08-31T23:26:00.817" v="15138" actId="478"/>
          <ac:grpSpMkLst>
            <pc:docMk/>
            <pc:sldMk cId="2484488728" sldId="2147478639"/>
            <ac:grpSpMk id="139" creationId="{64540ED4-A0BD-AD24-5F32-9F9A73650C8D}"/>
          </ac:grpSpMkLst>
        </pc:grpChg>
        <pc:grpChg chg="mod">
          <ac:chgData name="Henry Jammes" userId="5f22554b-fd15-4676-8c82-dc6122af2a80" providerId="ADAL" clId="{A3A6ABF9-8563-404A-BEC3-1E0B3CC340AC}" dt="2023-08-31T23:25:21.775" v="15126"/>
          <ac:grpSpMkLst>
            <pc:docMk/>
            <pc:sldMk cId="2484488728" sldId="2147478639"/>
            <ac:grpSpMk id="140" creationId="{8E119C97-22D6-4EB7-B45E-75AA4C8490FB}"/>
          </ac:grpSpMkLst>
        </pc:grpChg>
        <pc:grpChg chg="add del mod">
          <ac:chgData name="Henry Jammes" userId="5f22554b-fd15-4676-8c82-dc6122af2a80" providerId="ADAL" clId="{A3A6ABF9-8563-404A-BEC3-1E0B3CC340AC}" dt="2023-08-31T23:26:00.817" v="15138" actId="478"/>
          <ac:grpSpMkLst>
            <pc:docMk/>
            <pc:sldMk cId="2484488728" sldId="2147478639"/>
            <ac:grpSpMk id="147" creationId="{A65AD5A1-1113-447D-1C3C-1332C801A3EA}"/>
          </ac:grpSpMkLst>
        </pc:grpChg>
        <pc:grpChg chg="mod">
          <ac:chgData name="Henry Jammes" userId="5f22554b-fd15-4676-8c82-dc6122af2a80" providerId="ADAL" clId="{A3A6ABF9-8563-404A-BEC3-1E0B3CC340AC}" dt="2023-08-31T23:25:21.775" v="15126"/>
          <ac:grpSpMkLst>
            <pc:docMk/>
            <pc:sldMk cId="2484488728" sldId="2147478639"/>
            <ac:grpSpMk id="148" creationId="{438C17D5-AB16-991D-F78B-51A2A135BA27}"/>
          </ac:grpSpMkLst>
        </pc:grpChg>
        <pc:grpChg chg="add del mod">
          <ac:chgData name="Henry Jammes" userId="5f22554b-fd15-4676-8c82-dc6122af2a80" providerId="ADAL" clId="{A3A6ABF9-8563-404A-BEC3-1E0B3CC340AC}" dt="2023-08-31T23:26:00.817" v="15138" actId="478"/>
          <ac:grpSpMkLst>
            <pc:docMk/>
            <pc:sldMk cId="2484488728" sldId="2147478639"/>
            <ac:grpSpMk id="158" creationId="{9F1D3CDB-3878-8E20-8920-C3A3D6A37D8B}"/>
          </ac:grpSpMkLst>
        </pc:grpChg>
        <pc:grpChg chg="add del mod">
          <ac:chgData name="Henry Jammes" userId="5f22554b-fd15-4676-8c82-dc6122af2a80" providerId="ADAL" clId="{A3A6ABF9-8563-404A-BEC3-1E0B3CC340AC}" dt="2023-08-31T23:26:00.817" v="15138" actId="478"/>
          <ac:grpSpMkLst>
            <pc:docMk/>
            <pc:sldMk cId="2484488728" sldId="2147478639"/>
            <ac:grpSpMk id="166" creationId="{E660FA1D-1565-1781-BDE5-AE3C5A835564}"/>
          </ac:grpSpMkLst>
        </pc:grpChg>
        <pc:grpChg chg="add del mod">
          <ac:chgData name="Henry Jammes" userId="5f22554b-fd15-4676-8c82-dc6122af2a80" providerId="ADAL" clId="{A3A6ABF9-8563-404A-BEC3-1E0B3CC340AC}" dt="2023-08-31T23:26:00.817" v="15138" actId="478"/>
          <ac:grpSpMkLst>
            <pc:docMk/>
            <pc:sldMk cId="2484488728" sldId="2147478639"/>
            <ac:grpSpMk id="170" creationId="{1D454974-E3A1-9689-F6AE-43E0A556930F}"/>
          </ac:grpSpMkLst>
        </pc:grpChg>
        <pc:grpChg chg="add del mod">
          <ac:chgData name="Henry Jammes" userId="5f22554b-fd15-4676-8c82-dc6122af2a80" providerId="ADAL" clId="{A3A6ABF9-8563-404A-BEC3-1E0B3CC340AC}" dt="2023-08-31T23:26:00.817" v="15138" actId="478"/>
          <ac:grpSpMkLst>
            <pc:docMk/>
            <pc:sldMk cId="2484488728" sldId="2147478639"/>
            <ac:grpSpMk id="185" creationId="{25CB8691-8D6E-2CAF-1CD0-2307DE6E4ACA}"/>
          </ac:grpSpMkLst>
        </pc:grpChg>
        <pc:grpChg chg="mod">
          <ac:chgData name="Henry Jammes" userId="5f22554b-fd15-4676-8c82-dc6122af2a80" providerId="ADAL" clId="{A3A6ABF9-8563-404A-BEC3-1E0B3CC340AC}" dt="2023-08-31T23:25:21.775" v="15126"/>
          <ac:grpSpMkLst>
            <pc:docMk/>
            <pc:sldMk cId="2484488728" sldId="2147478639"/>
            <ac:grpSpMk id="186" creationId="{0A4FA826-031A-0057-3439-CA672C9E794A}"/>
          </ac:grpSpMkLst>
        </pc:grpChg>
        <pc:grpChg chg="add del mod">
          <ac:chgData name="Henry Jammes" userId="5f22554b-fd15-4676-8c82-dc6122af2a80" providerId="ADAL" clId="{A3A6ABF9-8563-404A-BEC3-1E0B3CC340AC}" dt="2023-08-31T23:26:00.817" v="15138" actId="478"/>
          <ac:grpSpMkLst>
            <pc:docMk/>
            <pc:sldMk cId="2484488728" sldId="2147478639"/>
            <ac:grpSpMk id="195" creationId="{C0EB0611-72A7-22D9-B36B-BE70B0D87717}"/>
          </ac:grpSpMkLst>
        </pc:grpChg>
        <pc:grpChg chg="add del mod">
          <ac:chgData name="Henry Jammes" userId="5f22554b-fd15-4676-8c82-dc6122af2a80" providerId="ADAL" clId="{A3A6ABF9-8563-404A-BEC3-1E0B3CC340AC}" dt="2023-08-31T23:26:00.817" v="15138" actId="478"/>
          <ac:grpSpMkLst>
            <pc:docMk/>
            <pc:sldMk cId="2484488728" sldId="2147478639"/>
            <ac:grpSpMk id="200" creationId="{D943C23B-30BE-EE34-5249-505647EAD7C4}"/>
          </ac:grpSpMkLst>
        </pc:grpChg>
        <pc:grpChg chg="add del mod">
          <ac:chgData name="Henry Jammes" userId="5f22554b-fd15-4676-8c82-dc6122af2a80" providerId="ADAL" clId="{A3A6ABF9-8563-404A-BEC3-1E0B3CC340AC}" dt="2023-08-31T23:30:38.208" v="15350" actId="165"/>
          <ac:grpSpMkLst>
            <pc:docMk/>
            <pc:sldMk cId="2484488728" sldId="2147478639"/>
            <ac:grpSpMk id="249" creationId="{DF2B7CA7-24D9-D197-B397-89D31B4FC788}"/>
          </ac:grpSpMkLst>
        </pc:grpChg>
        <pc:grpChg chg="mod topLvl">
          <ac:chgData name="Henry Jammes" userId="5f22554b-fd15-4676-8c82-dc6122af2a80" providerId="ADAL" clId="{A3A6ABF9-8563-404A-BEC3-1E0B3CC340AC}" dt="2023-08-31T23:30:47.098" v="15351" actId="1076"/>
          <ac:grpSpMkLst>
            <pc:docMk/>
            <pc:sldMk cId="2484488728" sldId="2147478639"/>
            <ac:grpSpMk id="255" creationId="{7FDDAF40-59EA-5169-D71D-47EB8B6AEC0E}"/>
          </ac:grpSpMkLst>
        </pc:grpChg>
        <pc:grpChg chg="mod topLvl">
          <ac:chgData name="Henry Jammes" userId="5f22554b-fd15-4676-8c82-dc6122af2a80" providerId="ADAL" clId="{A3A6ABF9-8563-404A-BEC3-1E0B3CC340AC}" dt="2023-08-31T23:30:47.098" v="15351" actId="1076"/>
          <ac:grpSpMkLst>
            <pc:docMk/>
            <pc:sldMk cId="2484488728" sldId="2147478639"/>
            <ac:grpSpMk id="258" creationId="{92ECFFB7-A2CA-B9DE-9DE8-DEFEA9A694F7}"/>
          </ac:grpSpMkLst>
        </pc:grpChg>
        <pc:grpChg chg="mod topLvl">
          <ac:chgData name="Henry Jammes" userId="5f22554b-fd15-4676-8c82-dc6122af2a80" providerId="ADAL" clId="{A3A6ABF9-8563-404A-BEC3-1E0B3CC340AC}" dt="2023-08-31T23:30:47.098" v="15351" actId="1076"/>
          <ac:grpSpMkLst>
            <pc:docMk/>
            <pc:sldMk cId="2484488728" sldId="2147478639"/>
            <ac:grpSpMk id="261" creationId="{3B6DDE0E-1641-5954-2A22-2C9DB7EF661C}"/>
          </ac:grpSpMkLst>
        </pc:grpChg>
        <pc:grpChg chg="mod topLvl">
          <ac:chgData name="Henry Jammes" userId="5f22554b-fd15-4676-8c82-dc6122af2a80" providerId="ADAL" clId="{A3A6ABF9-8563-404A-BEC3-1E0B3CC340AC}" dt="2023-08-31T23:32:40.060" v="15421" actId="1035"/>
          <ac:grpSpMkLst>
            <pc:docMk/>
            <pc:sldMk cId="2484488728" sldId="2147478639"/>
            <ac:grpSpMk id="267" creationId="{527DF3F4-5A7A-A974-8857-E6B347B05BB8}"/>
          </ac:grpSpMkLst>
        </pc:grpChg>
        <pc:grpChg chg="mod topLvl">
          <ac:chgData name="Henry Jammes" userId="5f22554b-fd15-4676-8c82-dc6122af2a80" providerId="ADAL" clId="{A3A6ABF9-8563-404A-BEC3-1E0B3CC340AC}" dt="2023-08-31T23:32:40.060" v="15421" actId="1035"/>
          <ac:grpSpMkLst>
            <pc:docMk/>
            <pc:sldMk cId="2484488728" sldId="2147478639"/>
            <ac:grpSpMk id="271" creationId="{2699FA28-8B13-7069-6E23-DAFD67DD745F}"/>
          </ac:grpSpMkLst>
        </pc:grpChg>
        <pc:grpChg chg="mod topLvl">
          <ac:chgData name="Henry Jammes" userId="5f22554b-fd15-4676-8c82-dc6122af2a80" providerId="ADAL" clId="{A3A6ABF9-8563-404A-BEC3-1E0B3CC340AC}" dt="2023-08-31T23:32:40.060" v="15421" actId="1035"/>
          <ac:grpSpMkLst>
            <pc:docMk/>
            <pc:sldMk cId="2484488728" sldId="2147478639"/>
            <ac:grpSpMk id="272" creationId="{25DAA0F6-DA47-AD8F-F0D1-24124CBD448C}"/>
          </ac:grpSpMkLst>
        </pc:grpChg>
        <pc:grpChg chg="mod topLvl">
          <ac:chgData name="Henry Jammes" userId="5f22554b-fd15-4676-8c82-dc6122af2a80" providerId="ADAL" clId="{A3A6ABF9-8563-404A-BEC3-1E0B3CC340AC}" dt="2023-08-31T23:30:47.098" v="15351" actId="1076"/>
          <ac:grpSpMkLst>
            <pc:docMk/>
            <pc:sldMk cId="2484488728" sldId="2147478639"/>
            <ac:grpSpMk id="283" creationId="{6CF8DDAC-29B3-AFA7-E5BB-859F4D3DDF68}"/>
          </ac:grpSpMkLst>
        </pc:grpChg>
        <pc:grpChg chg="mod topLvl">
          <ac:chgData name="Henry Jammes" userId="5f22554b-fd15-4676-8c82-dc6122af2a80" providerId="ADAL" clId="{A3A6ABF9-8563-404A-BEC3-1E0B3CC340AC}" dt="2023-08-31T23:30:38.208" v="15350" actId="165"/>
          <ac:grpSpMkLst>
            <pc:docMk/>
            <pc:sldMk cId="2484488728" sldId="2147478639"/>
            <ac:grpSpMk id="288" creationId="{5A412453-18BB-49DC-0DC3-3C8668B69758}"/>
          </ac:grpSpMkLst>
        </pc:grpChg>
        <pc:grpChg chg="mod topLvl">
          <ac:chgData name="Henry Jammes" userId="5f22554b-fd15-4676-8c82-dc6122af2a80" providerId="ADAL" clId="{A3A6ABF9-8563-404A-BEC3-1E0B3CC340AC}" dt="2023-08-31T23:30:38.208" v="15350" actId="165"/>
          <ac:grpSpMkLst>
            <pc:docMk/>
            <pc:sldMk cId="2484488728" sldId="2147478639"/>
            <ac:grpSpMk id="289" creationId="{B082030A-BF5A-096F-19D5-45B02B77D1E0}"/>
          </ac:grpSpMkLst>
        </pc:grpChg>
        <pc:grpChg chg="mod">
          <ac:chgData name="Henry Jammes" userId="5f22554b-fd15-4676-8c82-dc6122af2a80" providerId="ADAL" clId="{A3A6ABF9-8563-404A-BEC3-1E0B3CC340AC}" dt="2023-08-31T23:26:15.960" v="15140"/>
          <ac:grpSpMkLst>
            <pc:docMk/>
            <pc:sldMk cId="2484488728" sldId="2147478639"/>
            <ac:grpSpMk id="320" creationId="{37790DAF-557F-64C8-29C5-8A4EE2F54D8A}"/>
          </ac:grpSpMkLst>
        </pc:grpChg>
        <pc:grpChg chg="mod">
          <ac:chgData name="Henry Jammes" userId="5f22554b-fd15-4676-8c82-dc6122af2a80" providerId="ADAL" clId="{A3A6ABF9-8563-404A-BEC3-1E0B3CC340AC}" dt="2023-08-31T23:26:15.960" v="15140"/>
          <ac:grpSpMkLst>
            <pc:docMk/>
            <pc:sldMk cId="2484488728" sldId="2147478639"/>
            <ac:grpSpMk id="336" creationId="{78508980-79FC-B814-FC05-532FA46DA0EA}"/>
          </ac:grpSpMkLst>
        </pc:grpChg>
        <pc:grpChg chg="mod">
          <ac:chgData name="Henry Jammes" userId="5f22554b-fd15-4676-8c82-dc6122af2a80" providerId="ADAL" clId="{A3A6ABF9-8563-404A-BEC3-1E0B3CC340AC}" dt="2023-08-31T23:26:15.960" v="15140"/>
          <ac:grpSpMkLst>
            <pc:docMk/>
            <pc:sldMk cId="2484488728" sldId="2147478639"/>
            <ac:grpSpMk id="341" creationId="{83F73FC3-43D1-2321-DE66-D284662BDFC8}"/>
          </ac:grpSpMkLst>
        </pc:grpChg>
        <pc:grpChg chg="mod">
          <ac:chgData name="Henry Jammes" userId="5f22554b-fd15-4676-8c82-dc6122af2a80" providerId="ADAL" clId="{A3A6ABF9-8563-404A-BEC3-1E0B3CC340AC}" dt="2023-08-31T23:26:15.960" v="15140"/>
          <ac:grpSpMkLst>
            <pc:docMk/>
            <pc:sldMk cId="2484488728" sldId="2147478639"/>
            <ac:grpSpMk id="346" creationId="{D9053A01-9673-139E-175C-B675CF02FEF8}"/>
          </ac:grpSpMkLst>
        </pc:grpChg>
        <pc:graphicFrameChg chg="add del mod modGraphic">
          <ac:chgData name="Henry Jammes" userId="5f22554b-fd15-4676-8c82-dc6122af2a80" providerId="ADAL" clId="{A3A6ABF9-8563-404A-BEC3-1E0B3CC340AC}" dt="2023-08-31T23:24:55.092" v="15123"/>
          <ac:graphicFrameMkLst>
            <pc:docMk/>
            <pc:sldMk cId="2484488728" sldId="2147478639"/>
            <ac:graphicFrameMk id="11" creationId="{48E719B4-FB2D-B29C-AA33-51587D2C7A32}"/>
          </ac:graphicFrameMkLst>
        </pc:graphicFrameChg>
        <pc:graphicFrameChg chg="del">
          <ac:chgData name="Henry Jammes" userId="5f22554b-fd15-4676-8c82-dc6122af2a80" providerId="ADAL" clId="{A3A6ABF9-8563-404A-BEC3-1E0B3CC340AC}" dt="2023-08-31T23:24:24.056" v="15106" actId="478"/>
          <ac:graphicFrameMkLst>
            <pc:docMk/>
            <pc:sldMk cId="2484488728" sldId="2147478639"/>
            <ac:graphicFrameMk id="42" creationId="{DC128E1B-AD7A-382B-7A91-BAA6B4B9C014}"/>
          </ac:graphicFrameMkLst>
        </pc:graphicFrameChg>
        <pc:graphicFrameChg chg="add del mod modGraphic">
          <ac:chgData name="Henry Jammes" userId="5f22554b-fd15-4676-8c82-dc6122af2a80" providerId="ADAL" clId="{A3A6ABF9-8563-404A-BEC3-1E0B3CC340AC}" dt="2023-08-31T23:26:00.817" v="15138" actId="478"/>
          <ac:graphicFrameMkLst>
            <pc:docMk/>
            <pc:sldMk cId="2484488728" sldId="2147478639"/>
            <ac:graphicFrameMk id="125" creationId="{13586CB8-D2EB-F5F6-DAA0-AB4E0899D6B3}"/>
          </ac:graphicFrameMkLst>
        </pc:graphicFrameChg>
        <pc:graphicFrameChg chg="add mod ord modGraphic">
          <ac:chgData name="Henry Jammes" userId="5f22554b-fd15-4676-8c82-dc6122af2a80" providerId="ADAL" clId="{A3A6ABF9-8563-404A-BEC3-1E0B3CC340AC}" dt="2023-08-31T23:59:40.573" v="16612" actId="14100"/>
          <ac:graphicFrameMkLst>
            <pc:docMk/>
            <pc:sldMk cId="2484488728" sldId="2147478639"/>
            <ac:graphicFrameMk id="351" creationId="{20AA6B57-B346-5F61-2E29-220580C0A2A8}"/>
          </ac:graphicFrameMkLst>
        </pc:graphicFrameChg>
        <pc:picChg chg="add del mod">
          <ac:chgData name="Henry Jammes" userId="5f22554b-fd15-4676-8c82-dc6122af2a80" providerId="ADAL" clId="{A3A6ABF9-8563-404A-BEC3-1E0B3CC340AC}" dt="2023-08-31T23:24:55.092" v="15123"/>
          <ac:picMkLst>
            <pc:docMk/>
            <pc:sldMk cId="2484488728" sldId="2147478639"/>
            <ac:picMk id="16" creationId="{83B3807D-10CA-2D53-DBD0-4828D981768E}"/>
          </ac:picMkLst>
        </pc:picChg>
        <pc:picChg chg="mod">
          <ac:chgData name="Henry Jammes" userId="5f22554b-fd15-4676-8c82-dc6122af2a80" providerId="ADAL" clId="{A3A6ABF9-8563-404A-BEC3-1E0B3CC340AC}" dt="2023-08-31T23:24:36.198" v="15110"/>
          <ac:picMkLst>
            <pc:docMk/>
            <pc:sldMk cId="2484488728" sldId="2147478639"/>
            <ac:picMk id="20" creationId="{446EF5F8-D983-60B9-EBF4-DA9207137608}"/>
          </ac:picMkLst>
        </pc:picChg>
        <pc:picChg chg="add del mod">
          <ac:chgData name="Henry Jammes" userId="5f22554b-fd15-4676-8c82-dc6122af2a80" providerId="ADAL" clId="{A3A6ABF9-8563-404A-BEC3-1E0B3CC340AC}" dt="2023-08-31T23:24:55.092" v="15123"/>
          <ac:picMkLst>
            <pc:docMk/>
            <pc:sldMk cId="2484488728" sldId="2147478639"/>
            <ac:picMk id="24" creationId="{01B6386F-3E2E-02D2-55B9-C39DBFDBB3FF}"/>
          </ac:picMkLst>
        </pc:picChg>
        <pc:picChg chg="mod">
          <ac:chgData name="Henry Jammes" userId="5f22554b-fd15-4676-8c82-dc6122af2a80" providerId="ADAL" clId="{A3A6ABF9-8563-404A-BEC3-1E0B3CC340AC}" dt="2023-08-31T23:24:36.198" v="15110"/>
          <ac:picMkLst>
            <pc:docMk/>
            <pc:sldMk cId="2484488728" sldId="2147478639"/>
            <ac:picMk id="28" creationId="{AB89839D-D89A-B09D-2204-4F3802C95886}"/>
          </ac:picMkLst>
        </pc:picChg>
        <pc:picChg chg="add del mod">
          <ac:chgData name="Henry Jammes" userId="5f22554b-fd15-4676-8c82-dc6122af2a80" providerId="ADAL" clId="{A3A6ABF9-8563-404A-BEC3-1E0B3CC340AC}" dt="2023-08-31T23:24:55.092" v="15123"/>
          <ac:picMkLst>
            <pc:docMk/>
            <pc:sldMk cId="2484488728" sldId="2147478639"/>
            <ac:picMk id="32" creationId="{CCDD798A-022A-1844-9215-082F1793DF54}"/>
          </ac:picMkLst>
        </pc:picChg>
        <pc:picChg chg="mod">
          <ac:chgData name="Henry Jammes" userId="5f22554b-fd15-4676-8c82-dc6122af2a80" providerId="ADAL" clId="{A3A6ABF9-8563-404A-BEC3-1E0B3CC340AC}" dt="2023-08-31T23:24:36.198" v="15110"/>
          <ac:picMkLst>
            <pc:docMk/>
            <pc:sldMk cId="2484488728" sldId="2147478639"/>
            <ac:picMk id="36" creationId="{EE94AE6B-230B-0CD8-63CF-E1D0A7ECCA3C}"/>
          </ac:picMkLst>
        </pc:picChg>
        <pc:picChg chg="mod">
          <ac:chgData name="Henry Jammes" userId="5f22554b-fd15-4676-8c82-dc6122af2a80" providerId="ADAL" clId="{A3A6ABF9-8563-404A-BEC3-1E0B3CC340AC}" dt="2023-08-31T23:24:36.198" v="15110"/>
          <ac:picMkLst>
            <pc:docMk/>
            <pc:sldMk cId="2484488728" sldId="2147478639"/>
            <ac:picMk id="48" creationId="{AE22BBC7-FE84-03F9-62D3-3EAE0539B249}"/>
          </ac:picMkLst>
        </pc:picChg>
        <pc:picChg chg="add del mod">
          <ac:chgData name="Henry Jammes" userId="5f22554b-fd15-4676-8c82-dc6122af2a80" providerId="ADAL" clId="{A3A6ABF9-8563-404A-BEC3-1E0B3CC340AC}" dt="2023-08-31T23:24:55.092" v="15123"/>
          <ac:picMkLst>
            <pc:docMk/>
            <pc:sldMk cId="2484488728" sldId="2147478639"/>
            <ac:picMk id="51" creationId="{44E6E85E-9C9F-C92C-6C4A-E585D5F0DA9A}"/>
          </ac:picMkLst>
        </pc:picChg>
        <pc:picChg chg="mod">
          <ac:chgData name="Henry Jammes" userId="5f22554b-fd15-4676-8c82-dc6122af2a80" providerId="ADAL" clId="{A3A6ABF9-8563-404A-BEC3-1E0B3CC340AC}" dt="2023-08-31T23:24:36.198" v="15110"/>
          <ac:picMkLst>
            <pc:docMk/>
            <pc:sldMk cId="2484488728" sldId="2147478639"/>
            <ac:picMk id="56" creationId="{340E6403-C1D8-E701-A523-5FAF3D26542D}"/>
          </ac:picMkLst>
        </pc:picChg>
        <pc:picChg chg="mod">
          <ac:chgData name="Henry Jammes" userId="5f22554b-fd15-4676-8c82-dc6122af2a80" providerId="ADAL" clId="{A3A6ABF9-8563-404A-BEC3-1E0B3CC340AC}" dt="2023-08-31T23:24:36.198" v="15110"/>
          <ac:picMkLst>
            <pc:docMk/>
            <pc:sldMk cId="2484488728" sldId="2147478639"/>
            <ac:picMk id="60" creationId="{45C5FD58-0B62-97D2-1FB6-F832D9033066}"/>
          </ac:picMkLst>
        </pc:picChg>
        <pc:picChg chg="add del mod">
          <ac:chgData name="Henry Jammes" userId="5f22554b-fd15-4676-8c82-dc6122af2a80" providerId="ADAL" clId="{A3A6ABF9-8563-404A-BEC3-1E0B3CC340AC}" dt="2023-08-31T23:24:55.092" v="15123"/>
          <ac:picMkLst>
            <pc:docMk/>
            <pc:sldMk cId="2484488728" sldId="2147478639"/>
            <ac:picMk id="71" creationId="{0202587A-FC9F-65B8-578A-82042605D484}"/>
          </ac:picMkLst>
        </pc:picChg>
        <pc:picChg chg="mod">
          <ac:chgData name="Henry Jammes" userId="5f22554b-fd15-4676-8c82-dc6122af2a80" providerId="ADAL" clId="{A3A6ABF9-8563-404A-BEC3-1E0B3CC340AC}" dt="2023-08-31T23:24:36.198" v="15110"/>
          <ac:picMkLst>
            <pc:docMk/>
            <pc:sldMk cId="2484488728" sldId="2147478639"/>
            <ac:picMk id="75" creationId="{AA6F37B6-5EFE-E0AF-31E5-FD9C9F4E27A1}"/>
          </ac:picMkLst>
        </pc:picChg>
        <pc:picChg chg="add del mod">
          <ac:chgData name="Henry Jammes" userId="5f22554b-fd15-4676-8c82-dc6122af2a80" providerId="ADAL" clId="{A3A6ABF9-8563-404A-BEC3-1E0B3CC340AC}" dt="2023-08-31T23:24:55.092" v="15123"/>
          <ac:picMkLst>
            <pc:docMk/>
            <pc:sldMk cId="2484488728" sldId="2147478639"/>
            <ac:picMk id="79" creationId="{63A1CE7A-2372-5BE0-E37E-8CA282F74B3C}"/>
          </ac:picMkLst>
        </pc:picChg>
        <pc:picChg chg="mod">
          <ac:chgData name="Henry Jammes" userId="5f22554b-fd15-4676-8c82-dc6122af2a80" providerId="ADAL" clId="{A3A6ABF9-8563-404A-BEC3-1E0B3CC340AC}" dt="2023-08-31T23:24:36.198" v="15110"/>
          <ac:picMkLst>
            <pc:docMk/>
            <pc:sldMk cId="2484488728" sldId="2147478639"/>
            <ac:picMk id="85" creationId="{0A58871D-E827-647F-0112-9BA592A24A5A}"/>
          </ac:picMkLst>
        </pc:picChg>
        <pc:picChg chg="mod">
          <ac:chgData name="Henry Jammes" userId="5f22554b-fd15-4676-8c82-dc6122af2a80" providerId="ADAL" clId="{A3A6ABF9-8563-404A-BEC3-1E0B3CC340AC}" dt="2023-08-31T23:24:36.198" v="15110"/>
          <ac:picMkLst>
            <pc:docMk/>
            <pc:sldMk cId="2484488728" sldId="2147478639"/>
            <ac:picMk id="90" creationId="{BC1543EA-4FB9-01AE-8CD0-F4ECCBFD901A}"/>
          </ac:picMkLst>
        </pc:picChg>
        <pc:picChg chg="add del mod">
          <ac:chgData name="Henry Jammes" userId="5f22554b-fd15-4676-8c82-dc6122af2a80" providerId="ADAL" clId="{A3A6ABF9-8563-404A-BEC3-1E0B3CC340AC}" dt="2023-08-31T23:24:55.092" v="15123"/>
          <ac:picMkLst>
            <pc:docMk/>
            <pc:sldMk cId="2484488728" sldId="2147478639"/>
            <ac:picMk id="95" creationId="{C3AAE2BF-0035-A141-2F8B-09A7DD747037}"/>
          </ac:picMkLst>
        </pc:picChg>
        <pc:picChg chg="add del mod">
          <ac:chgData name="Henry Jammes" userId="5f22554b-fd15-4676-8c82-dc6122af2a80" providerId="ADAL" clId="{A3A6ABF9-8563-404A-BEC3-1E0B3CC340AC}" dt="2023-08-31T23:24:55.092" v="15123"/>
          <ac:picMkLst>
            <pc:docMk/>
            <pc:sldMk cId="2484488728" sldId="2147478639"/>
            <ac:picMk id="98" creationId="{204588FE-66DC-F90C-799A-5EC88232B8E1}"/>
          </ac:picMkLst>
        </pc:picChg>
        <pc:picChg chg="add del mod">
          <ac:chgData name="Henry Jammes" userId="5f22554b-fd15-4676-8c82-dc6122af2a80" providerId="ADAL" clId="{A3A6ABF9-8563-404A-BEC3-1E0B3CC340AC}" dt="2023-08-31T23:24:55.092" v="15123"/>
          <ac:picMkLst>
            <pc:docMk/>
            <pc:sldMk cId="2484488728" sldId="2147478639"/>
            <ac:picMk id="100" creationId="{7E1C8FE2-8003-8587-3EE3-1DE5C0C993E9}"/>
          </ac:picMkLst>
        </pc:picChg>
        <pc:picChg chg="add del mod">
          <ac:chgData name="Henry Jammes" userId="5f22554b-fd15-4676-8c82-dc6122af2a80" providerId="ADAL" clId="{A3A6ABF9-8563-404A-BEC3-1E0B3CC340AC}" dt="2023-08-31T23:24:55.092" v="15123"/>
          <ac:picMkLst>
            <pc:docMk/>
            <pc:sldMk cId="2484488728" sldId="2147478639"/>
            <ac:picMk id="102" creationId="{C92F226A-879F-B317-1E07-770CFB4324A0}"/>
          </ac:picMkLst>
        </pc:picChg>
        <pc:picChg chg="add del mod">
          <ac:chgData name="Henry Jammes" userId="5f22554b-fd15-4676-8c82-dc6122af2a80" providerId="ADAL" clId="{A3A6ABF9-8563-404A-BEC3-1E0B3CC340AC}" dt="2023-08-31T23:24:55.092" v="15123"/>
          <ac:picMkLst>
            <pc:docMk/>
            <pc:sldMk cId="2484488728" sldId="2147478639"/>
            <ac:picMk id="107" creationId="{9969AA50-5F79-414C-2063-AFD55D877F5B}"/>
          </ac:picMkLst>
        </pc:picChg>
        <pc:picChg chg="add del mod">
          <ac:chgData name="Henry Jammes" userId="5f22554b-fd15-4676-8c82-dc6122af2a80" providerId="ADAL" clId="{A3A6ABF9-8563-404A-BEC3-1E0B3CC340AC}" dt="2023-08-31T23:24:55.092" v="15123"/>
          <ac:picMkLst>
            <pc:docMk/>
            <pc:sldMk cId="2484488728" sldId="2147478639"/>
            <ac:picMk id="110" creationId="{7D8428AE-BD21-8277-06DA-8A211AD66659}"/>
          </ac:picMkLst>
        </pc:picChg>
        <pc:picChg chg="add del mod">
          <ac:chgData name="Henry Jammes" userId="5f22554b-fd15-4676-8c82-dc6122af2a80" providerId="ADAL" clId="{A3A6ABF9-8563-404A-BEC3-1E0B3CC340AC}" dt="2023-08-31T23:24:55.092" v="15123"/>
          <ac:picMkLst>
            <pc:docMk/>
            <pc:sldMk cId="2484488728" sldId="2147478639"/>
            <ac:picMk id="111" creationId="{5D091ED1-179A-C287-4B15-953EE8413A6A}"/>
          </ac:picMkLst>
        </pc:picChg>
        <pc:picChg chg="add del mod">
          <ac:chgData name="Henry Jammes" userId="5f22554b-fd15-4676-8c82-dc6122af2a80" providerId="ADAL" clId="{A3A6ABF9-8563-404A-BEC3-1E0B3CC340AC}" dt="2023-08-31T23:26:00.817" v="15138" actId="478"/>
          <ac:picMkLst>
            <pc:docMk/>
            <pc:sldMk cId="2484488728" sldId="2147478639"/>
            <ac:picMk id="130" creationId="{AC834464-E7F7-9AAF-2FFB-1EB2080CBC8D}"/>
          </ac:picMkLst>
        </pc:picChg>
        <pc:picChg chg="mod">
          <ac:chgData name="Henry Jammes" userId="5f22554b-fd15-4676-8c82-dc6122af2a80" providerId="ADAL" clId="{A3A6ABF9-8563-404A-BEC3-1E0B3CC340AC}" dt="2023-08-31T23:25:21.775" v="15126"/>
          <ac:picMkLst>
            <pc:docMk/>
            <pc:sldMk cId="2484488728" sldId="2147478639"/>
            <ac:picMk id="134" creationId="{8FDA179A-82D3-809B-0A5E-123DB77D5F10}"/>
          </ac:picMkLst>
        </pc:picChg>
        <pc:picChg chg="add del mod">
          <ac:chgData name="Henry Jammes" userId="5f22554b-fd15-4676-8c82-dc6122af2a80" providerId="ADAL" clId="{A3A6ABF9-8563-404A-BEC3-1E0B3CC340AC}" dt="2023-08-31T23:26:00.817" v="15138" actId="478"/>
          <ac:picMkLst>
            <pc:docMk/>
            <pc:sldMk cId="2484488728" sldId="2147478639"/>
            <ac:picMk id="138" creationId="{A4BDEBF6-18E9-57A4-8B87-C708ED129C86}"/>
          </ac:picMkLst>
        </pc:picChg>
        <pc:picChg chg="mod">
          <ac:chgData name="Henry Jammes" userId="5f22554b-fd15-4676-8c82-dc6122af2a80" providerId="ADAL" clId="{A3A6ABF9-8563-404A-BEC3-1E0B3CC340AC}" dt="2023-08-31T23:25:21.775" v="15126"/>
          <ac:picMkLst>
            <pc:docMk/>
            <pc:sldMk cId="2484488728" sldId="2147478639"/>
            <ac:picMk id="142" creationId="{250D0EA5-9256-0B63-3104-44C8102B1F11}"/>
          </ac:picMkLst>
        </pc:picChg>
        <pc:picChg chg="add del mod">
          <ac:chgData name="Henry Jammes" userId="5f22554b-fd15-4676-8c82-dc6122af2a80" providerId="ADAL" clId="{A3A6ABF9-8563-404A-BEC3-1E0B3CC340AC}" dt="2023-08-31T23:26:00.817" v="15138" actId="478"/>
          <ac:picMkLst>
            <pc:docMk/>
            <pc:sldMk cId="2484488728" sldId="2147478639"/>
            <ac:picMk id="146" creationId="{03A6B290-3A3F-5300-8DEA-F06271ED7899}"/>
          </ac:picMkLst>
        </pc:picChg>
        <pc:picChg chg="mod">
          <ac:chgData name="Henry Jammes" userId="5f22554b-fd15-4676-8c82-dc6122af2a80" providerId="ADAL" clId="{A3A6ABF9-8563-404A-BEC3-1E0B3CC340AC}" dt="2023-08-31T23:25:21.775" v="15126"/>
          <ac:picMkLst>
            <pc:docMk/>
            <pc:sldMk cId="2484488728" sldId="2147478639"/>
            <ac:picMk id="150" creationId="{B324DBEB-0FF5-915A-7381-240B42905D53}"/>
          </ac:picMkLst>
        </pc:picChg>
        <pc:picChg chg="mod">
          <ac:chgData name="Henry Jammes" userId="5f22554b-fd15-4676-8c82-dc6122af2a80" providerId="ADAL" clId="{A3A6ABF9-8563-404A-BEC3-1E0B3CC340AC}" dt="2023-08-31T23:25:21.775" v="15126"/>
          <ac:picMkLst>
            <pc:docMk/>
            <pc:sldMk cId="2484488728" sldId="2147478639"/>
            <ac:picMk id="161" creationId="{976DB70F-CD21-9DB5-713F-046B46756D25}"/>
          </ac:picMkLst>
        </pc:picChg>
        <pc:picChg chg="add del mod">
          <ac:chgData name="Henry Jammes" userId="5f22554b-fd15-4676-8c82-dc6122af2a80" providerId="ADAL" clId="{A3A6ABF9-8563-404A-BEC3-1E0B3CC340AC}" dt="2023-08-31T23:26:00.817" v="15138" actId="478"/>
          <ac:picMkLst>
            <pc:docMk/>
            <pc:sldMk cId="2484488728" sldId="2147478639"/>
            <ac:picMk id="164" creationId="{494C8245-2307-572D-7C0B-54843E60C86C}"/>
          </ac:picMkLst>
        </pc:picChg>
        <pc:picChg chg="mod">
          <ac:chgData name="Henry Jammes" userId="5f22554b-fd15-4676-8c82-dc6122af2a80" providerId="ADAL" clId="{A3A6ABF9-8563-404A-BEC3-1E0B3CC340AC}" dt="2023-08-31T23:25:21.775" v="15126"/>
          <ac:picMkLst>
            <pc:docMk/>
            <pc:sldMk cId="2484488728" sldId="2147478639"/>
            <ac:picMk id="169" creationId="{4C15CEC8-EF0B-9B21-A285-CE0AEA330AF0}"/>
          </ac:picMkLst>
        </pc:picChg>
        <pc:picChg chg="mod">
          <ac:chgData name="Henry Jammes" userId="5f22554b-fd15-4676-8c82-dc6122af2a80" providerId="ADAL" clId="{A3A6ABF9-8563-404A-BEC3-1E0B3CC340AC}" dt="2023-08-31T23:25:21.775" v="15126"/>
          <ac:picMkLst>
            <pc:docMk/>
            <pc:sldMk cId="2484488728" sldId="2147478639"/>
            <ac:picMk id="173" creationId="{5C62D81C-6BCA-A263-A5BF-422D157B1184}"/>
          </ac:picMkLst>
        </pc:picChg>
        <pc:picChg chg="add del mod">
          <ac:chgData name="Henry Jammes" userId="5f22554b-fd15-4676-8c82-dc6122af2a80" providerId="ADAL" clId="{A3A6ABF9-8563-404A-BEC3-1E0B3CC340AC}" dt="2023-08-31T23:26:00.817" v="15138" actId="478"/>
          <ac:picMkLst>
            <pc:docMk/>
            <pc:sldMk cId="2484488728" sldId="2147478639"/>
            <ac:picMk id="184" creationId="{A456840E-912E-528E-D0AA-C7F6F0EA383D}"/>
          </ac:picMkLst>
        </pc:picChg>
        <pc:picChg chg="mod">
          <ac:chgData name="Henry Jammes" userId="5f22554b-fd15-4676-8c82-dc6122af2a80" providerId="ADAL" clId="{A3A6ABF9-8563-404A-BEC3-1E0B3CC340AC}" dt="2023-08-31T23:25:21.775" v="15126"/>
          <ac:picMkLst>
            <pc:docMk/>
            <pc:sldMk cId="2484488728" sldId="2147478639"/>
            <ac:picMk id="188" creationId="{05F95BBB-CAB5-88CF-4520-2EA267F66BFE}"/>
          </ac:picMkLst>
        </pc:picChg>
        <pc:picChg chg="add del mod">
          <ac:chgData name="Henry Jammes" userId="5f22554b-fd15-4676-8c82-dc6122af2a80" providerId="ADAL" clId="{A3A6ABF9-8563-404A-BEC3-1E0B3CC340AC}" dt="2023-08-31T23:26:00.817" v="15138" actId="478"/>
          <ac:picMkLst>
            <pc:docMk/>
            <pc:sldMk cId="2484488728" sldId="2147478639"/>
            <ac:picMk id="192" creationId="{76C948C0-59B2-CDAB-AF0E-C4FA7FBBB822}"/>
          </ac:picMkLst>
        </pc:picChg>
        <pc:picChg chg="mod">
          <ac:chgData name="Henry Jammes" userId="5f22554b-fd15-4676-8c82-dc6122af2a80" providerId="ADAL" clId="{A3A6ABF9-8563-404A-BEC3-1E0B3CC340AC}" dt="2023-08-31T23:25:21.775" v="15126"/>
          <ac:picMkLst>
            <pc:docMk/>
            <pc:sldMk cId="2484488728" sldId="2147478639"/>
            <ac:picMk id="198" creationId="{7162F353-F188-B99F-F045-FE9E330006C5}"/>
          </ac:picMkLst>
        </pc:picChg>
        <pc:picChg chg="mod">
          <ac:chgData name="Henry Jammes" userId="5f22554b-fd15-4676-8c82-dc6122af2a80" providerId="ADAL" clId="{A3A6ABF9-8563-404A-BEC3-1E0B3CC340AC}" dt="2023-08-31T23:25:21.775" v="15126"/>
          <ac:picMkLst>
            <pc:docMk/>
            <pc:sldMk cId="2484488728" sldId="2147478639"/>
            <ac:picMk id="203" creationId="{6A0AC0E3-5AAD-DAA7-951B-FC0F272A976E}"/>
          </ac:picMkLst>
        </pc:picChg>
        <pc:picChg chg="add del mod">
          <ac:chgData name="Henry Jammes" userId="5f22554b-fd15-4676-8c82-dc6122af2a80" providerId="ADAL" clId="{A3A6ABF9-8563-404A-BEC3-1E0B3CC340AC}" dt="2023-08-31T23:26:00.817" v="15138" actId="478"/>
          <ac:picMkLst>
            <pc:docMk/>
            <pc:sldMk cId="2484488728" sldId="2147478639"/>
            <ac:picMk id="208" creationId="{E1FC2FED-42FD-4AB0-19C4-2228B026F1C0}"/>
          </ac:picMkLst>
        </pc:picChg>
        <pc:picChg chg="add del mod">
          <ac:chgData name="Henry Jammes" userId="5f22554b-fd15-4676-8c82-dc6122af2a80" providerId="ADAL" clId="{A3A6ABF9-8563-404A-BEC3-1E0B3CC340AC}" dt="2023-08-31T23:26:00.817" v="15138" actId="478"/>
          <ac:picMkLst>
            <pc:docMk/>
            <pc:sldMk cId="2484488728" sldId="2147478639"/>
            <ac:picMk id="211" creationId="{EB663DA4-F0B2-151C-805C-6E190AC64CF0}"/>
          </ac:picMkLst>
        </pc:picChg>
        <pc:picChg chg="add del mod">
          <ac:chgData name="Henry Jammes" userId="5f22554b-fd15-4676-8c82-dc6122af2a80" providerId="ADAL" clId="{A3A6ABF9-8563-404A-BEC3-1E0B3CC340AC}" dt="2023-08-31T23:26:00.817" v="15138" actId="478"/>
          <ac:picMkLst>
            <pc:docMk/>
            <pc:sldMk cId="2484488728" sldId="2147478639"/>
            <ac:picMk id="213" creationId="{F496E053-858F-8587-9185-D6C62553E89C}"/>
          </ac:picMkLst>
        </pc:picChg>
        <pc:picChg chg="add del mod">
          <ac:chgData name="Henry Jammes" userId="5f22554b-fd15-4676-8c82-dc6122af2a80" providerId="ADAL" clId="{A3A6ABF9-8563-404A-BEC3-1E0B3CC340AC}" dt="2023-08-31T23:26:00.817" v="15138" actId="478"/>
          <ac:picMkLst>
            <pc:docMk/>
            <pc:sldMk cId="2484488728" sldId="2147478639"/>
            <ac:picMk id="215" creationId="{58C76BEA-725D-6091-7E1B-10CBD66FFB2C}"/>
          </ac:picMkLst>
        </pc:picChg>
        <pc:picChg chg="add del mod">
          <ac:chgData name="Henry Jammes" userId="5f22554b-fd15-4676-8c82-dc6122af2a80" providerId="ADAL" clId="{A3A6ABF9-8563-404A-BEC3-1E0B3CC340AC}" dt="2023-08-31T23:26:00.817" v="15138" actId="478"/>
          <ac:picMkLst>
            <pc:docMk/>
            <pc:sldMk cId="2484488728" sldId="2147478639"/>
            <ac:picMk id="220" creationId="{683035F6-BAA1-268C-0A4F-B1484630183E}"/>
          </ac:picMkLst>
        </pc:picChg>
        <pc:picChg chg="add del mod">
          <ac:chgData name="Henry Jammes" userId="5f22554b-fd15-4676-8c82-dc6122af2a80" providerId="ADAL" clId="{A3A6ABF9-8563-404A-BEC3-1E0B3CC340AC}" dt="2023-08-31T23:26:00.817" v="15138" actId="478"/>
          <ac:picMkLst>
            <pc:docMk/>
            <pc:sldMk cId="2484488728" sldId="2147478639"/>
            <ac:picMk id="223" creationId="{1EFA3CF0-9FB4-2333-DA44-CD2A7E1F522C}"/>
          </ac:picMkLst>
        </pc:picChg>
        <pc:picChg chg="add del mod">
          <ac:chgData name="Henry Jammes" userId="5f22554b-fd15-4676-8c82-dc6122af2a80" providerId="ADAL" clId="{A3A6ABF9-8563-404A-BEC3-1E0B3CC340AC}" dt="2023-08-31T23:26:00.817" v="15138" actId="478"/>
          <ac:picMkLst>
            <pc:docMk/>
            <pc:sldMk cId="2484488728" sldId="2147478639"/>
            <ac:picMk id="224" creationId="{0B1220A7-3E1E-CD5F-5FB8-30DA072D3893}"/>
          </ac:picMkLst>
        </pc:picChg>
        <pc:picChg chg="mod topLvl">
          <ac:chgData name="Henry Jammes" userId="5f22554b-fd15-4676-8c82-dc6122af2a80" providerId="ADAL" clId="{A3A6ABF9-8563-404A-BEC3-1E0B3CC340AC}" dt="2023-08-31T23:30:47.098" v="15351" actId="1076"/>
          <ac:picMkLst>
            <pc:docMk/>
            <pc:sldMk cId="2484488728" sldId="2147478639"/>
            <ac:picMk id="254" creationId="{BDC60AD9-CCBB-B8F1-29C8-F5A17FB9C5A5}"/>
          </ac:picMkLst>
        </pc:picChg>
        <pc:picChg chg="mod topLvl">
          <ac:chgData name="Henry Jammes" userId="5f22554b-fd15-4676-8c82-dc6122af2a80" providerId="ADAL" clId="{A3A6ABF9-8563-404A-BEC3-1E0B3CC340AC}" dt="2023-08-31T23:30:47.098" v="15351" actId="1076"/>
          <ac:picMkLst>
            <pc:docMk/>
            <pc:sldMk cId="2484488728" sldId="2147478639"/>
            <ac:picMk id="257" creationId="{CCA43D48-21E9-4005-2F2F-FB1C036E737E}"/>
          </ac:picMkLst>
        </pc:picChg>
        <pc:picChg chg="mod topLvl">
          <ac:chgData name="Henry Jammes" userId="5f22554b-fd15-4676-8c82-dc6122af2a80" providerId="ADAL" clId="{A3A6ABF9-8563-404A-BEC3-1E0B3CC340AC}" dt="2023-08-31T23:30:47.098" v="15351" actId="1076"/>
          <ac:picMkLst>
            <pc:docMk/>
            <pc:sldMk cId="2484488728" sldId="2147478639"/>
            <ac:picMk id="260" creationId="{E9A6DA64-2B81-6811-A826-3AC43189100D}"/>
          </ac:picMkLst>
        </pc:picChg>
        <pc:picChg chg="mod topLvl">
          <ac:chgData name="Henry Jammes" userId="5f22554b-fd15-4676-8c82-dc6122af2a80" providerId="ADAL" clId="{A3A6ABF9-8563-404A-BEC3-1E0B3CC340AC}" dt="2023-08-31T23:32:40.060" v="15421" actId="1035"/>
          <ac:picMkLst>
            <pc:docMk/>
            <pc:sldMk cId="2484488728" sldId="2147478639"/>
            <ac:picMk id="269" creationId="{8E575C82-DB52-F140-C5BD-AABA6A545D93}"/>
          </ac:picMkLst>
        </pc:picChg>
        <pc:picChg chg="mod topLvl">
          <ac:chgData name="Henry Jammes" userId="5f22554b-fd15-4676-8c82-dc6122af2a80" providerId="ADAL" clId="{A3A6ABF9-8563-404A-BEC3-1E0B3CC340AC}" dt="2023-08-31T23:30:47.098" v="15351" actId="1076"/>
          <ac:picMkLst>
            <pc:docMk/>
            <pc:sldMk cId="2484488728" sldId="2147478639"/>
            <ac:picMk id="282" creationId="{41C1D5D2-DF35-8B7D-02CF-3D5788FCB687}"/>
          </ac:picMkLst>
        </pc:picChg>
        <pc:picChg chg="mod topLvl">
          <ac:chgData name="Henry Jammes" userId="5f22554b-fd15-4676-8c82-dc6122af2a80" providerId="ADAL" clId="{A3A6ABF9-8563-404A-BEC3-1E0B3CC340AC}" dt="2023-08-31T23:32:40.060" v="15421" actId="1035"/>
          <ac:picMkLst>
            <pc:docMk/>
            <pc:sldMk cId="2484488728" sldId="2147478639"/>
            <ac:picMk id="285" creationId="{3503E97D-1830-F80B-87BE-9579717F685E}"/>
          </ac:picMkLst>
        </pc:picChg>
        <pc:picChg chg="mod topLvl">
          <ac:chgData name="Henry Jammes" userId="5f22554b-fd15-4676-8c82-dc6122af2a80" providerId="ADAL" clId="{A3A6ABF9-8563-404A-BEC3-1E0B3CC340AC}" dt="2023-08-31T23:30:38.208" v="15350" actId="165"/>
          <ac:picMkLst>
            <pc:docMk/>
            <pc:sldMk cId="2484488728" sldId="2147478639"/>
            <ac:picMk id="293" creationId="{2641F8D0-7F46-2ED5-09D1-354B05A3EE51}"/>
          </ac:picMkLst>
        </pc:picChg>
        <pc:picChg chg="mod topLvl">
          <ac:chgData name="Henry Jammes" userId="5f22554b-fd15-4676-8c82-dc6122af2a80" providerId="ADAL" clId="{A3A6ABF9-8563-404A-BEC3-1E0B3CC340AC}" dt="2023-08-31T23:30:38.208" v="15350" actId="165"/>
          <ac:picMkLst>
            <pc:docMk/>
            <pc:sldMk cId="2484488728" sldId="2147478639"/>
            <ac:picMk id="296" creationId="{800D76D9-7203-67D2-8A00-D508D03958B3}"/>
          </ac:picMkLst>
        </pc:picChg>
        <pc:picChg chg="mod topLvl">
          <ac:chgData name="Henry Jammes" userId="5f22554b-fd15-4676-8c82-dc6122af2a80" providerId="ADAL" clId="{A3A6ABF9-8563-404A-BEC3-1E0B3CC340AC}" dt="2023-08-31T23:30:38.208" v="15350" actId="165"/>
          <ac:picMkLst>
            <pc:docMk/>
            <pc:sldMk cId="2484488728" sldId="2147478639"/>
            <ac:picMk id="298" creationId="{F698C37B-E58C-C998-2B00-833F81EB03BD}"/>
          </ac:picMkLst>
        </pc:picChg>
        <pc:picChg chg="mod topLvl">
          <ac:chgData name="Henry Jammes" userId="5f22554b-fd15-4676-8c82-dc6122af2a80" providerId="ADAL" clId="{A3A6ABF9-8563-404A-BEC3-1E0B3CC340AC}" dt="2023-08-31T23:30:38.208" v="15350" actId="165"/>
          <ac:picMkLst>
            <pc:docMk/>
            <pc:sldMk cId="2484488728" sldId="2147478639"/>
            <ac:picMk id="300" creationId="{DE6EC6E6-C538-DCF0-29C1-8A4CF6F15592}"/>
          </ac:picMkLst>
        </pc:picChg>
        <pc:picChg chg="mod topLvl">
          <ac:chgData name="Henry Jammes" userId="5f22554b-fd15-4676-8c82-dc6122af2a80" providerId="ADAL" clId="{A3A6ABF9-8563-404A-BEC3-1E0B3CC340AC}" dt="2023-08-31T23:30:38.208" v="15350" actId="165"/>
          <ac:picMkLst>
            <pc:docMk/>
            <pc:sldMk cId="2484488728" sldId="2147478639"/>
            <ac:picMk id="305" creationId="{538C1986-CC8B-0825-9AAD-D9476364D0F5}"/>
          </ac:picMkLst>
        </pc:picChg>
        <pc:picChg chg="mod topLvl">
          <ac:chgData name="Henry Jammes" userId="5f22554b-fd15-4676-8c82-dc6122af2a80" providerId="ADAL" clId="{A3A6ABF9-8563-404A-BEC3-1E0B3CC340AC}" dt="2023-08-31T23:58:22.499" v="16598" actId="207"/>
          <ac:picMkLst>
            <pc:docMk/>
            <pc:sldMk cId="2484488728" sldId="2147478639"/>
            <ac:picMk id="308" creationId="{BA33C6CF-CD54-7127-878D-D1B26BCBF20D}"/>
          </ac:picMkLst>
        </pc:picChg>
        <pc:picChg chg="mod topLvl">
          <ac:chgData name="Henry Jammes" userId="5f22554b-fd15-4676-8c82-dc6122af2a80" providerId="ADAL" clId="{A3A6ABF9-8563-404A-BEC3-1E0B3CC340AC}" dt="2023-08-31T23:58:21.083" v="16595" actId="207"/>
          <ac:picMkLst>
            <pc:docMk/>
            <pc:sldMk cId="2484488728" sldId="2147478639"/>
            <ac:picMk id="309" creationId="{549B7CD7-2EAA-B2DE-471F-B100846F0881}"/>
          </ac:picMkLst>
        </pc:picChg>
        <pc:picChg chg="mod">
          <ac:chgData name="Henry Jammes" userId="5f22554b-fd15-4676-8c82-dc6122af2a80" providerId="ADAL" clId="{A3A6ABF9-8563-404A-BEC3-1E0B3CC340AC}" dt="2023-08-31T23:26:15.960" v="15140"/>
          <ac:picMkLst>
            <pc:docMk/>
            <pc:sldMk cId="2484488728" sldId="2147478639"/>
            <ac:picMk id="314" creationId="{738D1DE5-CBC9-36A3-1877-4C7F0977B492}"/>
          </ac:picMkLst>
        </pc:picChg>
        <pc:picChg chg="mod">
          <ac:chgData name="Henry Jammes" userId="5f22554b-fd15-4676-8c82-dc6122af2a80" providerId="ADAL" clId="{A3A6ABF9-8563-404A-BEC3-1E0B3CC340AC}" dt="2023-08-31T23:26:15.960" v="15140"/>
          <ac:picMkLst>
            <pc:docMk/>
            <pc:sldMk cId="2484488728" sldId="2147478639"/>
            <ac:picMk id="318" creationId="{FC2C5153-6F23-912E-2478-0CA9EB7D9AF5}"/>
          </ac:picMkLst>
        </pc:picChg>
        <pc:picChg chg="mod">
          <ac:chgData name="Henry Jammes" userId="5f22554b-fd15-4676-8c82-dc6122af2a80" providerId="ADAL" clId="{A3A6ABF9-8563-404A-BEC3-1E0B3CC340AC}" dt="2023-08-31T23:26:15.960" v="15140"/>
          <ac:picMkLst>
            <pc:docMk/>
            <pc:sldMk cId="2484488728" sldId="2147478639"/>
            <ac:picMk id="322" creationId="{A7B06A6B-72FC-AE38-E99C-B8C3A26333FF}"/>
          </ac:picMkLst>
        </pc:picChg>
        <pc:picChg chg="mod">
          <ac:chgData name="Henry Jammes" userId="5f22554b-fd15-4676-8c82-dc6122af2a80" providerId="ADAL" clId="{A3A6ABF9-8563-404A-BEC3-1E0B3CC340AC}" dt="2023-08-31T23:26:15.960" v="15140"/>
          <ac:picMkLst>
            <pc:docMk/>
            <pc:sldMk cId="2484488728" sldId="2147478639"/>
            <ac:picMk id="327" creationId="{E1E6B9AA-0EA3-D733-ED13-88B8E2A72497}"/>
          </ac:picMkLst>
        </pc:picChg>
        <pc:picChg chg="mod">
          <ac:chgData name="Henry Jammes" userId="5f22554b-fd15-4676-8c82-dc6122af2a80" providerId="ADAL" clId="{A3A6ABF9-8563-404A-BEC3-1E0B3CC340AC}" dt="2023-08-31T23:26:15.960" v="15140"/>
          <ac:picMkLst>
            <pc:docMk/>
            <pc:sldMk cId="2484488728" sldId="2147478639"/>
            <ac:picMk id="331" creationId="{403871D7-C56F-1AF5-53CB-63B292EAADE2}"/>
          </ac:picMkLst>
        </pc:picChg>
        <pc:picChg chg="mod">
          <ac:chgData name="Henry Jammes" userId="5f22554b-fd15-4676-8c82-dc6122af2a80" providerId="ADAL" clId="{A3A6ABF9-8563-404A-BEC3-1E0B3CC340AC}" dt="2023-08-31T23:26:15.960" v="15140"/>
          <ac:picMkLst>
            <pc:docMk/>
            <pc:sldMk cId="2484488728" sldId="2147478639"/>
            <ac:picMk id="334" creationId="{9D535B9F-609D-76C1-44BC-54BD4A1753B5}"/>
          </ac:picMkLst>
        </pc:picChg>
        <pc:picChg chg="mod">
          <ac:chgData name="Henry Jammes" userId="5f22554b-fd15-4676-8c82-dc6122af2a80" providerId="ADAL" clId="{A3A6ABF9-8563-404A-BEC3-1E0B3CC340AC}" dt="2023-08-31T23:26:15.960" v="15140"/>
          <ac:picMkLst>
            <pc:docMk/>
            <pc:sldMk cId="2484488728" sldId="2147478639"/>
            <ac:picMk id="338" creationId="{698014FB-22F7-0F1F-297C-F3042C3354CE}"/>
          </ac:picMkLst>
        </pc:picChg>
        <pc:picChg chg="mod">
          <ac:chgData name="Henry Jammes" userId="5f22554b-fd15-4676-8c82-dc6122af2a80" providerId="ADAL" clId="{A3A6ABF9-8563-404A-BEC3-1E0B3CC340AC}" dt="2023-08-31T23:26:15.960" v="15140"/>
          <ac:picMkLst>
            <pc:docMk/>
            <pc:sldMk cId="2484488728" sldId="2147478639"/>
            <ac:picMk id="343" creationId="{81E1FF60-EE81-1B58-4DB2-384F5A1BA519}"/>
          </ac:picMkLst>
        </pc:picChg>
        <pc:picChg chg="mod">
          <ac:chgData name="Henry Jammes" userId="5f22554b-fd15-4676-8c82-dc6122af2a80" providerId="ADAL" clId="{A3A6ABF9-8563-404A-BEC3-1E0B3CC340AC}" dt="2023-08-31T23:26:15.960" v="15140"/>
          <ac:picMkLst>
            <pc:docMk/>
            <pc:sldMk cId="2484488728" sldId="2147478639"/>
            <ac:picMk id="348" creationId="{8409BED3-8DCB-06F6-050B-12B5EFE33365}"/>
          </ac:picMkLst>
        </pc:picChg>
        <pc:cxnChg chg="add del mod">
          <ac:chgData name="Henry Jammes" userId="5f22554b-fd15-4676-8c82-dc6122af2a80" providerId="ADAL" clId="{A3A6ABF9-8563-404A-BEC3-1E0B3CC340AC}" dt="2023-08-31T23:24:55.092" v="15123"/>
          <ac:cxnSpMkLst>
            <pc:docMk/>
            <pc:sldMk cId="2484488728" sldId="2147478639"/>
            <ac:cxnSpMk id="12" creationId="{2956DA32-B798-6888-CD00-5D4012DFE829}"/>
          </ac:cxnSpMkLst>
        </pc:cxnChg>
        <pc:cxnChg chg="add del mod">
          <ac:chgData name="Henry Jammes" userId="5f22554b-fd15-4676-8c82-dc6122af2a80" providerId="ADAL" clId="{A3A6ABF9-8563-404A-BEC3-1E0B3CC340AC}" dt="2023-08-31T23:24:55.092" v="15123"/>
          <ac:cxnSpMkLst>
            <pc:docMk/>
            <pc:sldMk cId="2484488728" sldId="2147478639"/>
            <ac:cxnSpMk id="13" creationId="{F60AB603-8EB8-EF84-1384-F07ABA9B6930}"/>
          </ac:cxnSpMkLst>
        </pc:cxnChg>
        <pc:cxnChg chg="add del mod">
          <ac:chgData name="Henry Jammes" userId="5f22554b-fd15-4676-8c82-dc6122af2a80" providerId="ADAL" clId="{A3A6ABF9-8563-404A-BEC3-1E0B3CC340AC}" dt="2023-08-31T23:24:55.092" v="15123"/>
          <ac:cxnSpMkLst>
            <pc:docMk/>
            <pc:sldMk cId="2484488728" sldId="2147478639"/>
            <ac:cxnSpMk id="14" creationId="{BA83A28F-69B7-1E39-AF0B-CA9AE9908EA4}"/>
          </ac:cxnSpMkLst>
        </pc:cxnChg>
        <pc:cxnChg chg="add del mod">
          <ac:chgData name="Henry Jammes" userId="5f22554b-fd15-4676-8c82-dc6122af2a80" providerId="ADAL" clId="{A3A6ABF9-8563-404A-BEC3-1E0B3CC340AC}" dt="2023-08-31T23:24:55.092" v="15123"/>
          <ac:cxnSpMkLst>
            <pc:docMk/>
            <pc:sldMk cId="2484488728" sldId="2147478639"/>
            <ac:cxnSpMk id="39" creationId="{887E1107-B394-6BD2-0E16-26EBE6BC014D}"/>
          </ac:cxnSpMkLst>
        </pc:cxnChg>
        <pc:cxnChg chg="add del mod">
          <ac:chgData name="Henry Jammes" userId="5f22554b-fd15-4676-8c82-dc6122af2a80" providerId="ADAL" clId="{A3A6ABF9-8563-404A-BEC3-1E0B3CC340AC}" dt="2023-08-31T23:24:55.092" v="15123"/>
          <ac:cxnSpMkLst>
            <pc:docMk/>
            <pc:sldMk cId="2484488728" sldId="2147478639"/>
            <ac:cxnSpMk id="41" creationId="{DFE849E6-8D2A-5092-4DB7-EAEFC17F275C}"/>
          </ac:cxnSpMkLst>
        </pc:cxnChg>
        <pc:cxnChg chg="add del mod">
          <ac:chgData name="Henry Jammes" userId="5f22554b-fd15-4676-8c82-dc6122af2a80" providerId="ADAL" clId="{A3A6ABF9-8563-404A-BEC3-1E0B3CC340AC}" dt="2023-08-31T23:24:55.092" v="15123"/>
          <ac:cxnSpMkLst>
            <pc:docMk/>
            <pc:sldMk cId="2484488728" sldId="2147478639"/>
            <ac:cxnSpMk id="44" creationId="{E54C5687-43FA-AD37-2681-E1B44ADC7010}"/>
          </ac:cxnSpMkLst>
        </pc:cxnChg>
        <pc:cxnChg chg="add del mod">
          <ac:chgData name="Henry Jammes" userId="5f22554b-fd15-4676-8c82-dc6122af2a80" providerId="ADAL" clId="{A3A6ABF9-8563-404A-BEC3-1E0B3CC340AC}" dt="2023-08-31T23:24:55.092" v="15123"/>
          <ac:cxnSpMkLst>
            <pc:docMk/>
            <pc:sldMk cId="2484488728" sldId="2147478639"/>
            <ac:cxnSpMk id="64" creationId="{AB8D9527-266B-C977-84BF-D01CD590359D}"/>
          </ac:cxnSpMkLst>
        </pc:cxnChg>
        <pc:cxnChg chg="add del mod">
          <ac:chgData name="Henry Jammes" userId="5f22554b-fd15-4676-8c82-dc6122af2a80" providerId="ADAL" clId="{A3A6ABF9-8563-404A-BEC3-1E0B3CC340AC}" dt="2023-08-31T23:24:55.092" v="15123"/>
          <ac:cxnSpMkLst>
            <pc:docMk/>
            <pc:sldMk cId="2484488728" sldId="2147478639"/>
            <ac:cxnSpMk id="65" creationId="{88EBF707-275F-D687-1A6E-BE6ACFD2FC31}"/>
          </ac:cxnSpMkLst>
        </pc:cxnChg>
        <pc:cxnChg chg="add del mod">
          <ac:chgData name="Henry Jammes" userId="5f22554b-fd15-4676-8c82-dc6122af2a80" providerId="ADAL" clId="{A3A6ABF9-8563-404A-BEC3-1E0B3CC340AC}" dt="2023-08-31T23:24:55.092" v="15123"/>
          <ac:cxnSpMkLst>
            <pc:docMk/>
            <pc:sldMk cId="2484488728" sldId="2147478639"/>
            <ac:cxnSpMk id="66" creationId="{EC0E7722-B092-B24A-896A-CAEAEE162151}"/>
          </ac:cxnSpMkLst>
        </pc:cxnChg>
        <pc:cxnChg chg="add del mod">
          <ac:chgData name="Henry Jammes" userId="5f22554b-fd15-4676-8c82-dc6122af2a80" providerId="ADAL" clId="{A3A6ABF9-8563-404A-BEC3-1E0B3CC340AC}" dt="2023-08-31T23:24:55.092" v="15123"/>
          <ac:cxnSpMkLst>
            <pc:docMk/>
            <pc:sldMk cId="2484488728" sldId="2147478639"/>
            <ac:cxnSpMk id="67" creationId="{AF061480-DC8B-B7FB-3FFC-34D0E131F1FC}"/>
          </ac:cxnSpMkLst>
        </pc:cxnChg>
        <pc:cxnChg chg="add del mod">
          <ac:chgData name="Henry Jammes" userId="5f22554b-fd15-4676-8c82-dc6122af2a80" providerId="ADAL" clId="{A3A6ABF9-8563-404A-BEC3-1E0B3CC340AC}" dt="2023-08-31T23:24:55.092" v="15123"/>
          <ac:cxnSpMkLst>
            <pc:docMk/>
            <pc:sldMk cId="2484488728" sldId="2147478639"/>
            <ac:cxnSpMk id="78" creationId="{8F648BAC-E8BC-A59F-885F-92A82E4A8DFE}"/>
          </ac:cxnSpMkLst>
        </pc:cxnChg>
        <pc:cxnChg chg="add del mod">
          <ac:chgData name="Henry Jammes" userId="5f22554b-fd15-4676-8c82-dc6122af2a80" providerId="ADAL" clId="{A3A6ABF9-8563-404A-BEC3-1E0B3CC340AC}" dt="2023-08-31T23:24:55.092" v="15123"/>
          <ac:cxnSpMkLst>
            <pc:docMk/>
            <pc:sldMk cId="2484488728" sldId="2147478639"/>
            <ac:cxnSpMk id="80" creationId="{D835C1B5-5569-C065-BADC-55BBF562B936}"/>
          </ac:cxnSpMkLst>
        </pc:cxnChg>
        <pc:cxnChg chg="add del mod">
          <ac:chgData name="Henry Jammes" userId="5f22554b-fd15-4676-8c82-dc6122af2a80" providerId="ADAL" clId="{A3A6ABF9-8563-404A-BEC3-1E0B3CC340AC}" dt="2023-08-31T23:24:55.092" v="15123"/>
          <ac:cxnSpMkLst>
            <pc:docMk/>
            <pc:sldMk cId="2484488728" sldId="2147478639"/>
            <ac:cxnSpMk id="103" creationId="{2B602700-39AE-E2B4-10EC-462FDEF5832A}"/>
          </ac:cxnSpMkLst>
        </pc:cxnChg>
        <pc:cxnChg chg="add del mod">
          <ac:chgData name="Henry Jammes" userId="5f22554b-fd15-4676-8c82-dc6122af2a80" providerId="ADAL" clId="{A3A6ABF9-8563-404A-BEC3-1E0B3CC340AC}" dt="2023-08-31T23:24:55.092" v="15123"/>
          <ac:cxnSpMkLst>
            <pc:docMk/>
            <pc:sldMk cId="2484488728" sldId="2147478639"/>
            <ac:cxnSpMk id="104" creationId="{87D67A20-398C-CAAF-8CBD-EB48CFA23833}"/>
          </ac:cxnSpMkLst>
        </pc:cxnChg>
        <pc:cxnChg chg="add del mod">
          <ac:chgData name="Henry Jammes" userId="5f22554b-fd15-4676-8c82-dc6122af2a80" providerId="ADAL" clId="{A3A6ABF9-8563-404A-BEC3-1E0B3CC340AC}" dt="2023-08-31T23:24:55.092" v="15123"/>
          <ac:cxnSpMkLst>
            <pc:docMk/>
            <pc:sldMk cId="2484488728" sldId="2147478639"/>
            <ac:cxnSpMk id="108" creationId="{243E15BC-4EFB-DEAC-FE58-B2E132D99AFD}"/>
          </ac:cxnSpMkLst>
        </pc:cxnChg>
        <pc:cxnChg chg="add del mod">
          <ac:chgData name="Henry Jammes" userId="5f22554b-fd15-4676-8c82-dc6122af2a80" providerId="ADAL" clId="{A3A6ABF9-8563-404A-BEC3-1E0B3CC340AC}" dt="2023-08-31T23:26:00.817" v="15138" actId="478"/>
          <ac:cxnSpMkLst>
            <pc:docMk/>
            <pc:sldMk cId="2484488728" sldId="2147478639"/>
            <ac:cxnSpMk id="126" creationId="{F1F3AC77-80C9-2E9C-49EA-4C731AD368DE}"/>
          </ac:cxnSpMkLst>
        </pc:cxnChg>
        <pc:cxnChg chg="add del mod">
          <ac:chgData name="Henry Jammes" userId="5f22554b-fd15-4676-8c82-dc6122af2a80" providerId="ADAL" clId="{A3A6ABF9-8563-404A-BEC3-1E0B3CC340AC}" dt="2023-08-31T23:26:00.817" v="15138" actId="478"/>
          <ac:cxnSpMkLst>
            <pc:docMk/>
            <pc:sldMk cId="2484488728" sldId="2147478639"/>
            <ac:cxnSpMk id="127" creationId="{38D269BA-DC53-9BBD-F5C1-1050D7E21878}"/>
          </ac:cxnSpMkLst>
        </pc:cxnChg>
        <pc:cxnChg chg="add del mod">
          <ac:chgData name="Henry Jammes" userId="5f22554b-fd15-4676-8c82-dc6122af2a80" providerId="ADAL" clId="{A3A6ABF9-8563-404A-BEC3-1E0B3CC340AC}" dt="2023-08-31T23:26:00.817" v="15138" actId="478"/>
          <ac:cxnSpMkLst>
            <pc:docMk/>
            <pc:sldMk cId="2484488728" sldId="2147478639"/>
            <ac:cxnSpMk id="128" creationId="{D67C8D89-F080-E2B5-2824-E9AF8155DD6B}"/>
          </ac:cxnSpMkLst>
        </pc:cxnChg>
        <pc:cxnChg chg="add del mod">
          <ac:chgData name="Henry Jammes" userId="5f22554b-fd15-4676-8c82-dc6122af2a80" providerId="ADAL" clId="{A3A6ABF9-8563-404A-BEC3-1E0B3CC340AC}" dt="2023-08-31T23:26:00.817" v="15138" actId="478"/>
          <ac:cxnSpMkLst>
            <pc:docMk/>
            <pc:sldMk cId="2484488728" sldId="2147478639"/>
            <ac:cxnSpMk id="153" creationId="{C14A8977-6523-4BD5-6DE2-9C854A7A2B6B}"/>
          </ac:cxnSpMkLst>
        </pc:cxnChg>
        <pc:cxnChg chg="add del mod">
          <ac:chgData name="Henry Jammes" userId="5f22554b-fd15-4676-8c82-dc6122af2a80" providerId="ADAL" clId="{A3A6ABF9-8563-404A-BEC3-1E0B3CC340AC}" dt="2023-08-31T23:26:00.817" v="15138" actId="478"/>
          <ac:cxnSpMkLst>
            <pc:docMk/>
            <pc:sldMk cId="2484488728" sldId="2147478639"/>
            <ac:cxnSpMk id="155" creationId="{C1001F64-236B-B105-E744-182219F1824C}"/>
          </ac:cxnSpMkLst>
        </pc:cxnChg>
        <pc:cxnChg chg="add del mod">
          <ac:chgData name="Henry Jammes" userId="5f22554b-fd15-4676-8c82-dc6122af2a80" providerId="ADAL" clId="{A3A6ABF9-8563-404A-BEC3-1E0B3CC340AC}" dt="2023-08-31T23:26:00.817" v="15138" actId="478"/>
          <ac:cxnSpMkLst>
            <pc:docMk/>
            <pc:sldMk cId="2484488728" sldId="2147478639"/>
            <ac:cxnSpMk id="157" creationId="{5F9F7C69-1C51-BDA4-A56C-CAD77FE75D6E}"/>
          </ac:cxnSpMkLst>
        </pc:cxnChg>
        <pc:cxnChg chg="add del mod">
          <ac:chgData name="Henry Jammes" userId="5f22554b-fd15-4676-8c82-dc6122af2a80" providerId="ADAL" clId="{A3A6ABF9-8563-404A-BEC3-1E0B3CC340AC}" dt="2023-08-31T23:26:00.817" v="15138" actId="478"/>
          <ac:cxnSpMkLst>
            <pc:docMk/>
            <pc:sldMk cId="2484488728" sldId="2147478639"/>
            <ac:cxnSpMk id="177" creationId="{A7E4CDB4-D805-29D3-5332-9AC4AD8D1E64}"/>
          </ac:cxnSpMkLst>
        </pc:cxnChg>
        <pc:cxnChg chg="add del mod">
          <ac:chgData name="Henry Jammes" userId="5f22554b-fd15-4676-8c82-dc6122af2a80" providerId="ADAL" clId="{A3A6ABF9-8563-404A-BEC3-1E0B3CC340AC}" dt="2023-08-31T23:26:00.817" v="15138" actId="478"/>
          <ac:cxnSpMkLst>
            <pc:docMk/>
            <pc:sldMk cId="2484488728" sldId="2147478639"/>
            <ac:cxnSpMk id="178" creationId="{30395F5F-C8E3-CBE5-F1A4-D83237AD0D55}"/>
          </ac:cxnSpMkLst>
        </pc:cxnChg>
        <pc:cxnChg chg="add del mod">
          <ac:chgData name="Henry Jammes" userId="5f22554b-fd15-4676-8c82-dc6122af2a80" providerId="ADAL" clId="{A3A6ABF9-8563-404A-BEC3-1E0B3CC340AC}" dt="2023-08-31T23:26:00.817" v="15138" actId="478"/>
          <ac:cxnSpMkLst>
            <pc:docMk/>
            <pc:sldMk cId="2484488728" sldId="2147478639"/>
            <ac:cxnSpMk id="179" creationId="{07F8FA6C-A896-89A5-63FD-B3DD1891EF47}"/>
          </ac:cxnSpMkLst>
        </pc:cxnChg>
        <pc:cxnChg chg="add del mod">
          <ac:chgData name="Henry Jammes" userId="5f22554b-fd15-4676-8c82-dc6122af2a80" providerId="ADAL" clId="{A3A6ABF9-8563-404A-BEC3-1E0B3CC340AC}" dt="2023-08-31T23:26:00.817" v="15138" actId="478"/>
          <ac:cxnSpMkLst>
            <pc:docMk/>
            <pc:sldMk cId="2484488728" sldId="2147478639"/>
            <ac:cxnSpMk id="180" creationId="{3A959C31-8184-1121-3230-8B5DB2910CEE}"/>
          </ac:cxnSpMkLst>
        </pc:cxnChg>
        <pc:cxnChg chg="add del mod">
          <ac:chgData name="Henry Jammes" userId="5f22554b-fd15-4676-8c82-dc6122af2a80" providerId="ADAL" clId="{A3A6ABF9-8563-404A-BEC3-1E0B3CC340AC}" dt="2023-08-31T23:26:00.817" v="15138" actId="478"/>
          <ac:cxnSpMkLst>
            <pc:docMk/>
            <pc:sldMk cId="2484488728" sldId="2147478639"/>
            <ac:cxnSpMk id="191" creationId="{0937C23B-CF06-7D62-D827-E6BCCA43D0BB}"/>
          </ac:cxnSpMkLst>
        </pc:cxnChg>
        <pc:cxnChg chg="add del mod">
          <ac:chgData name="Henry Jammes" userId="5f22554b-fd15-4676-8c82-dc6122af2a80" providerId="ADAL" clId="{A3A6ABF9-8563-404A-BEC3-1E0B3CC340AC}" dt="2023-08-31T23:26:00.817" v="15138" actId="478"/>
          <ac:cxnSpMkLst>
            <pc:docMk/>
            <pc:sldMk cId="2484488728" sldId="2147478639"/>
            <ac:cxnSpMk id="193" creationId="{E4322273-BD51-50D3-88ED-7927EF0F05EA}"/>
          </ac:cxnSpMkLst>
        </pc:cxnChg>
        <pc:cxnChg chg="add del mod">
          <ac:chgData name="Henry Jammes" userId="5f22554b-fd15-4676-8c82-dc6122af2a80" providerId="ADAL" clId="{A3A6ABF9-8563-404A-BEC3-1E0B3CC340AC}" dt="2023-08-31T23:26:00.817" v="15138" actId="478"/>
          <ac:cxnSpMkLst>
            <pc:docMk/>
            <pc:sldMk cId="2484488728" sldId="2147478639"/>
            <ac:cxnSpMk id="216" creationId="{D0AD4A6A-761F-8202-2D3F-A54CCAC09037}"/>
          </ac:cxnSpMkLst>
        </pc:cxnChg>
        <pc:cxnChg chg="add del mod">
          <ac:chgData name="Henry Jammes" userId="5f22554b-fd15-4676-8c82-dc6122af2a80" providerId="ADAL" clId="{A3A6ABF9-8563-404A-BEC3-1E0B3CC340AC}" dt="2023-08-31T23:26:00.817" v="15138" actId="478"/>
          <ac:cxnSpMkLst>
            <pc:docMk/>
            <pc:sldMk cId="2484488728" sldId="2147478639"/>
            <ac:cxnSpMk id="217" creationId="{2889CABA-B8E0-8F87-519C-570D6360FFF0}"/>
          </ac:cxnSpMkLst>
        </pc:cxnChg>
        <pc:cxnChg chg="add del mod">
          <ac:chgData name="Henry Jammes" userId="5f22554b-fd15-4676-8c82-dc6122af2a80" providerId="ADAL" clId="{A3A6ABF9-8563-404A-BEC3-1E0B3CC340AC}" dt="2023-08-31T23:26:00.817" v="15138" actId="478"/>
          <ac:cxnSpMkLst>
            <pc:docMk/>
            <pc:sldMk cId="2484488728" sldId="2147478639"/>
            <ac:cxnSpMk id="221" creationId="{95B7D059-635D-E5C2-62F0-F17A0222B07F}"/>
          </ac:cxnSpMkLst>
        </pc:cxnChg>
        <pc:cxnChg chg="mod topLvl">
          <ac:chgData name="Henry Jammes" userId="5f22554b-fd15-4676-8c82-dc6122af2a80" providerId="ADAL" clId="{A3A6ABF9-8563-404A-BEC3-1E0B3CC340AC}" dt="2023-08-31T23:58:20.897" v="16594" actId="208"/>
          <ac:cxnSpMkLst>
            <pc:docMk/>
            <pc:sldMk cId="2484488728" sldId="2147478639"/>
            <ac:cxnSpMk id="250" creationId="{0C18F6BE-A563-5194-8715-4788E825314F}"/>
          </ac:cxnSpMkLst>
        </pc:cxnChg>
        <pc:cxnChg chg="mod topLvl">
          <ac:chgData name="Henry Jammes" userId="5f22554b-fd15-4676-8c82-dc6122af2a80" providerId="ADAL" clId="{A3A6ABF9-8563-404A-BEC3-1E0B3CC340AC}" dt="2023-08-31T23:58:20.897" v="16594" actId="208"/>
          <ac:cxnSpMkLst>
            <pc:docMk/>
            <pc:sldMk cId="2484488728" sldId="2147478639"/>
            <ac:cxnSpMk id="251" creationId="{D28A9DB6-9C55-F91E-F3D3-541771FEDCCC}"/>
          </ac:cxnSpMkLst>
        </pc:cxnChg>
        <pc:cxnChg chg="mod topLvl">
          <ac:chgData name="Henry Jammes" userId="5f22554b-fd15-4676-8c82-dc6122af2a80" providerId="ADAL" clId="{A3A6ABF9-8563-404A-BEC3-1E0B3CC340AC}" dt="2023-08-31T23:30:47.098" v="15351" actId="1076"/>
          <ac:cxnSpMkLst>
            <pc:docMk/>
            <pc:sldMk cId="2484488728" sldId="2147478639"/>
            <ac:cxnSpMk id="252" creationId="{547C4EFD-2BBB-F783-BD22-3C0EEBB433F3}"/>
          </ac:cxnSpMkLst>
        </pc:cxnChg>
        <pc:cxnChg chg="mod topLvl">
          <ac:chgData name="Henry Jammes" userId="5f22554b-fd15-4676-8c82-dc6122af2a80" providerId="ADAL" clId="{A3A6ABF9-8563-404A-BEC3-1E0B3CC340AC}" dt="2023-08-31T23:58:20.897" v="16594" actId="208"/>
          <ac:cxnSpMkLst>
            <pc:docMk/>
            <pc:sldMk cId="2484488728" sldId="2147478639"/>
            <ac:cxnSpMk id="262" creationId="{A8A498F5-3073-10D0-D323-1F62567DB86C}"/>
          </ac:cxnSpMkLst>
        </pc:cxnChg>
        <pc:cxnChg chg="mod topLvl">
          <ac:chgData name="Henry Jammes" userId="5f22554b-fd15-4676-8c82-dc6122af2a80" providerId="ADAL" clId="{A3A6ABF9-8563-404A-BEC3-1E0B3CC340AC}" dt="2023-08-31T23:58:21.954" v="16597" actId="208"/>
          <ac:cxnSpMkLst>
            <pc:docMk/>
            <pc:sldMk cId="2484488728" sldId="2147478639"/>
            <ac:cxnSpMk id="264" creationId="{F471CFA3-95D1-BA87-9AE8-C5727630ADEC}"/>
          </ac:cxnSpMkLst>
        </pc:cxnChg>
        <pc:cxnChg chg="mod topLvl">
          <ac:chgData name="Henry Jammes" userId="5f22554b-fd15-4676-8c82-dc6122af2a80" providerId="ADAL" clId="{A3A6ABF9-8563-404A-BEC3-1E0B3CC340AC}" dt="2023-08-31T23:32:40.060" v="15421" actId="1035"/>
          <ac:cxnSpMkLst>
            <pc:docMk/>
            <pc:sldMk cId="2484488728" sldId="2147478639"/>
            <ac:cxnSpMk id="266" creationId="{9E339B3E-7E8E-E705-F44D-060977F5C347}"/>
          </ac:cxnSpMkLst>
        </pc:cxnChg>
        <pc:cxnChg chg="mod topLvl">
          <ac:chgData name="Henry Jammes" userId="5f22554b-fd15-4676-8c82-dc6122af2a80" providerId="ADAL" clId="{A3A6ABF9-8563-404A-BEC3-1E0B3CC340AC}" dt="2023-08-31T23:58:20.897" v="16594" actId="208"/>
          <ac:cxnSpMkLst>
            <pc:docMk/>
            <pc:sldMk cId="2484488728" sldId="2147478639"/>
            <ac:cxnSpMk id="275" creationId="{72FEA7F2-6DBA-AAE5-6AB8-FAFAB5289419}"/>
          </ac:cxnSpMkLst>
        </pc:cxnChg>
        <pc:cxnChg chg="mod topLvl">
          <ac:chgData name="Henry Jammes" userId="5f22554b-fd15-4676-8c82-dc6122af2a80" providerId="ADAL" clId="{A3A6ABF9-8563-404A-BEC3-1E0B3CC340AC}" dt="2023-08-31T23:58:20.897" v="16594" actId="208"/>
          <ac:cxnSpMkLst>
            <pc:docMk/>
            <pc:sldMk cId="2484488728" sldId="2147478639"/>
            <ac:cxnSpMk id="276" creationId="{32C6B6C4-9162-8A32-D548-B55D7D647DB7}"/>
          </ac:cxnSpMkLst>
        </pc:cxnChg>
        <pc:cxnChg chg="mod topLvl">
          <ac:chgData name="Henry Jammes" userId="5f22554b-fd15-4676-8c82-dc6122af2a80" providerId="ADAL" clId="{A3A6ABF9-8563-404A-BEC3-1E0B3CC340AC}" dt="2023-08-31T23:30:47.098" v="15351" actId="1076"/>
          <ac:cxnSpMkLst>
            <pc:docMk/>
            <pc:sldMk cId="2484488728" sldId="2147478639"/>
            <ac:cxnSpMk id="277" creationId="{85FE18B5-75BA-84F3-497E-7A68AA0D4DE5}"/>
          </ac:cxnSpMkLst>
        </pc:cxnChg>
        <pc:cxnChg chg="mod topLvl">
          <ac:chgData name="Henry Jammes" userId="5f22554b-fd15-4676-8c82-dc6122af2a80" providerId="ADAL" clId="{A3A6ABF9-8563-404A-BEC3-1E0B3CC340AC}" dt="2023-08-31T23:30:47.098" v="15351" actId="1076"/>
          <ac:cxnSpMkLst>
            <pc:docMk/>
            <pc:sldMk cId="2484488728" sldId="2147478639"/>
            <ac:cxnSpMk id="278" creationId="{F0ED0FEF-37FE-5614-B012-9C88E2741DE9}"/>
          </ac:cxnSpMkLst>
        </pc:cxnChg>
        <pc:cxnChg chg="mod topLvl">
          <ac:chgData name="Henry Jammes" userId="5f22554b-fd15-4676-8c82-dc6122af2a80" providerId="ADAL" clId="{A3A6ABF9-8563-404A-BEC3-1E0B3CC340AC}" dt="2023-08-31T23:30:47.098" v="15351" actId="1076"/>
          <ac:cxnSpMkLst>
            <pc:docMk/>
            <pc:sldMk cId="2484488728" sldId="2147478639"/>
            <ac:cxnSpMk id="284" creationId="{390301E9-0928-9710-9486-664E0F58323F}"/>
          </ac:cxnSpMkLst>
        </pc:cxnChg>
        <pc:cxnChg chg="mod topLvl">
          <ac:chgData name="Henry Jammes" userId="5f22554b-fd15-4676-8c82-dc6122af2a80" providerId="ADAL" clId="{A3A6ABF9-8563-404A-BEC3-1E0B3CC340AC}" dt="2023-08-31T23:30:38.208" v="15350" actId="165"/>
          <ac:cxnSpMkLst>
            <pc:docMk/>
            <pc:sldMk cId="2484488728" sldId="2147478639"/>
            <ac:cxnSpMk id="286" creationId="{A5CEA281-D6BD-A859-35A2-13976E37C5D1}"/>
          </ac:cxnSpMkLst>
        </pc:cxnChg>
        <pc:cxnChg chg="mod topLvl">
          <ac:chgData name="Henry Jammes" userId="5f22554b-fd15-4676-8c82-dc6122af2a80" providerId="ADAL" clId="{A3A6ABF9-8563-404A-BEC3-1E0B3CC340AC}" dt="2023-08-31T23:30:38.208" v="15350" actId="165"/>
          <ac:cxnSpMkLst>
            <pc:docMk/>
            <pc:sldMk cId="2484488728" sldId="2147478639"/>
            <ac:cxnSpMk id="301" creationId="{23341F36-6A24-56CE-D048-A3DA5C238F7A}"/>
          </ac:cxnSpMkLst>
        </pc:cxnChg>
        <pc:cxnChg chg="mod topLvl">
          <ac:chgData name="Henry Jammes" userId="5f22554b-fd15-4676-8c82-dc6122af2a80" providerId="ADAL" clId="{A3A6ABF9-8563-404A-BEC3-1E0B3CC340AC}" dt="2023-08-31T23:30:38.208" v="15350" actId="165"/>
          <ac:cxnSpMkLst>
            <pc:docMk/>
            <pc:sldMk cId="2484488728" sldId="2147478639"/>
            <ac:cxnSpMk id="302" creationId="{CA7D7345-AB79-3194-09B4-E4E803DD1577}"/>
          </ac:cxnSpMkLst>
        </pc:cxnChg>
        <pc:cxnChg chg="mod topLvl">
          <ac:chgData name="Henry Jammes" userId="5f22554b-fd15-4676-8c82-dc6122af2a80" providerId="ADAL" clId="{A3A6ABF9-8563-404A-BEC3-1E0B3CC340AC}" dt="2023-08-31T23:58:20.897" v="16594" actId="208"/>
          <ac:cxnSpMkLst>
            <pc:docMk/>
            <pc:sldMk cId="2484488728" sldId="2147478639"/>
            <ac:cxnSpMk id="306" creationId="{AECDD90F-5649-5BFB-C965-B151A7C1AC96}"/>
          </ac:cxnSpMkLst>
        </pc:cxnChg>
      </pc:sldChg>
      <pc:sldChg chg="addSp delSp modSp add mod ord setBg delCm modCm">
        <pc:chgData name="Henry Jammes" userId="5f22554b-fd15-4676-8c82-dc6122af2a80" providerId="ADAL" clId="{A3A6ABF9-8563-404A-BEC3-1E0B3CC340AC}" dt="2023-09-08T10:25:25.614" v="40913"/>
        <pc:sldMkLst>
          <pc:docMk/>
          <pc:sldMk cId="4234592746" sldId="2147478640"/>
        </pc:sldMkLst>
        <pc:spChg chg="mod">
          <ac:chgData name="Henry Jammes" userId="5f22554b-fd15-4676-8c82-dc6122af2a80" providerId="ADAL" clId="{A3A6ABF9-8563-404A-BEC3-1E0B3CC340AC}" dt="2023-09-08T10:08:59.342" v="40751" actId="6549"/>
          <ac:spMkLst>
            <pc:docMk/>
            <pc:sldMk cId="4234592746" sldId="2147478640"/>
            <ac:spMk id="2" creationId="{06200FD3-EB50-A291-6952-748348F5754E}"/>
          </ac:spMkLst>
        </pc:spChg>
        <pc:spChg chg="add del mod ord topLvl">
          <ac:chgData name="Henry Jammes" userId="5f22554b-fd15-4676-8c82-dc6122af2a80" providerId="ADAL" clId="{A3A6ABF9-8563-404A-BEC3-1E0B3CC340AC}" dt="2023-09-08T10:04:32.285" v="40647" actId="478"/>
          <ac:spMkLst>
            <pc:docMk/>
            <pc:sldMk cId="4234592746" sldId="2147478640"/>
            <ac:spMk id="3" creationId="{BA3B09E7-DC25-E43F-351B-EF69C7553F18}"/>
          </ac:spMkLst>
        </pc:spChg>
        <pc:spChg chg="add del mod topLvl">
          <ac:chgData name="Henry Jammes" userId="5f22554b-fd15-4676-8c82-dc6122af2a80" providerId="ADAL" clId="{A3A6ABF9-8563-404A-BEC3-1E0B3CC340AC}" dt="2023-09-04T18:32:20.270" v="24816" actId="478"/>
          <ac:spMkLst>
            <pc:docMk/>
            <pc:sldMk cId="4234592746" sldId="2147478640"/>
            <ac:spMk id="4" creationId="{083F6810-1E2E-0C0F-49AD-D33DAF238B0D}"/>
          </ac:spMkLst>
        </pc:spChg>
        <pc:spChg chg="add mod">
          <ac:chgData name="Henry Jammes" userId="5f22554b-fd15-4676-8c82-dc6122af2a80" providerId="ADAL" clId="{A3A6ABF9-8563-404A-BEC3-1E0B3CC340AC}" dt="2023-09-08T10:20:15.526" v="40757" actId="14100"/>
          <ac:spMkLst>
            <pc:docMk/>
            <pc:sldMk cId="4234592746" sldId="2147478640"/>
            <ac:spMk id="4" creationId="{2D3AC5BA-4B6E-CCC9-3FFF-60EBA2E197C1}"/>
          </ac:spMkLst>
        </pc:spChg>
        <pc:spChg chg="add del mod topLvl">
          <ac:chgData name="Henry Jammes" userId="5f22554b-fd15-4676-8c82-dc6122af2a80" providerId="ADAL" clId="{A3A6ABF9-8563-404A-BEC3-1E0B3CC340AC}" dt="2023-09-04T18:32:55.060" v="24825" actId="478"/>
          <ac:spMkLst>
            <pc:docMk/>
            <pc:sldMk cId="4234592746" sldId="2147478640"/>
            <ac:spMk id="5" creationId="{253481DB-C964-4715-D2D6-9A4CD1C36C43}"/>
          </ac:spMkLst>
        </pc:spChg>
        <pc:spChg chg="add del mod topLvl">
          <ac:chgData name="Henry Jammes" userId="5f22554b-fd15-4676-8c82-dc6122af2a80" providerId="ADAL" clId="{A3A6ABF9-8563-404A-BEC3-1E0B3CC340AC}" dt="2023-09-04T18:33:10.270" v="24829" actId="478"/>
          <ac:spMkLst>
            <pc:docMk/>
            <pc:sldMk cId="4234592746" sldId="2147478640"/>
            <ac:spMk id="6" creationId="{4060FA4D-A571-82BC-815F-5FE0A43F2741}"/>
          </ac:spMkLst>
        </pc:spChg>
        <pc:spChg chg="mod">
          <ac:chgData name="Henry Jammes" userId="5f22554b-fd15-4676-8c82-dc6122af2a80" providerId="ADAL" clId="{A3A6ABF9-8563-404A-BEC3-1E0B3CC340AC}" dt="2023-09-08T10:24:38.368" v="40886" actId="948"/>
          <ac:spMkLst>
            <pc:docMk/>
            <pc:sldMk cId="4234592746" sldId="2147478640"/>
            <ac:spMk id="7" creationId="{CDFA3B16-0CF6-4342-00CD-A2121780A14D}"/>
          </ac:spMkLst>
        </pc:spChg>
        <pc:spChg chg="add del mod topLvl">
          <ac:chgData name="Henry Jammes" userId="5f22554b-fd15-4676-8c82-dc6122af2a80" providerId="ADAL" clId="{A3A6ABF9-8563-404A-BEC3-1E0B3CC340AC}" dt="2023-09-04T18:33:10.270" v="24829" actId="478"/>
          <ac:spMkLst>
            <pc:docMk/>
            <pc:sldMk cId="4234592746" sldId="2147478640"/>
            <ac:spMk id="8" creationId="{4BD920F7-F173-1F45-7CB2-C016C0DD6715}"/>
          </ac:spMkLst>
        </pc:spChg>
        <pc:spChg chg="mod">
          <ac:chgData name="Henry Jammes" userId="5f22554b-fd15-4676-8c82-dc6122af2a80" providerId="ADAL" clId="{A3A6ABF9-8563-404A-BEC3-1E0B3CC340AC}" dt="2023-09-08T10:20:54.296" v="40772" actId="20577"/>
          <ac:spMkLst>
            <pc:docMk/>
            <pc:sldMk cId="4234592746" sldId="2147478640"/>
            <ac:spMk id="9" creationId="{E4E52AF6-6402-CF31-0165-40896BB82699}"/>
          </ac:spMkLst>
        </pc:spChg>
        <pc:spChg chg="add del mod topLvl">
          <ac:chgData name="Henry Jammes" userId="5f22554b-fd15-4676-8c82-dc6122af2a80" providerId="ADAL" clId="{A3A6ABF9-8563-404A-BEC3-1E0B3CC340AC}" dt="2023-09-04T18:33:10.270" v="24829" actId="478"/>
          <ac:spMkLst>
            <pc:docMk/>
            <pc:sldMk cId="4234592746" sldId="2147478640"/>
            <ac:spMk id="10" creationId="{181E0315-48A3-A59B-84DC-C7179A1C0DAB}"/>
          </ac:spMkLst>
        </pc:spChg>
        <pc:spChg chg="mod">
          <ac:chgData name="Henry Jammes" userId="5f22554b-fd15-4676-8c82-dc6122af2a80" providerId="ADAL" clId="{A3A6ABF9-8563-404A-BEC3-1E0B3CC340AC}" dt="2023-09-08T10:20:03.520" v="40752"/>
          <ac:spMkLst>
            <pc:docMk/>
            <pc:sldMk cId="4234592746" sldId="2147478640"/>
            <ac:spMk id="10" creationId="{8E12A4FB-6028-5580-46C1-70B02D2629F2}"/>
          </ac:spMkLst>
        </pc:spChg>
        <pc:spChg chg="mod">
          <ac:chgData name="Henry Jammes" userId="5f22554b-fd15-4676-8c82-dc6122af2a80" providerId="ADAL" clId="{A3A6ABF9-8563-404A-BEC3-1E0B3CC340AC}" dt="2023-09-08T10:20:03.520" v="40752"/>
          <ac:spMkLst>
            <pc:docMk/>
            <pc:sldMk cId="4234592746" sldId="2147478640"/>
            <ac:spMk id="11" creationId="{57764031-3EED-BE11-D9A1-D61D9C863DA3}"/>
          </ac:spMkLst>
        </pc:spChg>
        <pc:spChg chg="add del mod topLvl">
          <ac:chgData name="Henry Jammes" userId="5f22554b-fd15-4676-8c82-dc6122af2a80" providerId="ADAL" clId="{A3A6ABF9-8563-404A-BEC3-1E0B3CC340AC}" dt="2023-09-04T18:33:10.270" v="24829" actId="478"/>
          <ac:spMkLst>
            <pc:docMk/>
            <pc:sldMk cId="4234592746" sldId="2147478640"/>
            <ac:spMk id="11" creationId="{5E3A651A-84F9-4518-78AB-2C01E44906A8}"/>
          </ac:spMkLst>
        </pc:spChg>
        <pc:spChg chg="mod">
          <ac:chgData name="Henry Jammes" userId="5f22554b-fd15-4676-8c82-dc6122af2a80" providerId="ADAL" clId="{A3A6ABF9-8563-404A-BEC3-1E0B3CC340AC}" dt="2023-09-08T10:20:03.520" v="40752"/>
          <ac:spMkLst>
            <pc:docMk/>
            <pc:sldMk cId="4234592746" sldId="2147478640"/>
            <ac:spMk id="12" creationId="{047238DE-D677-7E22-F768-F1777441F6C3}"/>
          </ac:spMkLst>
        </pc:spChg>
        <pc:spChg chg="add del mod topLvl">
          <ac:chgData name="Henry Jammes" userId="5f22554b-fd15-4676-8c82-dc6122af2a80" providerId="ADAL" clId="{A3A6ABF9-8563-404A-BEC3-1E0B3CC340AC}" dt="2023-09-04T18:31:12.167" v="24801" actId="478"/>
          <ac:spMkLst>
            <pc:docMk/>
            <pc:sldMk cId="4234592746" sldId="2147478640"/>
            <ac:spMk id="12" creationId="{573C03CA-6C1A-596C-EB74-1A2784D9E0F5}"/>
          </ac:spMkLst>
        </pc:spChg>
        <pc:spChg chg="mod">
          <ac:chgData name="Henry Jammes" userId="5f22554b-fd15-4676-8c82-dc6122af2a80" providerId="ADAL" clId="{A3A6ABF9-8563-404A-BEC3-1E0B3CC340AC}" dt="2023-09-08T10:20:03.520" v="40752"/>
          <ac:spMkLst>
            <pc:docMk/>
            <pc:sldMk cId="4234592746" sldId="2147478640"/>
            <ac:spMk id="13" creationId="{5DFF5542-2929-6365-33F8-045437FD0487}"/>
          </ac:spMkLst>
        </pc:spChg>
        <pc:spChg chg="add del mod topLvl">
          <ac:chgData name="Henry Jammes" userId="5f22554b-fd15-4676-8c82-dc6122af2a80" providerId="ADAL" clId="{A3A6ABF9-8563-404A-BEC3-1E0B3CC340AC}" dt="2023-09-04T18:33:10.270" v="24829" actId="478"/>
          <ac:spMkLst>
            <pc:docMk/>
            <pc:sldMk cId="4234592746" sldId="2147478640"/>
            <ac:spMk id="13" creationId="{9EF34124-C27E-2CF7-A63E-F3C7DD82A824}"/>
          </ac:spMkLst>
        </pc:spChg>
        <pc:spChg chg="add del mod topLvl">
          <ac:chgData name="Henry Jammes" userId="5f22554b-fd15-4676-8c82-dc6122af2a80" providerId="ADAL" clId="{A3A6ABF9-8563-404A-BEC3-1E0B3CC340AC}" dt="2023-09-04T18:32:13.234" v="24811" actId="478"/>
          <ac:spMkLst>
            <pc:docMk/>
            <pc:sldMk cId="4234592746" sldId="2147478640"/>
            <ac:spMk id="17" creationId="{1E8B303A-75E3-7B72-A9E3-A0E0E3988EDD}"/>
          </ac:spMkLst>
        </pc:spChg>
        <pc:spChg chg="mod">
          <ac:chgData name="Henry Jammes" userId="5f22554b-fd15-4676-8c82-dc6122af2a80" providerId="ADAL" clId="{A3A6ABF9-8563-404A-BEC3-1E0B3CC340AC}" dt="2023-09-08T10:20:03.520" v="40752"/>
          <ac:spMkLst>
            <pc:docMk/>
            <pc:sldMk cId="4234592746" sldId="2147478640"/>
            <ac:spMk id="17" creationId="{78257F83-CDE0-C993-13A7-24929568213B}"/>
          </ac:spMkLst>
        </pc:spChg>
        <pc:spChg chg="add del mod topLvl">
          <ac:chgData name="Henry Jammes" userId="5f22554b-fd15-4676-8c82-dc6122af2a80" providerId="ADAL" clId="{A3A6ABF9-8563-404A-BEC3-1E0B3CC340AC}" dt="2023-09-04T18:33:10.270" v="24829" actId="478"/>
          <ac:spMkLst>
            <pc:docMk/>
            <pc:sldMk cId="4234592746" sldId="2147478640"/>
            <ac:spMk id="18" creationId="{3EF91579-20C9-96C7-DD7F-488AA3F3F8ED}"/>
          </ac:spMkLst>
        </pc:spChg>
        <pc:spChg chg="mod">
          <ac:chgData name="Henry Jammes" userId="5f22554b-fd15-4676-8c82-dc6122af2a80" providerId="ADAL" clId="{A3A6ABF9-8563-404A-BEC3-1E0B3CC340AC}" dt="2023-09-08T10:20:03.520" v="40752"/>
          <ac:spMkLst>
            <pc:docMk/>
            <pc:sldMk cId="4234592746" sldId="2147478640"/>
            <ac:spMk id="18" creationId="{F5BEC4E0-5A24-1AEA-39CA-6D80484585D6}"/>
          </ac:spMkLst>
        </pc:spChg>
        <pc:spChg chg="add del mod topLvl">
          <ac:chgData name="Henry Jammes" userId="5f22554b-fd15-4676-8c82-dc6122af2a80" providerId="ADAL" clId="{A3A6ABF9-8563-404A-BEC3-1E0B3CC340AC}" dt="2023-09-04T18:15:09.886" v="24691" actId="478"/>
          <ac:spMkLst>
            <pc:docMk/>
            <pc:sldMk cId="4234592746" sldId="2147478640"/>
            <ac:spMk id="19" creationId="{D734147B-A602-571A-256F-717C907D31D9}"/>
          </ac:spMkLst>
        </pc:spChg>
        <pc:spChg chg="add mod">
          <ac:chgData name="Henry Jammes" userId="5f22554b-fd15-4676-8c82-dc6122af2a80" providerId="ADAL" clId="{A3A6ABF9-8563-404A-BEC3-1E0B3CC340AC}" dt="2023-09-08T10:20:06.723" v="40753" actId="1076"/>
          <ac:spMkLst>
            <pc:docMk/>
            <pc:sldMk cId="4234592746" sldId="2147478640"/>
            <ac:spMk id="19" creationId="{DEFAA391-3D18-D5EA-338E-83571360FB7E}"/>
          </ac:spMkLst>
        </pc:spChg>
        <pc:spChg chg="add del mod topLvl">
          <ac:chgData name="Henry Jammes" userId="5f22554b-fd15-4676-8c82-dc6122af2a80" providerId="ADAL" clId="{A3A6ABF9-8563-404A-BEC3-1E0B3CC340AC}" dt="2023-09-08T10:04:32.285" v="40647" actId="478"/>
          <ac:spMkLst>
            <pc:docMk/>
            <pc:sldMk cId="4234592746" sldId="2147478640"/>
            <ac:spMk id="20" creationId="{91A88DBB-1574-6E46-8721-D9173B74627C}"/>
          </ac:spMkLst>
        </pc:spChg>
        <pc:spChg chg="add del mod ord topLvl">
          <ac:chgData name="Henry Jammes" userId="5f22554b-fd15-4676-8c82-dc6122af2a80" providerId="ADAL" clId="{A3A6ABF9-8563-404A-BEC3-1E0B3CC340AC}" dt="2023-09-08T10:04:32.285" v="40647" actId="478"/>
          <ac:spMkLst>
            <pc:docMk/>
            <pc:sldMk cId="4234592746" sldId="2147478640"/>
            <ac:spMk id="21" creationId="{49C8F053-1E0B-C53F-A49B-9559573E98A1}"/>
          </ac:spMkLst>
        </pc:spChg>
        <pc:spChg chg="add del mod topLvl">
          <ac:chgData name="Henry Jammes" userId="5f22554b-fd15-4676-8c82-dc6122af2a80" providerId="ADAL" clId="{A3A6ABF9-8563-404A-BEC3-1E0B3CC340AC}" dt="2023-09-08T10:04:32.285" v="40647" actId="478"/>
          <ac:spMkLst>
            <pc:docMk/>
            <pc:sldMk cId="4234592746" sldId="2147478640"/>
            <ac:spMk id="22" creationId="{45D114AC-0DA2-C2AF-451B-64F9D5B80711}"/>
          </ac:spMkLst>
        </pc:spChg>
        <pc:spChg chg="add del mod topLvl">
          <ac:chgData name="Henry Jammes" userId="5f22554b-fd15-4676-8c82-dc6122af2a80" providerId="ADAL" clId="{A3A6ABF9-8563-404A-BEC3-1E0B3CC340AC}" dt="2023-09-08T10:04:32.285" v="40647" actId="478"/>
          <ac:spMkLst>
            <pc:docMk/>
            <pc:sldMk cId="4234592746" sldId="2147478640"/>
            <ac:spMk id="23" creationId="{E429E6BD-07BC-A559-34DF-CE211EDA942B}"/>
          </ac:spMkLst>
        </pc:spChg>
        <pc:spChg chg="add del mod topLvl">
          <ac:chgData name="Henry Jammes" userId="5f22554b-fd15-4676-8c82-dc6122af2a80" providerId="ADAL" clId="{A3A6ABF9-8563-404A-BEC3-1E0B3CC340AC}" dt="2023-09-08T10:04:32.285" v="40647" actId="478"/>
          <ac:spMkLst>
            <pc:docMk/>
            <pc:sldMk cId="4234592746" sldId="2147478640"/>
            <ac:spMk id="24" creationId="{0C4C787E-EAF0-E787-9C03-61D4B66CA29D}"/>
          </ac:spMkLst>
        </pc:spChg>
        <pc:spChg chg="add del mod topLvl">
          <ac:chgData name="Henry Jammes" userId="5f22554b-fd15-4676-8c82-dc6122af2a80" providerId="ADAL" clId="{A3A6ABF9-8563-404A-BEC3-1E0B3CC340AC}" dt="2023-09-08T10:04:32.285" v="40647" actId="478"/>
          <ac:spMkLst>
            <pc:docMk/>
            <pc:sldMk cId="4234592746" sldId="2147478640"/>
            <ac:spMk id="25" creationId="{CF207F7F-0513-FD56-EA54-0B914F1F9D20}"/>
          </ac:spMkLst>
        </pc:spChg>
        <pc:spChg chg="add del mod topLvl">
          <ac:chgData name="Henry Jammes" userId="5f22554b-fd15-4676-8c82-dc6122af2a80" providerId="ADAL" clId="{A3A6ABF9-8563-404A-BEC3-1E0B3CC340AC}" dt="2023-09-08T10:04:32.285" v="40647" actId="478"/>
          <ac:spMkLst>
            <pc:docMk/>
            <pc:sldMk cId="4234592746" sldId="2147478640"/>
            <ac:spMk id="26" creationId="{DA30AF8C-389D-334D-7D1C-ACAC896C4885}"/>
          </ac:spMkLst>
        </pc:spChg>
        <pc:spChg chg="add del mod topLvl">
          <ac:chgData name="Henry Jammes" userId="5f22554b-fd15-4676-8c82-dc6122af2a80" providerId="ADAL" clId="{A3A6ABF9-8563-404A-BEC3-1E0B3CC340AC}" dt="2023-09-08T10:04:32.285" v="40647" actId="478"/>
          <ac:spMkLst>
            <pc:docMk/>
            <pc:sldMk cId="4234592746" sldId="2147478640"/>
            <ac:spMk id="29" creationId="{8B1FF4E2-148C-E3AA-E8EF-5F5443C3BB1F}"/>
          </ac:spMkLst>
        </pc:spChg>
        <pc:spChg chg="add del mod topLvl">
          <ac:chgData name="Henry Jammes" userId="5f22554b-fd15-4676-8c82-dc6122af2a80" providerId="ADAL" clId="{A3A6ABF9-8563-404A-BEC3-1E0B3CC340AC}" dt="2023-09-08T10:04:32.285" v="40647" actId="478"/>
          <ac:spMkLst>
            <pc:docMk/>
            <pc:sldMk cId="4234592746" sldId="2147478640"/>
            <ac:spMk id="33" creationId="{B350F372-6C51-0463-D11F-E6A55DE03E38}"/>
          </ac:spMkLst>
        </pc:spChg>
        <pc:spChg chg="add del mod topLvl">
          <ac:chgData name="Henry Jammes" userId="5f22554b-fd15-4676-8c82-dc6122af2a80" providerId="ADAL" clId="{A3A6ABF9-8563-404A-BEC3-1E0B3CC340AC}" dt="2023-09-08T10:04:32.285" v="40647" actId="478"/>
          <ac:spMkLst>
            <pc:docMk/>
            <pc:sldMk cId="4234592746" sldId="2147478640"/>
            <ac:spMk id="34" creationId="{AA29E749-0F7F-F599-9C27-D99EE29B230D}"/>
          </ac:spMkLst>
        </pc:spChg>
        <pc:spChg chg="add del mod topLvl">
          <ac:chgData name="Henry Jammes" userId="5f22554b-fd15-4676-8c82-dc6122af2a80" providerId="ADAL" clId="{A3A6ABF9-8563-404A-BEC3-1E0B3CC340AC}" dt="2023-09-08T10:04:32.285" v="40647" actId="478"/>
          <ac:spMkLst>
            <pc:docMk/>
            <pc:sldMk cId="4234592746" sldId="2147478640"/>
            <ac:spMk id="35" creationId="{8DBCBFF0-CCBA-2B23-5A6C-39C51097F491}"/>
          </ac:spMkLst>
        </pc:spChg>
        <pc:spChg chg="add del mod topLvl">
          <ac:chgData name="Henry Jammes" userId="5f22554b-fd15-4676-8c82-dc6122af2a80" providerId="ADAL" clId="{A3A6ABF9-8563-404A-BEC3-1E0B3CC340AC}" dt="2023-09-08T10:04:32.285" v="40647" actId="478"/>
          <ac:spMkLst>
            <pc:docMk/>
            <pc:sldMk cId="4234592746" sldId="2147478640"/>
            <ac:spMk id="36" creationId="{15DCA23A-45FC-935A-090E-E60AED4D47B0}"/>
          </ac:spMkLst>
        </pc:spChg>
        <pc:spChg chg="add mod">
          <ac:chgData name="Henry Jammes" userId="5f22554b-fd15-4676-8c82-dc6122af2a80" providerId="ADAL" clId="{A3A6ABF9-8563-404A-BEC3-1E0B3CC340AC}" dt="2023-09-08T10:20:06.723" v="40753" actId="1076"/>
          <ac:spMkLst>
            <pc:docMk/>
            <pc:sldMk cId="4234592746" sldId="2147478640"/>
            <ac:spMk id="37" creationId="{7ADD82D0-9550-86B5-BA4B-17CEE40188E4}"/>
          </ac:spMkLst>
        </pc:spChg>
        <pc:spChg chg="add mod">
          <ac:chgData name="Henry Jammes" userId="5f22554b-fd15-4676-8c82-dc6122af2a80" providerId="ADAL" clId="{A3A6ABF9-8563-404A-BEC3-1E0B3CC340AC}" dt="2023-09-08T10:20:06.723" v="40753" actId="1076"/>
          <ac:spMkLst>
            <pc:docMk/>
            <pc:sldMk cId="4234592746" sldId="2147478640"/>
            <ac:spMk id="38" creationId="{D462AA6A-4E24-A917-C1D6-D249B066E7E2}"/>
          </ac:spMkLst>
        </pc:spChg>
        <pc:spChg chg="add mod">
          <ac:chgData name="Henry Jammes" userId="5f22554b-fd15-4676-8c82-dc6122af2a80" providerId="ADAL" clId="{A3A6ABF9-8563-404A-BEC3-1E0B3CC340AC}" dt="2023-09-08T10:20:06.723" v="40753" actId="1076"/>
          <ac:spMkLst>
            <pc:docMk/>
            <pc:sldMk cId="4234592746" sldId="2147478640"/>
            <ac:spMk id="39" creationId="{5FF9AC18-58A4-F48D-2B1C-E892FD5A183B}"/>
          </ac:spMkLst>
        </pc:spChg>
        <pc:spChg chg="add mod">
          <ac:chgData name="Henry Jammes" userId="5f22554b-fd15-4676-8c82-dc6122af2a80" providerId="ADAL" clId="{A3A6ABF9-8563-404A-BEC3-1E0B3CC340AC}" dt="2023-09-08T10:20:06.723" v="40753" actId="1076"/>
          <ac:spMkLst>
            <pc:docMk/>
            <pc:sldMk cId="4234592746" sldId="2147478640"/>
            <ac:spMk id="41" creationId="{1B273232-833D-232A-B252-FA67C0C91A5B}"/>
          </ac:spMkLst>
        </pc:spChg>
        <pc:spChg chg="add mod">
          <ac:chgData name="Henry Jammes" userId="5f22554b-fd15-4676-8c82-dc6122af2a80" providerId="ADAL" clId="{A3A6ABF9-8563-404A-BEC3-1E0B3CC340AC}" dt="2023-09-08T10:25:11.572" v="40912" actId="6549"/>
          <ac:spMkLst>
            <pc:docMk/>
            <pc:sldMk cId="4234592746" sldId="2147478640"/>
            <ac:spMk id="42" creationId="{B5314CB4-D28D-F025-D749-D4FAC06A71AE}"/>
          </ac:spMkLst>
        </pc:spChg>
        <pc:spChg chg="add del mod topLvl">
          <ac:chgData name="Henry Jammes" userId="5f22554b-fd15-4676-8c82-dc6122af2a80" providerId="ADAL" clId="{A3A6ABF9-8563-404A-BEC3-1E0B3CC340AC}" dt="2023-09-04T18:16:31.872" v="24696" actId="478"/>
          <ac:spMkLst>
            <pc:docMk/>
            <pc:sldMk cId="4234592746" sldId="2147478640"/>
            <ac:spMk id="42" creationId="{E2E96CD4-1FDE-B83D-0153-8987553B482D}"/>
          </ac:spMkLst>
        </pc:spChg>
        <pc:spChg chg="add del mod topLvl">
          <ac:chgData name="Henry Jammes" userId="5f22554b-fd15-4676-8c82-dc6122af2a80" providerId="ADAL" clId="{A3A6ABF9-8563-404A-BEC3-1E0B3CC340AC}" dt="2023-09-04T18:32:53.755" v="24824" actId="478"/>
          <ac:spMkLst>
            <pc:docMk/>
            <pc:sldMk cId="4234592746" sldId="2147478640"/>
            <ac:spMk id="43" creationId="{8A4A4589-3213-2F6C-BFA2-6E149BECFEE4}"/>
          </ac:spMkLst>
        </pc:spChg>
        <pc:spChg chg="mod">
          <ac:chgData name="Henry Jammes" userId="5f22554b-fd15-4676-8c82-dc6122af2a80" providerId="ADAL" clId="{A3A6ABF9-8563-404A-BEC3-1E0B3CC340AC}" dt="2023-09-08T10:20:03.520" v="40752"/>
          <ac:spMkLst>
            <pc:docMk/>
            <pc:sldMk cId="4234592746" sldId="2147478640"/>
            <ac:spMk id="44" creationId="{7A597CC7-FDEF-874B-F665-F8D89AE1ADE7}"/>
          </ac:spMkLst>
        </pc:spChg>
        <pc:spChg chg="mod">
          <ac:chgData name="Henry Jammes" userId="5f22554b-fd15-4676-8c82-dc6122af2a80" providerId="ADAL" clId="{A3A6ABF9-8563-404A-BEC3-1E0B3CC340AC}" dt="2023-09-08T10:20:03.520" v="40752"/>
          <ac:spMkLst>
            <pc:docMk/>
            <pc:sldMk cId="4234592746" sldId="2147478640"/>
            <ac:spMk id="45" creationId="{CE549F35-B1EF-BAC0-90C4-C1765FB7A02D}"/>
          </ac:spMkLst>
        </pc:spChg>
        <pc:spChg chg="mod">
          <ac:chgData name="Henry Jammes" userId="5f22554b-fd15-4676-8c82-dc6122af2a80" providerId="ADAL" clId="{A3A6ABF9-8563-404A-BEC3-1E0B3CC340AC}" dt="2023-09-08T10:20:03.520" v="40752"/>
          <ac:spMkLst>
            <pc:docMk/>
            <pc:sldMk cId="4234592746" sldId="2147478640"/>
            <ac:spMk id="46" creationId="{8C082B32-DBF3-65FC-342C-53E33EABE8CF}"/>
          </ac:spMkLst>
        </pc:spChg>
        <pc:spChg chg="mod">
          <ac:chgData name="Henry Jammes" userId="5f22554b-fd15-4676-8c82-dc6122af2a80" providerId="ADAL" clId="{A3A6ABF9-8563-404A-BEC3-1E0B3CC340AC}" dt="2023-09-08T10:20:03.520" v="40752"/>
          <ac:spMkLst>
            <pc:docMk/>
            <pc:sldMk cId="4234592746" sldId="2147478640"/>
            <ac:spMk id="47" creationId="{5928CDD0-FB18-91BE-014A-6896737BFF0D}"/>
          </ac:spMkLst>
        </pc:spChg>
        <pc:spChg chg="mod">
          <ac:chgData name="Henry Jammes" userId="5f22554b-fd15-4676-8c82-dc6122af2a80" providerId="ADAL" clId="{A3A6ABF9-8563-404A-BEC3-1E0B3CC340AC}" dt="2023-09-08T10:20:03.520" v="40752"/>
          <ac:spMkLst>
            <pc:docMk/>
            <pc:sldMk cId="4234592746" sldId="2147478640"/>
            <ac:spMk id="48" creationId="{FC746ABF-FA25-6C5F-9D73-B52D8D5E8528}"/>
          </ac:spMkLst>
        </pc:spChg>
        <pc:spChg chg="mod">
          <ac:chgData name="Henry Jammes" userId="5f22554b-fd15-4676-8c82-dc6122af2a80" providerId="ADAL" clId="{A3A6ABF9-8563-404A-BEC3-1E0B3CC340AC}" dt="2023-09-08T10:25:08.730" v="40911" actId="20577"/>
          <ac:spMkLst>
            <pc:docMk/>
            <pc:sldMk cId="4234592746" sldId="2147478640"/>
            <ac:spMk id="49" creationId="{2060C7A8-805E-EB9B-5B59-4D46F51646C0}"/>
          </ac:spMkLst>
        </pc:spChg>
        <pc:spChg chg="add del mod topLvl">
          <ac:chgData name="Henry Jammes" userId="5f22554b-fd15-4676-8c82-dc6122af2a80" providerId="ADAL" clId="{A3A6ABF9-8563-404A-BEC3-1E0B3CC340AC}" dt="2023-09-04T18:33:10.270" v="24829" actId="478"/>
          <ac:spMkLst>
            <pc:docMk/>
            <pc:sldMk cId="4234592746" sldId="2147478640"/>
            <ac:spMk id="49" creationId="{35517D74-CEC4-68E0-DC03-B0E9EE7BFB0C}"/>
          </ac:spMkLst>
        </pc:spChg>
        <pc:spChg chg="add del mod topLvl">
          <ac:chgData name="Henry Jammes" userId="5f22554b-fd15-4676-8c82-dc6122af2a80" providerId="ADAL" clId="{A3A6ABF9-8563-404A-BEC3-1E0B3CC340AC}" dt="2023-09-04T18:33:10.270" v="24829" actId="478"/>
          <ac:spMkLst>
            <pc:docMk/>
            <pc:sldMk cId="4234592746" sldId="2147478640"/>
            <ac:spMk id="50" creationId="{C24D815D-17ED-0D93-60C0-AF9941AECF23}"/>
          </ac:spMkLst>
        </pc:spChg>
        <pc:spChg chg="mod">
          <ac:chgData name="Henry Jammes" userId="5f22554b-fd15-4676-8c82-dc6122af2a80" providerId="ADAL" clId="{A3A6ABF9-8563-404A-BEC3-1E0B3CC340AC}" dt="2023-09-08T10:20:03.520" v="40752"/>
          <ac:spMkLst>
            <pc:docMk/>
            <pc:sldMk cId="4234592746" sldId="2147478640"/>
            <ac:spMk id="51" creationId="{E36368B9-13B0-98A2-D870-E5E6F18DE01F}"/>
          </ac:spMkLst>
        </pc:spChg>
        <pc:spChg chg="mod">
          <ac:chgData name="Henry Jammes" userId="5f22554b-fd15-4676-8c82-dc6122af2a80" providerId="ADAL" clId="{A3A6ABF9-8563-404A-BEC3-1E0B3CC340AC}" dt="2023-09-08T10:20:03.520" v="40752"/>
          <ac:spMkLst>
            <pc:docMk/>
            <pc:sldMk cId="4234592746" sldId="2147478640"/>
            <ac:spMk id="52" creationId="{3D86D484-92AA-886B-F5C5-2C9007110861}"/>
          </ac:spMkLst>
        </pc:spChg>
        <pc:spChg chg="mod">
          <ac:chgData name="Henry Jammes" userId="5f22554b-fd15-4676-8c82-dc6122af2a80" providerId="ADAL" clId="{A3A6ABF9-8563-404A-BEC3-1E0B3CC340AC}" dt="2023-09-08T10:20:03.520" v="40752"/>
          <ac:spMkLst>
            <pc:docMk/>
            <pc:sldMk cId="4234592746" sldId="2147478640"/>
            <ac:spMk id="53" creationId="{8388BA61-EBB3-A434-4C84-8F69927FB3E0}"/>
          </ac:spMkLst>
        </pc:spChg>
        <pc:spChg chg="mod">
          <ac:chgData name="Henry Jammes" userId="5f22554b-fd15-4676-8c82-dc6122af2a80" providerId="ADAL" clId="{A3A6ABF9-8563-404A-BEC3-1E0B3CC340AC}" dt="2023-09-08T10:20:03.520" v="40752"/>
          <ac:spMkLst>
            <pc:docMk/>
            <pc:sldMk cId="4234592746" sldId="2147478640"/>
            <ac:spMk id="54" creationId="{34CEAE48-E745-D5D1-90EF-B4125A200294}"/>
          </ac:spMkLst>
        </pc:spChg>
        <pc:spChg chg="mod">
          <ac:chgData name="Henry Jammes" userId="5f22554b-fd15-4676-8c82-dc6122af2a80" providerId="ADAL" clId="{A3A6ABF9-8563-404A-BEC3-1E0B3CC340AC}" dt="2023-09-08T10:20:03.520" v="40752"/>
          <ac:spMkLst>
            <pc:docMk/>
            <pc:sldMk cId="4234592746" sldId="2147478640"/>
            <ac:spMk id="55" creationId="{01EED16F-692E-8F78-1D13-A00C3F1A13CA}"/>
          </ac:spMkLst>
        </pc:spChg>
        <pc:spChg chg="mod">
          <ac:chgData name="Henry Jammes" userId="5f22554b-fd15-4676-8c82-dc6122af2a80" providerId="ADAL" clId="{A3A6ABF9-8563-404A-BEC3-1E0B3CC340AC}" dt="2023-09-08T10:20:03.520" v="40752"/>
          <ac:spMkLst>
            <pc:docMk/>
            <pc:sldMk cId="4234592746" sldId="2147478640"/>
            <ac:spMk id="56" creationId="{A48FC224-6EBA-1BF8-89BF-695C71748FCC}"/>
          </ac:spMkLst>
        </pc:spChg>
        <pc:spChg chg="add del mod topLvl">
          <ac:chgData name="Henry Jammes" userId="5f22554b-fd15-4676-8c82-dc6122af2a80" providerId="ADAL" clId="{A3A6ABF9-8563-404A-BEC3-1E0B3CC340AC}" dt="2023-09-04T18:26:14.062" v="24709" actId="478"/>
          <ac:spMkLst>
            <pc:docMk/>
            <pc:sldMk cId="4234592746" sldId="2147478640"/>
            <ac:spMk id="56" creationId="{B68EF41E-8731-1904-8531-EB7029B07531}"/>
          </ac:spMkLst>
        </pc:spChg>
        <pc:spChg chg="add del mod topLvl">
          <ac:chgData name="Henry Jammes" userId="5f22554b-fd15-4676-8c82-dc6122af2a80" providerId="ADAL" clId="{A3A6ABF9-8563-404A-BEC3-1E0B3CC340AC}" dt="2023-09-04T18:33:10.270" v="24829" actId="478"/>
          <ac:spMkLst>
            <pc:docMk/>
            <pc:sldMk cId="4234592746" sldId="2147478640"/>
            <ac:spMk id="57" creationId="{DE2C7C6F-3957-A227-1657-66FCE198A831}"/>
          </ac:spMkLst>
        </pc:spChg>
        <pc:spChg chg="mod">
          <ac:chgData name="Henry Jammes" userId="5f22554b-fd15-4676-8c82-dc6122af2a80" providerId="ADAL" clId="{A3A6ABF9-8563-404A-BEC3-1E0B3CC340AC}" dt="2023-09-04T18:31:47.380" v="24805" actId="27803"/>
          <ac:spMkLst>
            <pc:docMk/>
            <pc:sldMk cId="4234592746" sldId="2147478640"/>
            <ac:spMk id="59" creationId="{2AEA46C3-5CC8-4B99-B4D7-C313C0F25FD5}"/>
          </ac:spMkLst>
        </pc:spChg>
        <pc:spChg chg="mod">
          <ac:chgData name="Henry Jammes" userId="5f22554b-fd15-4676-8c82-dc6122af2a80" providerId="ADAL" clId="{A3A6ABF9-8563-404A-BEC3-1E0B3CC340AC}" dt="2023-09-04T18:31:47.380" v="24805" actId="27803"/>
          <ac:spMkLst>
            <pc:docMk/>
            <pc:sldMk cId="4234592746" sldId="2147478640"/>
            <ac:spMk id="60" creationId="{83046919-C7D1-DC9A-915C-86278E43B7CC}"/>
          </ac:spMkLst>
        </pc:spChg>
        <pc:spChg chg="mod">
          <ac:chgData name="Henry Jammes" userId="5f22554b-fd15-4676-8c82-dc6122af2a80" providerId="ADAL" clId="{A3A6ABF9-8563-404A-BEC3-1E0B3CC340AC}" dt="2023-09-04T18:31:47.380" v="24805" actId="27803"/>
          <ac:spMkLst>
            <pc:docMk/>
            <pc:sldMk cId="4234592746" sldId="2147478640"/>
            <ac:spMk id="61" creationId="{EA0EA0C5-7039-1FC4-DD58-0E83732A59A9}"/>
          </ac:spMkLst>
        </pc:spChg>
        <pc:spChg chg="mod">
          <ac:chgData name="Henry Jammes" userId="5f22554b-fd15-4676-8c82-dc6122af2a80" providerId="ADAL" clId="{A3A6ABF9-8563-404A-BEC3-1E0B3CC340AC}" dt="2023-09-04T18:31:47.380" v="24805" actId="27803"/>
          <ac:spMkLst>
            <pc:docMk/>
            <pc:sldMk cId="4234592746" sldId="2147478640"/>
            <ac:spMk id="62" creationId="{333A11C0-9CBB-686B-DAC3-932B15BBE123}"/>
          </ac:spMkLst>
        </pc:spChg>
        <pc:spChg chg="add mod">
          <ac:chgData name="Henry Jammes" userId="5f22554b-fd15-4676-8c82-dc6122af2a80" providerId="ADAL" clId="{A3A6ABF9-8563-404A-BEC3-1E0B3CC340AC}" dt="2023-09-08T10:20:06.723" v="40753" actId="1076"/>
          <ac:spMkLst>
            <pc:docMk/>
            <pc:sldMk cId="4234592746" sldId="2147478640"/>
            <ac:spMk id="63" creationId="{DE76C507-EAC7-7A6A-C654-00BE429C5342}"/>
          </ac:spMkLst>
        </pc:spChg>
        <pc:spChg chg="add del mod topLvl">
          <ac:chgData name="Henry Jammes" userId="5f22554b-fd15-4676-8c82-dc6122af2a80" providerId="ADAL" clId="{A3A6ABF9-8563-404A-BEC3-1E0B3CC340AC}" dt="2023-09-04T18:33:10.270" v="24829" actId="478"/>
          <ac:spMkLst>
            <pc:docMk/>
            <pc:sldMk cId="4234592746" sldId="2147478640"/>
            <ac:spMk id="63" creationId="{F1FE2F69-9A09-6C1E-579E-F1E7F63D157F}"/>
          </ac:spMkLst>
        </pc:spChg>
        <pc:spChg chg="add del mod topLvl">
          <ac:chgData name="Henry Jammes" userId="5f22554b-fd15-4676-8c82-dc6122af2a80" providerId="ADAL" clId="{A3A6ABF9-8563-404A-BEC3-1E0B3CC340AC}" dt="2023-09-04T18:33:10.270" v="24829" actId="478"/>
          <ac:spMkLst>
            <pc:docMk/>
            <pc:sldMk cId="4234592746" sldId="2147478640"/>
            <ac:spMk id="192" creationId="{16D41867-C7B0-9C43-9351-21E423C10D2D}"/>
          </ac:spMkLst>
        </pc:spChg>
        <pc:spChg chg="add mod">
          <ac:chgData name="Henry Jammes" userId="5f22554b-fd15-4676-8c82-dc6122af2a80" providerId="ADAL" clId="{A3A6ABF9-8563-404A-BEC3-1E0B3CC340AC}" dt="2023-09-08T10:20:06.723" v="40753" actId="1076"/>
          <ac:spMkLst>
            <pc:docMk/>
            <pc:sldMk cId="4234592746" sldId="2147478640"/>
            <ac:spMk id="192" creationId="{1C4B2994-56CF-0E44-A2A9-E0D211C2F221}"/>
          </ac:spMkLst>
        </pc:spChg>
        <pc:spChg chg="add mod">
          <ac:chgData name="Henry Jammes" userId="5f22554b-fd15-4676-8c82-dc6122af2a80" providerId="ADAL" clId="{A3A6ABF9-8563-404A-BEC3-1E0B3CC340AC}" dt="2023-09-08T10:20:06.723" v="40753" actId="1076"/>
          <ac:spMkLst>
            <pc:docMk/>
            <pc:sldMk cId="4234592746" sldId="2147478640"/>
            <ac:spMk id="193" creationId="{C85FC6F5-4245-CBF5-96EF-9309F28A1129}"/>
          </ac:spMkLst>
        </pc:spChg>
        <pc:spChg chg="mod">
          <ac:chgData name="Henry Jammes" userId="5f22554b-fd15-4676-8c82-dc6122af2a80" providerId="ADAL" clId="{A3A6ABF9-8563-404A-BEC3-1E0B3CC340AC}" dt="2023-09-04T18:31:47.380" v="24805" actId="27803"/>
          <ac:spMkLst>
            <pc:docMk/>
            <pc:sldMk cId="4234592746" sldId="2147478640"/>
            <ac:spMk id="193" creationId="{DD4780AB-AAB1-1892-C2F9-29E75DA81419}"/>
          </ac:spMkLst>
        </pc:spChg>
        <pc:spChg chg="mod">
          <ac:chgData name="Henry Jammes" userId="5f22554b-fd15-4676-8c82-dc6122af2a80" providerId="ADAL" clId="{A3A6ABF9-8563-404A-BEC3-1E0B3CC340AC}" dt="2023-09-04T18:31:47.380" v="24805" actId="27803"/>
          <ac:spMkLst>
            <pc:docMk/>
            <pc:sldMk cId="4234592746" sldId="2147478640"/>
            <ac:spMk id="194" creationId="{81E879A8-CBB6-876A-2932-E29D4DF90092}"/>
          </ac:spMkLst>
        </pc:spChg>
        <pc:spChg chg="add mod">
          <ac:chgData name="Henry Jammes" userId="5f22554b-fd15-4676-8c82-dc6122af2a80" providerId="ADAL" clId="{A3A6ABF9-8563-404A-BEC3-1E0B3CC340AC}" dt="2023-09-08T10:20:06.723" v="40753" actId="1076"/>
          <ac:spMkLst>
            <pc:docMk/>
            <pc:sldMk cId="4234592746" sldId="2147478640"/>
            <ac:spMk id="194" creationId="{B272513A-7223-73CF-80A6-06BEA27C249C}"/>
          </ac:spMkLst>
        </pc:spChg>
        <pc:spChg chg="add mod">
          <ac:chgData name="Henry Jammes" userId="5f22554b-fd15-4676-8c82-dc6122af2a80" providerId="ADAL" clId="{A3A6ABF9-8563-404A-BEC3-1E0B3CC340AC}" dt="2023-09-08T10:20:06.723" v="40753" actId="1076"/>
          <ac:spMkLst>
            <pc:docMk/>
            <pc:sldMk cId="4234592746" sldId="2147478640"/>
            <ac:spMk id="195" creationId="{14C94F88-05A4-50B5-78B6-2AE7D3EBB926}"/>
          </ac:spMkLst>
        </pc:spChg>
        <pc:spChg chg="add del mod">
          <ac:chgData name="Henry Jammes" userId="5f22554b-fd15-4676-8c82-dc6122af2a80" providerId="ADAL" clId="{A3A6ABF9-8563-404A-BEC3-1E0B3CC340AC}" dt="2023-09-08T10:24:52.934" v="40887" actId="478"/>
          <ac:spMkLst>
            <pc:docMk/>
            <pc:sldMk cId="4234592746" sldId="2147478640"/>
            <ac:spMk id="197" creationId="{65A56CAE-F8B9-FE32-41E0-938363841EBA}"/>
          </ac:spMkLst>
        </pc:spChg>
        <pc:spChg chg="mod">
          <ac:chgData name="Henry Jammes" userId="5f22554b-fd15-4676-8c82-dc6122af2a80" providerId="ADAL" clId="{A3A6ABF9-8563-404A-BEC3-1E0B3CC340AC}" dt="2023-09-04T18:31:47.380" v="24805" actId="27803"/>
          <ac:spMkLst>
            <pc:docMk/>
            <pc:sldMk cId="4234592746" sldId="2147478640"/>
            <ac:spMk id="197" creationId="{CA46F5AD-0968-428A-5EF6-0CA47CD5CCC1}"/>
          </ac:spMkLst>
        </pc:spChg>
        <pc:spChg chg="add del mod topLvl">
          <ac:chgData name="Henry Jammes" userId="5f22554b-fd15-4676-8c82-dc6122af2a80" providerId="ADAL" clId="{A3A6ABF9-8563-404A-BEC3-1E0B3CC340AC}" dt="2023-09-04T18:33:10.270" v="24829" actId="478"/>
          <ac:spMkLst>
            <pc:docMk/>
            <pc:sldMk cId="4234592746" sldId="2147478640"/>
            <ac:spMk id="198" creationId="{EF4BBEAC-6E65-4584-6351-86683937243D}"/>
          </ac:spMkLst>
        </pc:spChg>
        <pc:spChg chg="add del mod topLvl">
          <ac:chgData name="Henry Jammes" userId="5f22554b-fd15-4676-8c82-dc6122af2a80" providerId="ADAL" clId="{A3A6ABF9-8563-404A-BEC3-1E0B3CC340AC}" dt="2023-09-08T10:04:32.285" v="40647" actId="478"/>
          <ac:spMkLst>
            <pc:docMk/>
            <pc:sldMk cId="4234592746" sldId="2147478640"/>
            <ac:spMk id="201" creationId="{185C53A7-CA96-2BC4-7F00-419FEE383140}"/>
          </ac:spMkLst>
        </pc:spChg>
        <pc:spChg chg="add del mod topLvl">
          <ac:chgData name="Henry Jammes" userId="5f22554b-fd15-4676-8c82-dc6122af2a80" providerId="ADAL" clId="{A3A6ABF9-8563-404A-BEC3-1E0B3CC340AC}" dt="2023-09-04T18:33:10.270" v="24829" actId="478"/>
          <ac:spMkLst>
            <pc:docMk/>
            <pc:sldMk cId="4234592746" sldId="2147478640"/>
            <ac:spMk id="202" creationId="{6356D1CF-8F28-27B7-C209-9C20574F10E7}"/>
          </ac:spMkLst>
        </pc:spChg>
        <pc:spChg chg="add del mod topLvl">
          <ac:chgData name="Henry Jammes" userId="5f22554b-fd15-4676-8c82-dc6122af2a80" providerId="ADAL" clId="{A3A6ABF9-8563-404A-BEC3-1E0B3CC340AC}" dt="2023-09-08T10:04:32.285" v="40647" actId="478"/>
          <ac:spMkLst>
            <pc:docMk/>
            <pc:sldMk cId="4234592746" sldId="2147478640"/>
            <ac:spMk id="204" creationId="{3A01BCCB-F21A-96DF-11ED-47BD6FB72078}"/>
          </ac:spMkLst>
        </pc:spChg>
        <pc:spChg chg="add del mod ord topLvl">
          <ac:chgData name="Henry Jammes" userId="5f22554b-fd15-4676-8c82-dc6122af2a80" providerId="ADAL" clId="{A3A6ABF9-8563-404A-BEC3-1E0B3CC340AC}" dt="2023-09-04T18:33:10.270" v="24829" actId="478"/>
          <ac:spMkLst>
            <pc:docMk/>
            <pc:sldMk cId="4234592746" sldId="2147478640"/>
            <ac:spMk id="205" creationId="{6E14BB25-B7A8-6021-F2E3-8E1B48C4F42E}"/>
          </ac:spMkLst>
        </pc:spChg>
        <pc:spChg chg="add del mod topLvl">
          <ac:chgData name="Henry Jammes" userId="5f22554b-fd15-4676-8c82-dc6122af2a80" providerId="ADAL" clId="{A3A6ABF9-8563-404A-BEC3-1E0B3CC340AC}" dt="2023-09-04T18:33:10.270" v="24829" actId="478"/>
          <ac:spMkLst>
            <pc:docMk/>
            <pc:sldMk cId="4234592746" sldId="2147478640"/>
            <ac:spMk id="206" creationId="{9497ADFC-A91C-6CEA-3E80-618C9D0860C1}"/>
          </ac:spMkLst>
        </pc:spChg>
        <pc:spChg chg="add del mod topLvl">
          <ac:chgData name="Henry Jammes" userId="5f22554b-fd15-4676-8c82-dc6122af2a80" providerId="ADAL" clId="{A3A6ABF9-8563-404A-BEC3-1E0B3CC340AC}" dt="2023-09-08T10:04:32.285" v="40647" actId="478"/>
          <ac:spMkLst>
            <pc:docMk/>
            <pc:sldMk cId="4234592746" sldId="2147478640"/>
            <ac:spMk id="210" creationId="{DA7C4FE7-3164-59E8-7B06-CD2B36BEAE3F}"/>
          </ac:spMkLst>
        </pc:spChg>
        <pc:spChg chg="add del mod topLvl">
          <ac:chgData name="Henry Jammes" userId="5f22554b-fd15-4676-8c82-dc6122af2a80" providerId="ADAL" clId="{A3A6ABF9-8563-404A-BEC3-1E0B3CC340AC}" dt="2023-09-08T10:04:32.285" v="40647" actId="478"/>
          <ac:spMkLst>
            <pc:docMk/>
            <pc:sldMk cId="4234592746" sldId="2147478640"/>
            <ac:spMk id="211" creationId="{2D6E4996-061E-B55C-CDDC-B574CC4FC3C8}"/>
          </ac:spMkLst>
        </pc:spChg>
        <pc:spChg chg="add del mod topLvl">
          <ac:chgData name="Henry Jammes" userId="5f22554b-fd15-4676-8c82-dc6122af2a80" providerId="ADAL" clId="{A3A6ABF9-8563-404A-BEC3-1E0B3CC340AC}" dt="2023-09-08T10:04:32.285" v="40647" actId="478"/>
          <ac:spMkLst>
            <pc:docMk/>
            <pc:sldMk cId="4234592746" sldId="2147478640"/>
            <ac:spMk id="212" creationId="{1F781B69-A1DD-5FBA-E470-EB4728823905}"/>
          </ac:spMkLst>
        </pc:spChg>
        <pc:spChg chg="add del mod topLvl">
          <ac:chgData name="Henry Jammes" userId="5f22554b-fd15-4676-8c82-dc6122af2a80" providerId="ADAL" clId="{A3A6ABF9-8563-404A-BEC3-1E0B3CC340AC}" dt="2023-09-08T10:04:32.285" v="40647" actId="478"/>
          <ac:spMkLst>
            <pc:docMk/>
            <pc:sldMk cId="4234592746" sldId="2147478640"/>
            <ac:spMk id="217" creationId="{AE2CDFFD-2ABF-8903-E1F4-D45F20D46EF2}"/>
          </ac:spMkLst>
        </pc:spChg>
        <pc:spChg chg="add del mod topLvl">
          <ac:chgData name="Henry Jammes" userId="5f22554b-fd15-4676-8c82-dc6122af2a80" providerId="ADAL" clId="{A3A6ABF9-8563-404A-BEC3-1E0B3CC340AC}" dt="2023-09-08T10:04:32.285" v="40647" actId="478"/>
          <ac:spMkLst>
            <pc:docMk/>
            <pc:sldMk cId="4234592746" sldId="2147478640"/>
            <ac:spMk id="218" creationId="{49E7D6B4-DD1C-E8D2-C3E5-2A5F2994939D}"/>
          </ac:spMkLst>
        </pc:spChg>
        <pc:spChg chg="add del mod topLvl">
          <ac:chgData name="Henry Jammes" userId="5f22554b-fd15-4676-8c82-dc6122af2a80" providerId="ADAL" clId="{A3A6ABF9-8563-404A-BEC3-1E0B3CC340AC}" dt="2023-09-04T18:33:10.270" v="24829" actId="478"/>
          <ac:spMkLst>
            <pc:docMk/>
            <pc:sldMk cId="4234592746" sldId="2147478640"/>
            <ac:spMk id="224" creationId="{3E67E001-C56A-2299-B795-7D4FDB72113E}"/>
          </ac:spMkLst>
        </pc:spChg>
        <pc:spChg chg="add del mod topLvl">
          <ac:chgData name="Henry Jammes" userId="5f22554b-fd15-4676-8c82-dc6122af2a80" providerId="ADAL" clId="{A3A6ABF9-8563-404A-BEC3-1E0B3CC340AC}" dt="2023-09-04T18:33:10.270" v="24829" actId="478"/>
          <ac:spMkLst>
            <pc:docMk/>
            <pc:sldMk cId="4234592746" sldId="2147478640"/>
            <ac:spMk id="225" creationId="{C589E6F7-975B-A65F-A80E-C42C60684B80}"/>
          </ac:spMkLst>
        </pc:spChg>
        <pc:spChg chg="mod">
          <ac:chgData name="Henry Jammes" userId="5f22554b-fd15-4676-8c82-dc6122af2a80" providerId="ADAL" clId="{A3A6ABF9-8563-404A-BEC3-1E0B3CC340AC}" dt="2023-09-04T18:31:47.380" v="24805" actId="27803"/>
          <ac:spMkLst>
            <pc:docMk/>
            <pc:sldMk cId="4234592746" sldId="2147478640"/>
            <ac:spMk id="226" creationId="{36BBFC37-6C05-A48E-1F5A-8F87A823E4B5}"/>
          </ac:spMkLst>
        </pc:spChg>
        <pc:spChg chg="add del mod topLvl">
          <ac:chgData name="Henry Jammes" userId="5f22554b-fd15-4676-8c82-dc6122af2a80" providerId="ADAL" clId="{A3A6ABF9-8563-404A-BEC3-1E0B3CC340AC}" dt="2023-09-03T16:12:21.639" v="23459" actId="478"/>
          <ac:spMkLst>
            <pc:docMk/>
            <pc:sldMk cId="4234592746" sldId="2147478640"/>
            <ac:spMk id="226" creationId="{7E5DF50F-D63B-0AF5-283E-0E2244FBF2BE}"/>
          </ac:spMkLst>
        </pc:spChg>
        <pc:spChg chg="mod">
          <ac:chgData name="Henry Jammes" userId="5f22554b-fd15-4676-8c82-dc6122af2a80" providerId="ADAL" clId="{A3A6ABF9-8563-404A-BEC3-1E0B3CC340AC}" dt="2023-09-04T18:31:47.380" v="24805" actId="27803"/>
          <ac:spMkLst>
            <pc:docMk/>
            <pc:sldMk cId="4234592746" sldId="2147478640"/>
            <ac:spMk id="227" creationId="{3000E216-436C-8F86-B55E-F84B2751EC5A}"/>
          </ac:spMkLst>
        </pc:spChg>
        <pc:spChg chg="add del mod topLvl">
          <ac:chgData name="Henry Jammes" userId="5f22554b-fd15-4676-8c82-dc6122af2a80" providerId="ADAL" clId="{A3A6ABF9-8563-404A-BEC3-1E0B3CC340AC}" dt="2023-09-03T16:24:10.266" v="23792" actId="478"/>
          <ac:spMkLst>
            <pc:docMk/>
            <pc:sldMk cId="4234592746" sldId="2147478640"/>
            <ac:spMk id="228" creationId="{0C65C852-DE49-7CE5-2896-C52B8AEFE417}"/>
          </ac:spMkLst>
        </pc:spChg>
        <pc:spChg chg="mod">
          <ac:chgData name="Henry Jammes" userId="5f22554b-fd15-4676-8c82-dc6122af2a80" providerId="ADAL" clId="{A3A6ABF9-8563-404A-BEC3-1E0B3CC340AC}" dt="2023-09-04T18:31:47.380" v="24805" actId="27803"/>
          <ac:spMkLst>
            <pc:docMk/>
            <pc:sldMk cId="4234592746" sldId="2147478640"/>
            <ac:spMk id="228" creationId="{667E5F0C-3BE3-5671-EEF0-6B02F4A6E084}"/>
          </ac:spMkLst>
        </pc:spChg>
        <pc:spChg chg="mod">
          <ac:chgData name="Henry Jammes" userId="5f22554b-fd15-4676-8c82-dc6122af2a80" providerId="ADAL" clId="{A3A6ABF9-8563-404A-BEC3-1E0B3CC340AC}" dt="2023-09-04T18:31:47.380" v="24805" actId="27803"/>
          <ac:spMkLst>
            <pc:docMk/>
            <pc:sldMk cId="4234592746" sldId="2147478640"/>
            <ac:spMk id="237" creationId="{FD8A2271-D9FB-F71A-ADDB-429507045AE3}"/>
          </ac:spMkLst>
        </pc:spChg>
        <pc:spChg chg="mod">
          <ac:chgData name="Henry Jammes" userId="5f22554b-fd15-4676-8c82-dc6122af2a80" providerId="ADAL" clId="{A3A6ABF9-8563-404A-BEC3-1E0B3CC340AC}" dt="2023-09-04T18:31:47.380" v="24805" actId="27803"/>
          <ac:spMkLst>
            <pc:docMk/>
            <pc:sldMk cId="4234592746" sldId="2147478640"/>
            <ac:spMk id="238" creationId="{CA2A3E16-B570-FE6B-2A46-9D1C82E1A82F}"/>
          </ac:spMkLst>
        </pc:spChg>
        <pc:spChg chg="mod">
          <ac:chgData name="Henry Jammes" userId="5f22554b-fd15-4676-8c82-dc6122af2a80" providerId="ADAL" clId="{A3A6ABF9-8563-404A-BEC3-1E0B3CC340AC}" dt="2023-09-04T18:31:47.380" v="24805" actId="27803"/>
          <ac:spMkLst>
            <pc:docMk/>
            <pc:sldMk cId="4234592746" sldId="2147478640"/>
            <ac:spMk id="239" creationId="{398972D7-6499-C19A-0380-7F17D225077F}"/>
          </ac:spMkLst>
        </pc:spChg>
        <pc:spChg chg="mod">
          <ac:chgData name="Henry Jammes" userId="5f22554b-fd15-4676-8c82-dc6122af2a80" providerId="ADAL" clId="{A3A6ABF9-8563-404A-BEC3-1E0B3CC340AC}" dt="2023-09-04T18:31:47.380" v="24805" actId="27803"/>
          <ac:spMkLst>
            <pc:docMk/>
            <pc:sldMk cId="4234592746" sldId="2147478640"/>
            <ac:spMk id="240" creationId="{3B65A528-35C1-8662-AC9D-03A79093079B}"/>
          </ac:spMkLst>
        </pc:spChg>
        <pc:spChg chg="add mod">
          <ac:chgData name="Henry Jammes" userId="5f22554b-fd15-4676-8c82-dc6122af2a80" providerId="ADAL" clId="{A3A6ABF9-8563-404A-BEC3-1E0B3CC340AC}" dt="2023-09-03T16:13:56.077" v="23464" actId="571"/>
          <ac:spMkLst>
            <pc:docMk/>
            <pc:sldMk cId="4234592746" sldId="2147478640"/>
            <ac:spMk id="240" creationId="{9766D1E2-A6CA-0992-417E-E5B303FF6E27}"/>
          </ac:spMkLst>
        </pc:spChg>
        <pc:spChg chg="add mod">
          <ac:chgData name="Henry Jammes" userId="5f22554b-fd15-4676-8c82-dc6122af2a80" providerId="ADAL" clId="{A3A6ABF9-8563-404A-BEC3-1E0B3CC340AC}" dt="2023-09-03T16:13:56.077" v="23464" actId="571"/>
          <ac:spMkLst>
            <pc:docMk/>
            <pc:sldMk cId="4234592746" sldId="2147478640"/>
            <ac:spMk id="241" creationId="{B044986B-3870-1884-8D45-C747718508D1}"/>
          </ac:spMkLst>
        </pc:spChg>
        <pc:spChg chg="mod">
          <ac:chgData name="Henry Jammes" userId="5f22554b-fd15-4676-8c82-dc6122af2a80" providerId="ADAL" clId="{A3A6ABF9-8563-404A-BEC3-1E0B3CC340AC}" dt="2023-09-04T18:31:47.380" v="24805" actId="27803"/>
          <ac:spMkLst>
            <pc:docMk/>
            <pc:sldMk cId="4234592746" sldId="2147478640"/>
            <ac:spMk id="242" creationId="{28D56EE7-1408-E16A-EF20-CF8F41A6B26B}"/>
          </ac:spMkLst>
        </pc:spChg>
        <pc:spChg chg="mod">
          <ac:chgData name="Henry Jammes" userId="5f22554b-fd15-4676-8c82-dc6122af2a80" providerId="ADAL" clId="{A3A6ABF9-8563-404A-BEC3-1E0B3CC340AC}" dt="2023-09-04T18:31:47.380" v="24805" actId="27803"/>
          <ac:spMkLst>
            <pc:docMk/>
            <pc:sldMk cId="4234592746" sldId="2147478640"/>
            <ac:spMk id="243" creationId="{BBBBA2EA-199A-60A0-DBDF-84CC19BE0D11}"/>
          </ac:spMkLst>
        </pc:spChg>
        <pc:spChg chg="mod">
          <ac:chgData name="Henry Jammes" userId="5f22554b-fd15-4676-8c82-dc6122af2a80" providerId="ADAL" clId="{A3A6ABF9-8563-404A-BEC3-1E0B3CC340AC}" dt="2023-09-04T18:31:47.380" v="24805" actId="27803"/>
          <ac:spMkLst>
            <pc:docMk/>
            <pc:sldMk cId="4234592746" sldId="2147478640"/>
            <ac:spMk id="244" creationId="{2F66BEE2-7AD4-B6D1-A8DA-C83371A806E2}"/>
          </ac:spMkLst>
        </pc:spChg>
        <pc:spChg chg="add mod">
          <ac:chgData name="Henry Jammes" userId="5f22554b-fd15-4676-8c82-dc6122af2a80" providerId="ADAL" clId="{A3A6ABF9-8563-404A-BEC3-1E0B3CC340AC}" dt="2023-09-03T16:13:56.077" v="23464" actId="571"/>
          <ac:spMkLst>
            <pc:docMk/>
            <pc:sldMk cId="4234592746" sldId="2147478640"/>
            <ac:spMk id="245" creationId="{63868DD0-5B30-F163-7876-C492A6DD1C9E}"/>
          </ac:spMkLst>
        </pc:spChg>
        <pc:spChg chg="mod">
          <ac:chgData name="Henry Jammes" userId="5f22554b-fd15-4676-8c82-dc6122af2a80" providerId="ADAL" clId="{A3A6ABF9-8563-404A-BEC3-1E0B3CC340AC}" dt="2023-09-04T18:31:47.380" v="24805" actId="27803"/>
          <ac:spMkLst>
            <pc:docMk/>
            <pc:sldMk cId="4234592746" sldId="2147478640"/>
            <ac:spMk id="245" creationId="{F5E3374F-C83F-2FF0-31C9-0D284F4CB885}"/>
          </ac:spMkLst>
        </pc:spChg>
        <pc:spChg chg="add mod">
          <ac:chgData name="Henry Jammes" userId="5f22554b-fd15-4676-8c82-dc6122af2a80" providerId="ADAL" clId="{A3A6ABF9-8563-404A-BEC3-1E0B3CC340AC}" dt="2023-09-03T16:13:56.077" v="23464" actId="571"/>
          <ac:spMkLst>
            <pc:docMk/>
            <pc:sldMk cId="4234592746" sldId="2147478640"/>
            <ac:spMk id="246" creationId="{398CCD45-15F2-8E4E-1F3E-27F2731531EA}"/>
          </ac:spMkLst>
        </pc:spChg>
        <pc:spChg chg="mod">
          <ac:chgData name="Henry Jammes" userId="5f22554b-fd15-4676-8c82-dc6122af2a80" providerId="ADAL" clId="{A3A6ABF9-8563-404A-BEC3-1E0B3CC340AC}" dt="2023-09-04T18:31:47.380" v="24805" actId="27803"/>
          <ac:spMkLst>
            <pc:docMk/>
            <pc:sldMk cId="4234592746" sldId="2147478640"/>
            <ac:spMk id="246" creationId="{68B25D9B-306F-8915-9989-B2B581E527F9}"/>
          </ac:spMkLst>
        </pc:spChg>
        <pc:spChg chg="mod">
          <ac:chgData name="Henry Jammes" userId="5f22554b-fd15-4676-8c82-dc6122af2a80" providerId="ADAL" clId="{A3A6ABF9-8563-404A-BEC3-1E0B3CC340AC}" dt="2023-09-04T18:31:47.380" v="24805" actId="27803"/>
          <ac:spMkLst>
            <pc:docMk/>
            <pc:sldMk cId="4234592746" sldId="2147478640"/>
            <ac:spMk id="247" creationId="{0EF9B5A5-8CE2-715F-7734-9FAE3849D195}"/>
          </ac:spMkLst>
        </pc:spChg>
        <pc:spChg chg="mod">
          <ac:chgData name="Henry Jammes" userId="5f22554b-fd15-4676-8c82-dc6122af2a80" providerId="ADAL" clId="{A3A6ABF9-8563-404A-BEC3-1E0B3CC340AC}" dt="2023-09-04T18:31:47.380" v="24805" actId="27803"/>
          <ac:spMkLst>
            <pc:docMk/>
            <pc:sldMk cId="4234592746" sldId="2147478640"/>
            <ac:spMk id="248" creationId="{D28A97F5-C624-5DBA-2D02-7D002FF18902}"/>
          </ac:spMkLst>
        </pc:spChg>
        <pc:spChg chg="mod">
          <ac:chgData name="Henry Jammes" userId="5f22554b-fd15-4676-8c82-dc6122af2a80" providerId="ADAL" clId="{A3A6ABF9-8563-404A-BEC3-1E0B3CC340AC}" dt="2023-09-04T18:31:47.380" v="24805" actId="27803"/>
          <ac:spMkLst>
            <pc:docMk/>
            <pc:sldMk cId="4234592746" sldId="2147478640"/>
            <ac:spMk id="250" creationId="{4A23CF87-2A30-7876-7E3D-EDB0FA62D749}"/>
          </ac:spMkLst>
        </pc:spChg>
        <pc:spChg chg="mod">
          <ac:chgData name="Henry Jammes" userId="5f22554b-fd15-4676-8c82-dc6122af2a80" providerId="ADAL" clId="{A3A6ABF9-8563-404A-BEC3-1E0B3CC340AC}" dt="2023-09-04T18:31:47.380" v="24805" actId="27803"/>
          <ac:spMkLst>
            <pc:docMk/>
            <pc:sldMk cId="4234592746" sldId="2147478640"/>
            <ac:spMk id="251" creationId="{3AE32AA7-82E9-0E7A-C193-513D8B022FEF}"/>
          </ac:spMkLst>
        </pc:spChg>
        <pc:spChg chg="mod">
          <ac:chgData name="Henry Jammes" userId="5f22554b-fd15-4676-8c82-dc6122af2a80" providerId="ADAL" clId="{A3A6ABF9-8563-404A-BEC3-1E0B3CC340AC}" dt="2023-09-04T18:31:47.380" v="24805" actId="27803"/>
          <ac:spMkLst>
            <pc:docMk/>
            <pc:sldMk cId="4234592746" sldId="2147478640"/>
            <ac:spMk id="252" creationId="{87E27FD1-49EF-2BCB-7A04-B157E5F9E54B}"/>
          </ac:spMkLst>
        </pc:spChg>
        <pc:spChg chg="mod">
          <ac:chgData name="Henry Jammes" userId="5f22554b-fd15-4676-8c82-dc6122af2a80" providerId="ADAL" clId="{A3A6ABF9-8563-404A-BEC3-1E0B3CC340AC}" dt="2023-09-04T18:31:47.380" v="24805" actId="27803"/>
          <ac:spMkLst>
            <pc:docMk/>
            <pc:sldMk cId="4234592746" sldId="2147478640"/>
            <ac:spMk id="253" creationId="{46E20BF0-2956-D189-23F1-F62369BBD36F}"/>
          </ac:spMkLst>
        </pc:spChg>
        <pc:spChg chg="del">
          <ac:chgData name="Henry Jammes" userId="5f22554b-fd15-4676-8c82-dc6122af2a80" providerId="ADAL" clId="{A3A6ABF9-8563-404A-BEC3-1E0B3CC340AC}" dt="2023-08-31T23:45:08.298" v="15931" actId="478"/>
          <ac:spMkLst>
            <pc:docMk/>
            <pc:sldMk cId="4234592746" sldId="2147478640"/>
            <ac:spMk id="253" creationId="{630A7EED-0EE1-925C-BBB7-DA0FC39EDE73}"/>
          </ac:spMkLst>
        </pc:spChg>
        <pc:spChg chg="mod">
          <ac:chgData name="Henry Jammes" userId="5f22554b-fd15-4676-8c82-dc6122af2a80" providerId="ADAL" clId="{A3A6ABF9-8563-404A-BEC3-1E0B3CC340AC}" dt="2023-09-04T18:31:47.380" v="24805" actId="27803"/>
          <ac:spMkLst>
            <pc:docMk/>
            <pc:sldMk cId="4234592746" sldId="2147478640"/>
            <ac:spMk id="254" creationId="{181546B1-517A-A376-B41D-8AC95EF67BE7}"/>
          </ac:spMkLst>
        </pc:spChg>
        <pc:spChg chg="mod">
          <ac:chgData name="Henry Jammes" userId="5f22554b-fd15-4676-8c82-dc6122af2a80" providerId="ADAL" clId="{A3A6ABF9-8563-404A-BEC3-1E0B3CC340AC}" dt="2023-09-04T18:31:47.380" v="24805" actId="27803"/>
          <ac:spMkLst>
            <pc:docMk/>
            <pc:sldMk cId="4234592746" sldId="2147478640"/>
            <ac:spMk id="255" creationId="{2EAF3B78-B60D-CD71-33A7-1BC2F058308E}"/>
          </ac:spMkLst>
        </pc:spChg>
        <pc:spChg chg="del">
          <ac:chgData name="Henry Jammes" userId="5f22554b-fd15-4676-8c82-dc6122af2a80" providerId="ADAL" clId="{A3A6ABF9-8563-404A-BEC3-1E0B3CC340AC}" dt="2023-08-31T23:45:08.298" v="15931" actId="478"/>
          <ac:spMkLst>
            <pc:docMk/>
            <pc:sldMk cId="4234592746" sldId="2147478640"/>
            <ac:spMk id="256" creationId="{7074A273-2F79-F5F5-B7B2-3D750D41351B}"/>
          </ac:spMkLst>
        </pc:spChg>
        <pc:spChg chg="mod">
          <ac:chgData name="Henry Jammes" userId="5f22554b-fd15-4676-8c82-dc6122af2a80" providerId="ADAL" clId="{A3A6ABF9-8563-404A-BEC3-1E0B3CC340AC}" dt="2023-09-04T18:31:47.380" v="24805" actId="27803"/>
          <ac:spMkLst>
            <pc:docMk/>
            <pc:sldMk cId="4234592746" sldId="2147478640"/>
            <ac:spMk id="257" creationId="{F7BC0A76-4EFE-4359-FB41-AA5F7554BE44}"/>
          </ac:spMkLst>
        </pc:spChg>
        <pc:spChg chg="mod">
          <ac:chgData name="Henry Jammes" userId="5f22554b-fd15-4676-8c82-dc6122af2a80" providerId="ADAL" clId="{A3A6ABF9-8563-404A-BEC3-1E0B3CC340AC}" dt="2023-09-04T18:31:47.380" v="24805" actId="27803"/>
          <ac:spMkLst>
            <pc:docMk/>
            <pc:sldMk cId="4234592746" sldId="2147478640"/>
            <ac:spMk id="258" creationId="{8CB1D77B-2A94-42C8-C603-35D6A592A464}"/>
          </ac:spMkLst>
        </pc:spChg>
        <pc:spChg chg="mod">
          <ac:chgData name="Henry Jammes" userId="5f22554b-fd15-4676-8c82-dc6122af2a80" providerId="ADAL" clId="{A3A6ABF9-8563-404A-BEC3-1E0B3CC340AC}" dt="2023-09-04T18:31:47.380" v="24805" actId="27803"/>
          <ac:spMkLst>
            <pc:docMk/>
            <pc:sldMk cId="4234592746" sldId="2147478640"/>
            <ac:spMk id="259" creationId="{2B79FEAF-4D82-3A8D-E3FB-B2EB03AEF7F8}"/>
          </ac:spMkLst>
        </pc:spChg>
        <pc:spChg chg="del">
          <ac:chgData name="Henry Jammes" userId="5f22554b-fd15-4676-8c82-dc6122af2a80" providerId="ADAL" clId="{A3A6ABF9-8563-404A-BEC3-1E0B3CC340AC}" dt="2023-08-31T23:45:08.298" v="15931" actId="478"/>
          <ac:spMkLst>
            <pc:docMk/>
            <pc:sldMk cId="4234592746" sldId="2147478640"/>
            <ac:spMk id="259" creationId="{BC17D211-6DA2-8572-C8FA-5166A70D0DA1}"/>
          </ac:spMkLst>
        </pc:spChg>
        <pc:spChg chg="mod">
          <ac:chgData name="Henry Jammes" userId="5f22554b-fd15-4676-8c82-dc6122af2a80" providerId="ADAL" clId="{A3A6ABF9-8563-404A-BEC3-1E0B3CC340AC}" dt="2023-09-04T18:31:47.380" v="24805" actId="27803"/>
          <ac:spMkLst>
            <pc:docMk/>
            <pc:sldMk cId="4234592746" sldId="2147478640"/>
            <ac:spMk id="260" creationId="{DD3CFFD8-C2AC-B1C3-913B-9DE01D8DC687}"/>
          </ac:spMkLst>
        </pc:spChg>
        <pc:spChg chg="mod">
          <ac:chgData name="Henry Jammes" userId="5f22554b-fd15-4676-8c82-dc6122af2a80" providerId="ADAL" clId="{A3A6ABF9-8563-404A-BEC3-1E0B3CC340AC}" dt="2023-09-04T18:31:47.380" v="24805" actId="27803"/>
          <ac:spMkLst>
            <pc:docMk/>
            <pc:sldMk cId="4234592746" sldId="2147478640"/>
            <ac:spMk id="261" creationId="{883DCD0C-9458-AACD-56B0-B3896786B105}"/>
          </ac:spMkLst>
        </pc:spChg>
        <pc:spChg chg="del">
          <ac:chgData name="Henry Jammes" userId="5f22554b-fd15-4676-8c82-dc6122af2a80" providerId="ADAL" clId="{A3A6ABF9-8563-404A-BEC3-1E0B3CC340AC}" dt="2023-08-31T23:45:08.298" v="15931" actId="478"/>
          <ac:spMkLst>
            <pc:docMk/>
            <pc:sldMk cId="4234592746" sldId="2147478640"/>
            <ac:spMk id="263" creationId="{5323251E-7455-7DCB-3CFC-47D8CCDEDD95}"/>
          </ac:spMkLst>
        </pc:spChg>
        <pc:spChg chg="add del mod">
          <ac:chgData name="Henry Jammes" userId="5f22554b-fd15-4676-8c82-dc6122af2a80" providerId="ADAL" clId="{A3A6ABF9-8563-404A-BEC3-1E0B3CC340AC}" dt="2023-09-08T10:04:32.285" v="40647" actId="478"/>
          <ac:spMkLst>
            <pc:docMk/>
            <pc:sldMk cId="4234592746" sldId="2147478640"/>
            <ac:spMk id="263" creationId="{7FBEE332-BA99-A7D7-3D11-D030A3C0D338}"/>
          </ac:spMkLst>
        </pc:spChg>
        <pc:spChg chg="add del mod topLvl">
          <ac:chgData name="Henry Jammes" userId="5f22554b-fd15-4676-8c82-dc6122af2a80" providerId="ADAL" clId="{A3A6ABF9-8563-404A-BEC3-1E0B3CC340AC}" dt="2023-09-08T10:04:32.285" v="40647" actId="478"/>
          <ac:spMkLst>
            <pc:docMk/>
            <pc:sldMk cId="4234592746" sldId="2147478640"/>
            <ac:spMk id="264" creationId="{AC9AAA59-E414-28BF-60BE-A8C6110E3E28}"/>
          </ac:spMkLst>
        </pc:spChg>
        <pc:spChg chg="del">
          <ac:chgData name="Henry Jammes" userId="5f22554b-fd15-4676-8c82-dc6122af2a80" providerId="ADAL" clId="{A3A6ABF9-8563-404A-BEC3-1E0B3CC340AC}" dt="2023-08-31T23:45:08.298" v="15931" actId="478"/>
          <ac:spMkLst>
            <pc:docMk/>
            <pc:sldMk cId="4234592746" sldId="2147478640"/>
            <ac:spMk id="265" creationId="{442052E8-80BD-384B-3831-F7A3F26A3D70}"/>
          </ac:spMkLst>
        </pc:spChg>
        <pc:spChg chg="add del mod">
          <ac:chgData name="Henry Jammes" userId="5f22554b-fd15-4676-8c82-dc6122af2a80" providerId="ADAL" clId="{A3A6ABF9-8563-404A-BEC3-1E0B3CC340AC}" dt="2023-09-08T10:04:32.285" v="40647" actId="478"/>
          <ac:spMkLst>
            <pc:docMk/>
            <pc:sldMk cId="4234592746" sldId="2147478640"/>
            <ac:spMk id="265" creationId="{B6AF2698-79F1-663A-AF9B-D4A04B929838}"/>
          </ac:spMkLst>
        </pc:spChg>
        <pc:spChg chg="add del mod">
          <ac:chgData name="Henry Jammes" userId="5f22554b-fd15-4676-8c82-dc6122af2a80" providerId="ADAL" clId="{A3A6ABF9-8563-404A-BEC3-1E0B3CC340AC}" dt="2023-09-08T10:04:32.285" v="40647" actId="478"/>
          <ac:spMkLst>
            <pc:docMk/>
            <pc:sldMk cId="4234592746" sldId="2147478640"/>
            <ac:spMk id="266" creationId="{2C0B66A9-9AC4-3DF9-ED57-17D017FA8505}"/>
          </ac:spMkLst>
        </pc:spChg>
        <pc:spChg chg="add del mod">
          <ac:chgData name="Henry Jammes" userId="5f22554b-fd15-4676-8c82-dc6122af2a80" providerId="ADAL" clId="{A3A6ABF9-8563-404A-BEC3-1E0B3CC340AC}" dt="2023-09-08T10:04:32.285" v="40647" actId="478"/>
          <ac:spMkLst>
            <pc:docMk/>
            <pc:sldMk cId="4234592746" sldId="2147478640"/>
            <ac:spMk id="267" creationId="{9837FF04-3886-DAB0-9D5F-04E9BD5B95A2}"/>
          </ac:spMkLst>
        </pc:spChg>
        <pc:spChg chg="add del mod">
          <ac:chgData name="Henry Jammes" userId="5f22554b-fd15-4676-8c82-dc6122af2a80" providerId="ADAL" clId="{A3A6ABF9-8563-404A-BEC3-1E0B3CC340AC}" dt="2023-09-08T10:04:32.285" v="40647" actId="478"/>
          <ac:spMkLst>
            <pc:docMk/>
            <pc:sldMk cId="4234592746" sldId="2147478640"/>
            <ac:spMk id="268" creationId="{89AE6B4D-7F7D-F536-4C6C-C4B59D003B42}"/>
          </ac:spMkLst>
        </pc:spChg>
        <pc:spChg chg="del">
          <ac:chgData name="Henry Jammes" userId="5f22554b-fd15-4676-8c82-dc6122af2a80" providerId="ADAL" clId="{A3A6ABF9-8563-404A-BEC3-1E0B3CC340AC}" dt="2023-08-31T23:45:08.298" v="15931" actId="478"/>
          <ac:spMkLst>
            <pc:docMk/>
            <pc:sldMk cId="4234592746" sldId="2147478640"/>
            <ac:spMk id="268" creationId="{E6D81ACB-30D9-DF1F-1D4A-D764DF5DB742}"/>
          </ac:spMkLst>
        </pc:spChg>
        <pc:spChg chg="add del mod">
          <ac:chgData name="Henry Jammes" userId="5f22554b-fd15-4676-8c82-dc6122af2a80" providerId="ADAL" clId="{A3A6ABF9-8563-404A-BEC3-1E0B3CC340AC}" dt="2023-09-08T10:04:32.285" v="40647" actId="478"/>
          <ac:spMkLst>
            <pc:docMk/>
            <pc:sldMk cId="4234592746" sldId="2147478640"/>
            <ac:spMk id="269" creationId="{187994BA-D520-34C5-041C-A76CB59E8350}"/>
          </ac:spMkLst>
        </pc:spChg>
        <pc:spChg chg="add del mod">
          <ac:chgData name="Henry Jammes" userId="5f22554b-fd15-4676-8c82-dc6122af2a80" providerId="ADAL" clId="{A3A6ABF9-8563-404A-BEC3-1E0B3CC340AC}" dt="2023-09-08T10:04:32.285" v="40647" actId="478"/>
          <ac:spMkLst>
            <pc:docMk/>
            <pc:sldMk cId="4234592746" sldId="2147478640"/>
            <ac:spMk id="270" creationId="{12CD2519-E1BE-99F8-67C4-9D20600CC985}"/>
          </ac:spMkLst>
        </pc:spChg>
        <pc:spChg chg="del">
          <ac:chgData name="Henry Jammes" userId="5f22554b-fd15-4676-8c82-dc6122af2a80" providerId="ADAL" clId="{A3A6ABF9-8563-404A-BEC3-1E0B3CC340AC}" dt="2023-08-31T23:45:08.298" v="15931" actId="478"/>
          <ac:spMkLst>
            <pc:docMk/>
            <pc:sldMk cId="4234592746" sldId="2147478640"/>
            <ac:spMk id="270" creationId="{F757BBF0-96CD-5CEB-62FC-0C1C9A978ED7}"/>
          </ac:spMkLst>
        </pc:spChg>
        <pc:spChg chg="del">
          <ac:chgData name="Henry Jammes" userId="5f22554b-fd15-4676-8c82-dc6122af2a80" providerId="ADAL" clId="{A3A6ABF9-8563-404A-BEC3-1E0B3CC340AC}" dt="2023-08-31T23:45:08.298" v="15931" actId="478"/>
          <ac:spMkLst>
            <pc:docMk/>
            <pc:sldMk cId="4234592746" sldId="2147478640"/>
            <ac:spMk id="273" creationId="{701E0CBB-638B-D8F7-2490-A78369822DCE}"/>
          </ac:spMkLst>
        </pc:spChg>
        <pc:spChg chg="del">
          <ac:chgData name="Henry Jammes" userId="5f22554b-fd15-4676-8c82-dc6122af2a80" providerId="ADAL" clId="{A3A6ABF9-8563-404A-BEC3-1E0B3CC340AC}" dt="2023-08-31T23:45:08.298" v="15931" actId="478"/>
          <ac:spMkLst>
            <pc:docMk/>
            <pc:sldMk cId="4234592746" sldId="2147478640"/>
            <ac:spMk id="274" creationId="{E2356AD5-2341-601E-8F59-D269B2FC2BC3}"/>
          </ac:spMkLst>
        </pc:spChg>
        <pc:spChg chg="del">
          <ac:chgData name="Henry Jammes" userId="5f22554b-fd15-4676-8c82-dc6122af2a80" providerId="ADAL" clId="{A3A6ABF9-8563-404A-BEC3-1E0B3CC340AC}" dt="2023-08-31T23:45:08.298" v="15931" actId="478"/>
          <ac:spMkLst>
            <pc:docMk/>
            <pc:sldMk cId="4234592746" sldId="2147478640"/>
            <ac:spMk id="279" creationId="{6299A90C-50E0-193C-2DD1-73323ACB8BB9}"/>
          </ac:spMkLst>
        </pc:spChg>
        <pc:spChg chg="del">
          <ac:chgData name="Henry Jammes" userId="5f22554b-fd15-4676-8c82-dc6122af2a80" providerId="ADAL" clId="{A3A6ABF9-8563-404A-BEC3-1E0B3CC340AC}" dt="2023-08-31T23:45:08.298" v="15931" actId="478"/>
          <ac:spMkLst>
            <pc:docMk/>
            <pc:sldMk cId="4234592746" sldId="2147478640"/>
            <ac:spMk id="280" creationId="{1E490CBF-AB10-2D1D-50D3-04BF24991DC3}"/>
          </ac:spMkLst>
        </pc:spChg>
        <pc:spChg chg="del">
          <ac:chgData name="Henry Jammes" userId="5f22554b-fd15-4676-8c82-dc6122af2a80" providerId="ADAL" clId="{A3A6ABF9-8563-404A-BEC3-1E0B3CC340AC}" dt="2023-08-31T23:45:08.298" v="15931" actId="478"/>
          <ac:spMkLst>
            <pc:docMk/>
            <pc:sldMk cId="4234592746" sldId="2147478640"/>
            <ac:spMk id="281" creationId="{A8BB0ADA-A2EE-C742-73A2-833A58B1C9DD}"/>
          </ac:spMkLst>
        </pc:spChg>
        <pc:spChg chg="add mod">
          <ac:chgData name="Henry Jammes" userId="5f22554b-fd15-4676-8c82-dc6122af2a80" providerId="ADAL" clId="{A3A6ABF9-8563-404A-BEC3-1E0B3CC340AC}" dt="2023-09-03T16:22:53.337" v="23708" actId="571"/>
          <ac:spMkLst>
            <pc:docMk/>
            <pc:sldMk cId="4234592746" sldId="2147478640"/>
            <ac:spMk id="286" creationId="{A1E4E9A2-271B-180D-A555-86765F456B61}"/>
          </ac:spMkLst>
        </pc:spChg>
        <pc:spChg chg="del">
          <ac:chgData name="Henry Jammes" userId="5f22554b-fd15-4676-8c82-dc6122af2a80" providerId="ADAL" clId="{A3A6ABF9-8563-404A-BEC3-1E0B3CC340AC}" dt="2023-08-31T23:45:08.298" v="15931" actId="478"/>
          <ac:spMkLst>
            <pc:docMk/>
            <pc:sldMk cId="4234592746" sldId="2147478640"/>
            <ac:spMk id="287" creationId="{5BEC7622-2157-6FA2-E08A-7FDCF231B945}"/>
          </ac:spMkLst>
        </pc:spChg>
        <pc:spChg chg="add mod">
          <ac:chgData name="Henry Jammes" userId="5f22554b-fd15-4676-8c82-dc6122af2a80" providerId="ADAL" clId="{A3A6ABF9-8563-404A-BEC3-1E0B3CC340AC}" dt="2023-09-04T18:45:10.862" v="25320" actId="571"/>
          <ac:spMkLst>
            <pc:docMk/>
            <pc:sldMk cId="4234592746" sldId="2147478640"/>
            <ac:spMk id="287" creationId="{B06F79F7-2008-DBEA-3ADE-205FB0C702D8}"/>
          </ac:spMkLst>
        </pc:spChg>
        <pc:spChg chg="del">
          <ac:chgData name="Henry Jammes" userId="5f22554b-fd15-4676-8c82-dc6122af2a80" providerId="ADAL" clId="{A3A6ABF9-8563-404A-BEC3-1E0B3CC340AC}" dt="2023-08-31T23:45:08.298" v="15931" actId="478"/>
          <ac:spMkLst>
            <pc:docMk/>
            <pc:sldMk cId="4234592746" sldId="2147478640"/>
            <ac:spMk id="290" creationId="{63509391-9F82-8AE6-5341-7898449778CF}"/>
          </ac:spMkLst>
        </pc:spChg>
        <pc:spChg chg="add mod">
          <ac:chgData name="Henry Jammes" userId="5f22554b-fd15-4676-8c82-dc6122af2a80" providerId="ADAL" clId="{A3A6ABF9-8563-404A-BEC3-1E0B3CC340AC}" dt="2023-09-04T18:46:02.175" v="25342" actId="571"/>
          <ac:spMkLst>
            <pc:docMk/>
            <pc:sldMk cId="4234592746" sldId="2147478640"/>
            <ac:spMk id="290" creationId="{B2B81900-C592-4431-43D8-A2DE21018545}"/>
          </ac:spMkLst>
        </pc:spChg>
        <pc:spChg chg="del">
          <ac:chgData name="Henry Jammes" userId="5f22554b-fd15-4676-8c82-dc6122af2a80" providerId="ADAL" clId="{A3A6ABF9-8563-404A-BEC3-1E0B3CC340AC}" dt="2023-08-31T23:45:08.298" v="15931" actId="478"/>
          <ac:spMkLst>
            <pc:docMk/>
            <pc:sldMk cId="4234592746" sldId="2147478640"/>
            <ac:spMk id="291" creationId="{8A7BE751-37D7-623E-9E46-5CBFE3CCBD39}"/>
          </ac:spMkLst>
        </pc:spChg>
        <pc:spChg chg="del">
          <ac:chgData name="Henry Jammes" userId="5f22554b-fd15-4676-8c82-dc6122af2a80" providerId="ADAL" clId="{A3A6ABF9-8563-404A-BEC3-1E0B3CC340AC}" dt="2023-08-31T23:45:08.298" v="15931" actId="478"/>
          <ac:spMkLst>
            <pc:docMk/>
            <pc:sldMk cId="4234592746" sldId="2147478640"/>
            <ac:spMk id="292" creationId="{CFA8FFC1-A824-BD11-205F-042413FB19CD}"/>
          </ac:spMkLst>
        </pc:spChg>
        <pc:spChg chg="del">
          <ac:chgData name="Henry Jammes" userId="5f22554b-fd15-4676-8c82-dc6122af2a80" providerId="ADAL" clId="{A3A6ABF9-8563-404A-BEC3-1E0B3CC340AC}" dt="2023-08-31T23:45:08.298" v="15931" actId="478"/>
          <ac:spMkLst>
            <pc:docMk/>
            <pc:sldMk cId="4234592746" sldId="2147478640"/>
            <ac:spMk id="294" creationId="{93D71D94-F2AA-4F38-BC7E-3D8271588029}"/>
          </ac:spMkLst>
        </pc:spChg>
        <pc:spChg chg="del">
          <ac:chgData name="Henry Jammes" userId="5f22554b-fd15-4676-8c82-dc6122af2a80" providerId="ADAL" clId="{A3A6ABF9-8563-404A-BEC3-1E0B3CC340AC}" dt="2023-08-31T23:45:08.298" v="15931" actId="478"/>
          <ac:spMkLst>
            <pc:docMk/>
            <pc:sldMk cId="4234592746" sldId="2147478640"/>
            <ac:spMk id="295" creationId="{0E337514-2563-56C2-7D10-713B7B440188}"/>
          </ac:spMkLst>
        </pc:spChg>
        <pc:spChg chg="del">
          <ac:chgData name="Henry Jammes" userId="5f22554b-fd15-4676-8c82-dc6122af2a80" providerId="ADAL" clId="{A3A6ABF9-8563-404A-BEC3-1E0B3CC340AC}" dt="2023-08-31T23:45:08.298" v="15931" actId="478"/>
          <ac:spMkLst>
            <pc:docMk/>
            <pc:sldMk cId="4234592746" sldId="2147478640"/>
            <ac:spMk id="297" creationId="{6021371D-B4D4-975D-BD36-8511F810194A}"/>
          </ac:spMkLst>
        </pc:spChg>
        <pc:spChg chg="del">
          <ac:chgData name="Henry Jammes" userId="5f22554b-fd15-4676-8c82-dc6122af2a80" providerId="ADAL" clId="{A3A6ABF9-8563-404A-BEC3-1E0B3CC340AC}" dt="2023-08-31T23:45:08.298" v="15931" actId="478"/>
          <ac:spMkLst>
            <pc:docMk/>
            <pc:sldMk cId="4234592746" sldId="2147478640"/>
            <ac:spMk id="299" creationId="{E634F31C-B7F1-6EAC-F57D-B05A7F8FD497}"/>
          </ac:spMkLst>
        </pc:spChg>
        <pc:spChg chg="del">
          <ac:chgData name="Henry Jammes" userId="5f22554b-fd15-4676-8c82-dc6122af2a80" providerId="ADAL" clId="{A3A6ABF9-8563-404A-BEC3-1E0B3CC340AC}" dt="2023-08-31T23:45:08.298" v="15931" actId="478"/>
          <ac:spMkLst>
            <pc:docMk/>
            <pc:sldMk cId="4234592746" sldId="2147478640"/>
            <ac:spMk id="303" creationId="{0DBA9359-343B-485B-EA1C-D635F5FA80BD}"/>
          </ac:spMkLst>
        </pc:spChg>
        <pc:spChg chg="del">
          <ac:chgData name="Henry Jammes" userId="5f22554b-fd15-4676-8c82-dc6122af2a80" providerId="ADAL" clId="{A3A6ABF9-8563-404A-BEC3-1E0B3CC340AC}" dt="2023-08-31T23:45:08.298" v="15931" actId="478"/>
          <ac:spMkLst>
            <pc:docMk/>
            <pc:sldMk cId="4234592746" sldId="2147478640"/>
            <ac:spMk id="304" creationId="{4B7BEB1D-0A62-1E5C-9C89-3E5C75D87127}"/>
          </ac:spMkLst>
        </pc:spChg>
        <pc:spChg chg="del">
          <ac:chgData name="Henry Jammes" userId="5f22554b-fd15-4676-8c82-dc6122af2a80" providerId="ADAL" clId="{A3A6ABF9-8563-404A-BEC3-1E0B3CC340AC}" dt="2023-08-31T23:45:08.298" v="15931" actId="478"/>
          <ac:spMkLst>
            <pc:docMk/>
            <pc:sldMk cId="4234592746" sldId="2147478640"/>
            <ac:spMk id="307" creationId="{7B42A4FB-DE00-BE79-1D01-D71989A10600}"/>
          </ac:spMkLst>
        </pc:spChg>
        <pc:spChg chg="del">
          <ac:chgData name="Henry Jammes" userId="5f22554b-fd15-4676-8c82-dc6122af2a80" providerId="ADAL" clId="{A3A6ABF9-8563-404A-BEC3-1E0B3CC340AC}" dt="2023-08-31T23:45:08.298" v="15931" actId="478"/>
          <ac:spMkLst>
            <pc:docMk/>
            <pc:sldMk cId="4234592746" sldId="2147478640"/>
            <ac:spMk id="310" creationId="{30430F0C-44A8-9ECF-C897-0ABE8149CB6F}"/>
          </ac:spMkLst>
        </pc:spChg>
        <pc:spChg chg="del">
          <ac:chgData name="Henry Jammes" userId="5f22554b-fd15-4676-8c82-dc6122af2a80" providerId="ADAL" clId="{A3A6ABF9-8563-404A-BEC3-1E0B3CC340AC}" dt="2023-08-31T23:45:08.298" v="15931" actId="478"/>
          <ac:spMkLst>
            <pc:docMk/>
            <pc:sldMk cId="4234592746" sldId="2147478640"/>
            <ac:spMk id="311" creationId="{7717EFF8-0944-70E3-8971-F0A1E0D3859C}"/>
          </ac:spMkLst>
        </pc:spChg>
        <pc:spChg chg="add mod">
          <ac:chgData name="Henry Jammes" userId="5f22554b-fd15-4676-8c82-dc6122af2a80" providerId="ADAL" clId="{A3A6ABF9-8563-404A-BEC3-1E0B3CC340AC}" dt="2023-09-03T16:26:17.464" v="23829" actId="571"/>
          <ac:spMkLst>
            <pc:docMk/>
            <pc:sldMk cId="4234592746" sldId="2147478640"/>
            <ac:spMk id="311" creationId="{AF9DCAD4-8915-8DC3-9EF0-2EAB117D5DE6}"/>
          </ac:spMkLst>
        </pc:spChg>
        <pc:spChg chg="add del mod">
          <ac:chgData name="Henry Jammes" userId="5f22554b-fd15-4676-8c82-dc6122af2a80" providerId="ADAL" clId="{A3A6ABF9-8563-404A-BEC3-1E0B3CC340AC}" dt="2023-09-04T18:33:10.270" v="24829" actId="478"/>
          <ac:spMkLst>
            <pc:docMk/>
            <pc:sldMk cId="4234592746" sldId="2147478640"/>
            <ac:spMk id="314" creationId="{61728F5D-8987-38D8-1DEE-E57B9FB3A733}"/>
          </ac:spMkLst>
        </pc:spChg>
        <pc:spChg chg="add del mod">
          <ac:chgData name="Henry Jammes" userId="5f22554b-fd15-4676-8c82-dc6122af2a80" providerId="ADAL" clId="{A3A6ABF9-8563-404A-BEC3-1E0B3CC340AC}" dt="2023-09-04T18:33:10.270" v="24829" actId="478"/>
          <ac:spMkLst>
            <pc:docMk/>
            <pc:sldMk cId="4234592746" sldId="2147478640"/>
            <ac:spMk id="316" creationId="{965432BD-1895-5BF2-EA6E-CBF650B442D0}"/>
          </ac:spMkLst>
        </pc:spChg>
        <pc:spChg chg="add del mod topLvl">
          <ac:chgData name="Henry Jammes" userId="5f22554b-fd15-4676-8c82-dc6122af2a80" providerId="ADAL" clId="{A3A6ABF9-8563-404A-BEC3-1E0B3CC340AC}" dt="2023-09-04T18:32:19.352" v="24815" actId="478"/>
          <ac:spMkLst>
            <pc:docMk/>
            <pc:sldMk cId="4234592746" sldId="2147478640"/>
            <ac:spMk id="317" creationId="{426C7C8D-A3F5-78AB-00CD-41DB7FE7879D}"/>
          </ac:spMkLst>
        </pc:spChg>
        <pc:spChg chg="add del mod">
          <ac:chgData name="Henry Jammes" userId="5f22554b-fd15-4676-8c82-dc6122af2a80" providerId="ADAL" clId="{A3A6ABF9-8563-404A-BEC3-1E0B3CC340AC}" dt="2023-09-04T18:32:52.946" v="24823" actId="478"/>
          <ac:spMkLst>
            <pc:docMk/>
            <pc:sldMk cId="4234592746" sldId="2147478640"/>
            <ac:spMk id="318" creationId="{05605B0D-B3F8-1902-9F0E-13630E65D7CE}"/>
          </ac:spMkLst>
        </pc:spChg>
        <pc:spChg chg="add del mod">
          <ac:chgData name="Henry Jammes" userId="5f22554b-fd15-4676-8c82-dc6122af2a80" providerId="ADAL" clId="{A3A6ABF9-8563-404A-BEC3-1E0B3CC340AC}" dt="2023-09-04T18:33:10.270" v="24829" actId="478"/>
          <ac:spMkLst>
            <pc:docMk/>
            <pc:sldMk cId="4234592746" sldId="2147478640"/>
            <ac:spMk id="319" creationId="{B23F836C-C41D-1BFA-D758-954C80F9ED90}"/>
          </ac:spMkLst>
        </pc:spChg>
        <pc:spChg chg="add del mod">
          <ac:chgData name="Henry Jammes" userId="5f22554b-fd15-4676-8c82-dc6122af2a80" providerId="ADAL" clId="{A3A6ABF9-8563-404A-BEC3-1E0B3CC340AC}" dt="2023-09-04T18:33:10.270" v="24829" actId="478"/>
          <ac:spMkLst>
            <pc:docMk/>
            <pc:sldMk cId="4234592746" sldId="2147478640"/>
            <ac:spMk id="320" creationId="{079FD6A1-8AF5-D911-9F75-74A1C64C4FF2}"/>
          </ac:spMkLst>
        </pc:spChg>
        <pc:grpChg chg="add mod">
          <ac:chgData name="Henry Jammes" userId="5f22554b-fd15-4676-8c82-dc6122af2a80" providerId="ADAL" clId="{A3A6ABF9-8563-404A-BEC3-1E0B3CC340AC}" dt="2023-09-08T10:20:06.723" v="40753" actId="1076"/>
          <ac:grpSpMkLst>
            <pc:docMk/>
            <pc:sldMk cId="4234592746" sldId="2147478640"/>
            <ac:grpSpMk id="8" creationId="{4F6A83F6-1CBB-1DB6-721E-28C6B2841BD1}"/>
          </ac:grpSpMkLst>
        </pc:grpChg>
        <pc:grpChg chg="add del mod">
          <ac:chgData name="Henry Jammes" userId="5f22554b-fd15-4676-8c82-dc6122af2a80" providerId="ADAL" clId="{A3A6ABF9-8563-404A-BEC3-1E0B3CC340AC}" dt="2023-09-04T18:31:40.459" v="24804" actId="165"/>
          <ac:grpSpMkLst>
            <pc:docMk/>
            <pc:sldMk cId="4234592746" sldId="2147478640"/>
            <ac:grpSpMk id="37" creationId="{7FE99021-1AC2-0EB2-FB22-D71BE995372A}"/>
          </ac:grpSpMkLst>
        </pc:grpChg>
        <pc:grpChg chg="add mod">
          <ac:chgData name="Henry Jammes" userId="5f22554b-fd15-4676-8c82-dc6122af2a80" providerId="ADAL" clId="{A3A6ABF9-8563-404A-BEC3-1E0B3CC340AC}" dt="2023-09-08T10:20:06.723" v="40753" actId="1076"/>
          <ac:grpSpMkLst>
            <pc:docMk/>
            <pc:sldMk cId="4234592746" sldId="2147478640"/>
            <ac:grpSpMk id="43" creationId="{34E3B22D-6D57-BB1C-B544-A74A04E595B7}"/>
          </ac:grpSpMkLst>
        </pc:grpChg>
        <pc:grpChg chg="add mod">
          <ac:chgData name="Henry Jammes" userId="5f22554b-fd15-4676-8c82-dc6122af2a80" providerId="ADAL" clId="{A3A6ABF9-8563-404A-BEC3-1E0B3CC340AC}" dt="2023-09-08T10:20:06.723" v="40753" actId="1076"/>
          <ac:grpSpMkLst>
            <pc:docMk/>
            <pc:sldMk cId="4234592746" sldId="2147478640"/>
            <ac:grpSpMk id="50" creationId="{CE730A12-BD16-C18F-A61F-A112334F91D0}"/>
          </ac:grpSpMkLst>
        </pc:grpChg>
        <pc:grpChg chg="mod">
          <ac:chgData name="Henry Jammes" userId="5f22554b-fd15-4676-8c82-dc6122af2a80" providerId="ADAL" clId="{A3A6ABF9-8563-404A-BEC3-1E0B3CC340AC}" dt="2023-09-04T18:31:47.380" v="24805" actId="27803"/>
          <ac:grpSpMkLst>
            <pc:docMk/>
            <pc:sldMk cId="4234592746" sldId="2147478640"/>
            <ac:grpSpMk id="58" creationId="{ABE10C47-D236-D88B-8B5D-66245F1A71E4}"/>
          </ac:grpSpMkLst>
        </pc:grpChg>
        <pc:grpChg chg="mod">
          <ac:chgData name="Henry Jammes" userId="5f22554b-fd15-4676-8c82-dc6122af2a80" providerId="ADAL" clId="{A3A6ABF9-8563-404A-BEC3-1E0B3CC340AC}" dt="2023-09-04T18:31:47.380" v="24805" actId="27803"/>
          <ac:grpSpMkLst>
            <pc:docMk/>
            <pc:sldMk cId="4234592746" sldId="2147478640"/>
            <ac:grpSpMk id="195" creationId="{AFE2E0CF-E405-BB2A-989A-AD70056A2048}"/>
          </ac:grpSpMkLst>
        </pc:grpChg>
        <pc:grpChg chg="add mod">
          <ac:chgData name="Henry Jammes" userId="5f22554b-fd15-4676-8c82-dc6122af2a80" providerId="ADAL" clId="{A3A6ABF9-8563-404A-BEC3-1E0B3CC340AC}" dt="2023-09-08T10:20:35.001" v="40761" actId="14100"/>
          <ac:grpSpMkLst>
            <pc:docMk/>
            <pc:sldMk cId="4234592746" sldId="2147478640"/>
            <ac:grpSpMk id="196" creationId="{CA9DD826-9649-EC16-787B-4C9635E83B3F}"/>
          </ac:grpSpMkLst>
        </pc:grpChg>
        <pc:grpChg chg="add del mod topLvl">
          <ac:chgData name="Henry Jammes" userId="5f22554b-fd15-4676-8c82-dc6122af2a80" providerId="ADAL" clId="{A3A6ABF9-8563-404A-BEC3-1E0B3CC340AC}" dt="2023-09-03T16:21:07.190" v="23582" actId="165"/>
          <ac:grpSpMkLst>
            <pc:docMk/>
            <pc:sldMk cId="4234592746" sldId="2147478640"/>
            <ac:grpSpMk id="239" creationId="{80548840-F1CA-DB0A-CA00-55C37D5AA76D}"/>
          </ac:grpSpMkLst>
        </pc:grpChg>
        <pc:grpChg chg="mod">
          <ac:chgData name="Henry Jammes" userId="5f22554b-fd15-4676-8c82-dc6122af2a80" providerId="ADAL" clId="{A3A6ABF9-8563-404A-BEC3-1E0B3CC340AC}" dt="2023-09-04T18:31:47.380" v="24805" actId="27803"/>
          <ac:grpSpMkLst>
            <pc:docMk/>
            <pc:sldMk cId="4234592746" sldId="2147478640"/>
            <ac:grpSpMk id="241" creationId="{F6A701BA-D027-4231-478E-D357B34E3854}"/>
          </ac:grpSpMkLst>
        </pc:grpChg>
        <pc:grpChg chg="mod">
          <ac:chgData name="Henry Jammes" userId="5f22554b-fd15-4676-8c82-dc6122af2a80" providerId="ADAL" clId="{A3A6ABF9-8563-404A-BEC3-1E0B3CC340AC}" dt="2023-09-04T18:31:47.380" v="24805" actId="27803"/>
          <ac:grpSpMkLst>
            <pc:docMk/>
            <pc:sldMk cId="4234592746" sldId="2147478640"/>
            <ac:grpSpMk id="249" creationId="{2BC939E0-8EBC-4808-33CA-4195B160F5C4}"/>
          </ac:grpSpMkLst>
        </pc:grpChg>
        <pc:grpChg chg="del">
          <ac:chgData name="Henry Jammes" userId="5f22554b-fd15-4676-8c82-dc6122af2a80" providerId="ADAL" clId="{A3A6ABF9-8563-404A-BEC3-1E0B3CC340AC}" dt="2023-08-31T23:45:08.298" v="15931" actId="478"/>
          <ac:grpSpMkLst>
            <pc:docMk/>
            <pc:sldMk cId="4234592746" sldId="2147478640"/>
            <ac:grpSpMk id="255" creationId="{7FDDAF40-59EA-5169-D71D-47EB8B6AEC0E}"/>
          </ac:grpSpMkLst>
        </pc:grpChg>
        <pc:grpChg chg="mod">
          <ac:chgData name="Henry Jammes" userId="5f22554b-fd15-4676-8c82-dc6122af2a80" providerId="ADAL" clId="{A3A6ABF9-8563-404A-BEC3-1E0B3CC340AC}" dt="2023-09-04T18:31:47.380" v="24805" actId="27803"/>
          <ac:grpSpMkLst>
            <pc:docMk/>
            <pc:sldMk cId="4234592746" sldId="2147478640"/>
            <ac:grpSpMk id="256" creationId="{7375C76B-6A97-B385-1A5E-90B431977827}"/>
          </ac:grpSpMkLst>
        </pc:grpChg>
        <pc:grpChg chg="del">
          <ac:chgData name="Henry Jammes" userId="5f22554b-fd15-4676-8c82-dc6122af2a80" providerId="ADAL" clId="{A3A6ABF9-8563-404A-BEC3-1E0B3CC340AC}" dt="2023-08-31T23:45:08.298" v="15931" actId="478"/>
          <ac:grpSpMkLst>
            <pc:docMk/>
            <pc:sldMk cId="4234592746" sldId="2147478640"/>
            <ac:grpSpMk id="258" creationId="{92ECFFB7-A2CA-B9DE-9DE8-DEFEA9A694F7}"/>
          </ac:grpSpMkLst>
        </pc:grpChg>
        <pc:grpChg chg="del">
          <ac:chgData name="Henry Jammes" userId="5f22554b-fd15-4676-8c82-dc6122af2a80" providerId="ADAL" clId="{A3A6ABF9-8563-404A-BEC3-1E0B3CC340AC}" dt="2023-08-31T23:45:08.298" v="15931" actId="478"/>
          <ac:grpSpMkLst>
            <pc:docMk/>
            <pc:sldMk cId="4234592746" sldId="2147478640"/>
            <ac:grpSpMk id="261" creationId="{3B6DDE0E-1641-5954-2A22-2C9DB7EF661C}"/>
          </ac:grpSpMkLst>
        </pc:grpChg>
        <pc:grpChg chg="del">
          <ac:chgData name="Henry Jammes" userId="5f22554b-fd15-4676-8c82-dc6122af2a80" providerId="ADAL" clId="{A3A6ABF9-8563-404A-BEC3-1E0B3CC340AC}" dt="2023-08-31T23:45:08.298" v="15931" actId="478"/>
          <ac:grpSpMkLst>
            <pc:docMk/>
            <pc:sldMk cId="4234592746" sldId="2147478640"/>
            <ac:grpSpMk id="267" creationId="{527DF3F4-5A7A-A974-8857-E6B347B05BB8}"/>
          </ac:grpSpMkLst>
        </pc:grpChg>
        <pc:grpChg chg="del">
          <ac:chgData name="Henry Jammes" userId="5f22554b-fd15-4676-8c82-dc6122af2a80" providerId="ADAL" clId="{A3A6ABF9-8563-404A-BEC3-1E0B3CC340AC}" dt="2023-08-31T23:45:08.298" v="15931" actId="478"/>
          <ac:grpSpMkLst>
            <pc:docMk/>
            <pc:sldMk cId="4234592746" sldId="2147478640"/>
            <ac:grpSpMk id="271" creationId="{2699FA28-8B13-7069-6E23-DAFD67DD745F}"/>
          </ac:grpSpMkLst>
        </pc:grpChg>
        <pc:grpChg chg="del">
          <ac:chgData name="Henry Jammes" userId="5f22554b-fd15-4676-8c82-dc6122af2a80" providerId="ADAL" clId="{A3A6ABF9-8563-404A-BEC3-1E0B3CC340AC}" dt="2023-08-31T23:45:08.298" v="15931" actId="478"/>
          <ac:grpSpMkLst>
            <pc:docMk/>
            <pc:sldMk cId="4234592746" sldId="2147478640"/>
            <ac:grpSpMk id="272" creationId="{25DAA0F6-DA47-AD8F-F0D1-24124CBD448C}"/>
          </ac:grpSpMkLst>
        </pc:grpChg>
        <pc:grpChg chg="del">
          <ac:chgData name="Henry Jammes" userId="5f22554b-fd15-4676-8c82-dc6122af2a80" providerId="ADAL" clId="{A3A6ABF9-8563-404A-BEC3-1E0B3CC340AC}" dt="2023-08-31T23:45:08.298" v="15931" actId="478"/>
          <ac:grpSpMkLst>
            <pc:docMk/>
            <pc:sldMk cId="4234592746" sldId="2147478640"/>
            <ac:grpSpMk id="283" creationId="{6CF8DDAC-29B3-AFA7-E5BB-859F4D3DDF68}"/>
          </ac:grpSpMkLst>
        </pc:grpChg>
        <pc:grpChg chg="add del">
          <ac:chgData name="Henry Jammes" userId="5f22554b-fd15-4676-8c82-dc6122af2a80" providerId="ADAL" clId="{A3A6ABF9-8563-404A-BEC3-1E0B3CC340AC}" dt="2023-09-03T16:21:03.986" v="23581" actId="165"/>
          <ac:grpSpMkLst>
            <pc:docMk/>
            <pc:sldMk cId="4234592746" sldId="2147478640"/>
            <ac:grpSpMk id="284" creationId="{669A1F9E-7028-C61E-4B64-ED338B6CAE03}"/>
          </ac:grpSpMkLst>
        </pc:grpChg>
        <pc:grpChg chg="del">
          <ac:chgData name="Henry Jammes" userId="5f22554b-fd15-4676-8c82-dc6122af2a80" providerId="ADAL" clId="{A3A6ABF9-8563-404A-BEC3-1E0B3CC340AC}" dt="2023-08-31T23:45:08.298" v="15931" actId="478"/>
          <ac:grpSpMkLst>
            <pc:docMk/>
            <pc:sldMk cId="4234592746" sldId="2147478640"/>
            <ac:grpSpMk id="288" creationId="{5A412453-18BB-49DC-0DC3-3C8668B69758}"/>
          </ac:grpSpMkLst>
        </pc:grpChg>
        <pc:grpChg chg="del">
          <ac:chgData name="Henry Jammes" userId="5f22554b-fd15-4676-8c82-dc6122af2a80" providerId="ADAL" clId="{A3A6ABF9-8563-404A-BEC3-1E0B3CC340AC}" dt="2023-08-31T23:45:08.298" v="15931" actId="478"/>
          <ac:grpSpMkLst>
            <pc:docMk/>
            <pc:sldMk cId="4234592746" sldId="2147478640"/>
            <ac:grpSpMk id="289" creationId="{B082030A-BF5A-096F-19D5-45B02B77D1E0}"/>
          </ac:grpSpMkLst>
        </pc:grpChg>
        <pc:graphicFrameChg chg="del">
          <ac:chgData name="Henry Jammes" userId="5f22554b-fd15-4676-8c82-dc6122af2a80" providerId="ADAL" clId="{A3A6ABF9-8563-404A-BEC3-1E0B3CC340AC}" dt="2023-08-31T23:45:08.298" v="15931" actId="478"/>
          <ac:graphicFrameMkLst>
            <pc:docMk/>
            <pc:sldMk cId="4234592746" sldId="2147478640"/>
            <ac:graphicFrameMk id="351" creationId="{20AA6B57-B346-5F61-2E29-220580C0A2A8}"/>
          </ac:graphicFrameMkLst>
        </pc:graphicFrameChg>
        <pc:picChg chg="add del mod">
          <ac:chgData name="Henry Jammes" userId="5f22554b-fd15-4676-8c82-dc6122af2a80" providerId="ADAL" clId="{A3A6ABF9-8563-404A-BEC3-1E0B3CC340AC}" dt="2023-09-08T10:04:32.285" v="40647" actId="478"/>
          <ac:picMkLst>
            <pc:docMk/>
            <pc:sldMk cId="4234592746" sldId="2147478640"/>
            <ac:picMk id="5" creationId="{C060C114-DE1A-191D-DBE4-C5ED02CCC8D5}"/>
          </ac:picMkLst>
        </pc:picChg>
        <pc:picChg chg="add del mod topLvl">
          <ac:chgData name="Henry Jammes" userId="5f22554b-fd15-4676-8c82-dc6122af2a80" providerId="ADAL" clId="{A3A6ABF9-8563-404A-BEC3-1E0B3CC340AC}" dt="2023-09-03T16:22:58.817" v="23709" actId="478"/>
          <ac:picMkLst>
            <pc:docMk/>
            <pc:sldMk cId="4234592746" sldId="2147478640"/>
            <ac:picMk id="37" creationId="{BFDF34C5-7EB7-1661-BA3F-EE4583C304A8}"/>
          </ac:picMkLst>
        </pc:picChg>
        <pc:picChg chg="add del mod topLvl">
          <ac:chgData name="Henry Jammes" userId="5f22554b-fd15-4676-8c82-dc6122af2a80" providerId="ADAL" clId="{A3A6ABF9-8563-404A-BEC3-1E0B3CC340AC}" dt="2023-09-03T16:22:58.817" v="23709" actId="478"/>
          <ac:picMkLst>
            <pc:docMk/>
            <pc:sldMk cId="4234592746" sldId="2147478640"/>
            <ac:picMk id="38" creationId="{928041EE-B966-D30A-917D-A9EF8E8FC7A8}"/>
          </ac:picMkLst>
        </pc:picChg>
        <pc:picChg chg="add del mod topLvl">
          <ac:chgData name="Henry Jammes" userId="5f22554b-fd15-4676-8c82-dc6122af2a80" providerId="ADAL" clId="{A3A6ABF9-8563-404A-BEC3-1E0B3CC340AC}" dt="2023-09-03T16:22:58.817" v="23709" actId="478"/>
          <ac:picMkLst>
            <pc:docMk/>
            <pc:sldMk cId="4234592746" sldId="2147478640"/>
            <ac:picMk id="39" creationId="{36C4EF16-FB94-2C83-4786-28614033C054}"/>
          </ac:picMkLst>
        </pc:picChg>
        <pc:picChg chg="add del mod topLvl">
          <ac:chgData name="Henry Jammes" userId="5f22554b-fd15-4676-8c82-dc6122af2a80" providerId="ADAL" clId="{A3A6ABF9-8563-404A-BEC3-1E0B3CC340AC}" dt="2023-09-08T10:04:32.285" v="40647" actId="478"/>
          <ac:picMkLst>
            <pc:docMk/>
            <pc:sldMk cId="4234592746" sldId="2147478640"/>
            <ac:picMk id="40" creationId="{D054400A-433E-1910-7E77-62263C828619}"/>
          </ac:picMkLst>
        </pc:picChg>
        <pc:picChg chg="add del mod topLvl">
          <ac:chgData name="Henry Jammes" userId="5f22554b-fd15-4676-8c82-dc6122af2a80" providerId="ADAL" clId="{A3A6ABF9-8563-404A-BEC3-1E0B3CC340AC}" dt="2023-09-03T16:22:58.817" v="23709" actId="478"/>
          <ac:picMkLst>
            <pc:docMk/>
            <pc:sldMk cId="4234592746" sldId="2147478640"/>
            <ac:picMk id="41" creationId="{24DE3844-299C-31F9-EE11-6C0BA139F81C}"/>
          </ac:picMkLst>
        </pc:picChg>
        <pc:picChg chg="add del mod topLvl">
          <ac:chgData name="Henry Jammes" userId="5f22554b-fd15-4676-8c82-dc6122af2a80" providerId="ADAL" clId="{A3A6ABF9-8563-404A-BEC3-1E0B3CC340AC}" dt="2023-09-03T16:22:58.817" v="23709" actId="478"/>
          <ac:picMkLst>
            <pc:docMk/>
            <pc:sldMk cId="4234592746" sldId="2147478640"/>
            <ac:picMk id="44" creationId="{AB6B1A47-CFA2-A239-B692-559A4942379D}"/>
          </ac:picMkLst>
        </pc:picChg>
        <pc:picChg chg="add del mod topLvl">
          <ac:chgData name="Henry Jammes" userId="5f22554b-fd15-4676-8c82-dc6122af2a80" providerId="ADAL" clId="{A3A6ABF9-8563-404A-BEC3-1E0B3CC340AC}" dt="2023-09-03T16:22:58.817" v="23709" actId="478"/>
          <ac:picMkLst>
            <pc:docMk/>
            <pc:sldMk cId="4234592746" sldId="2147478640"/>
            <ac:picMk id="45" creationId="{6B4C3FB7-0F76-436B-0EFD-A9E429CE135E}"/>
          </ac:picMkLst>
        </pc:picChg>
        <pc:picChg chg="add del mod topLvl">
          <ac:chgData name="Henry Jammes" userId="5f22554b-fd15-4676-8c82-dc6122af2a80" providerId="ADAL" clId="{A3A6ABF9-8563-404A-BEC3-1E0B3CC340AC}" dt="2023-09-03T16:22:58.817" v="23709" actId="478"/>
          <ac:picMkLst>
            <pc:docMk/>
            <pc:sldMk cId="4234592746" sldId="2147478640"/>
            <ac:picMk id="46" creationId="{7A309807-68BF-0BBC-AD25-AC3E4031B562}"/>
          </ac:picMkLst>
        </pc:picChg>
        <pc:picChg chg="add del mod topLvl">
          <ac:chgData name="Henry Jammes" userId="5f22554b-fd15-4676-8c82-dc6122af2a80" providerId="ADAL" clId="{A3A6ABF9-8563-404A-BEC3-1E0B3CC340AC}" dt="2023-09-04T18:31:10.118" v="24800" actId="478"/>
          <ac:picMkLst>
            <pc:docMk/>
            <pc:sldMk cId="4234592746" sldId="2147478640"/>
            <ac:picMk id="47" creationId="{C3E2BCC1-1117-2CCE-F243-92BEC835CF43}"/>
          </ac:picMkLst>
        </pc:picChg>
        <pc:picChg chg="add del mod topLvl">
          <ac:chgData name="Henry Jammes" userId="5f22554b-fd15-4676-8c82-dc6122af2a80" providerId="ADAL" clId="{A3A6ABF9-8563-404A-BEC3-1E0B3CC340AC}" dt="2023-09-03T16:22:58.817" v="23709" actId="478"/>
          <ac:picMkLst>
            <pc:docMk/>
            <pc:sldMk cId="4234592746" sldId="2147478640"/>
            <ac:picMk id="48" creationId="{FBCC1637-456D-3BBF-9B3E-88ED1E2493B9}"/>
          </ac:picMkLst>
        </pc:picChg>
        <pc:picChg chg="add del mod topLvl">
          <ac:chgData name="Henry Jammes" userId="5f22554b-fd15-4676-8c82-dc6122af2a80" providerId="ADAL" clId="{A3A6ABF9-8563-404A-BEC3-1E0B3CC340AC}" dt="2023-09-03T16:22:58.817" v="23709" actId="478"/>
          <ac:picMkLst>
            <pc:docMk/>
            <pc:sldMk cId="4234592746" sldId="2147478640"/>
            <ac:picMk id="51" creationId="{3865386F-4AC2-6014-F6D9-C7A3B0941655}"/>
          </ac:picMkLst>
        </pc:picChg>
        <pc:picChg chg="add del mod topLvl">
          <ac:chgData name="Henry Jammes" userId="5f22554b-fd15-4676-8c82-dc6122af2a80" providerId="ADAL" clId="{A3A6ABF9-8563-404A-BEC3-1E0B3CC340AC}" dt="2023-09-03T16:22:58.817" v="23709" actId="478"/>
          <ac:picMkLst>
            <pc:docMk/>
            <pc:sldMk cId="4234592746" sldId="2147478640"/>
            <ac:picMk id="52" creationId="{A2859B02-A5A6-E4C1-3114-52ABCA237482}"/>
          </ac:picMkLst>
        </pc:picChg>
        <pc:picChg chg="add del mod topLvl">
          <ac:chgData name="Henry Jammes" userId="5f22554b-fd15-4676-8c82-dc6122af2a80" providerId="ADAL" clId="{A3A6ABF9-8563-404A-BEC3-1E0B3CC340AC}" dt="2023-09-03T16:22:58.817" v="23709" actId="478"/>
          <ac:picMkLst>
            <pc:docMk/>
            <pc:sldMk cId="4234592746" sldId="2147478640"/>
            <ac:picMk id="53" creationId="{2486CF25-FBF6-5F31-7328-6D41D7077FFA}"/>
          </ac:picMkLst>
        </pc:picChg>
        <pc:picChg chg="add del mod topLvl">
          <ac:chgData name="Henry Jammes" userId="5f22554b-fd15-4676-8c82-dc6122af2a80" providerId="ADAL" clId="{A3A6ABF9-8563-404A-BEC3-1E0B3CC340AC}" dt="2023-09-04T18:31:02.850" v="24797" actId="478"/>
          <ac:picMkLst>
            <pc:docMk/>
            <pc:sldMk cId="4234592746" sldId="2147478640"/>
            <ac:picMk id="54" creationId="{6151F449-2EFE-7C49-B09E-0013DB922546}"/>
          </ac:picMkLst>
        </pc:picChg>
        <pc:picChg chg="add del mod topLvl">
          <ac:chgData name="Henry Jammes" userId="5f22554b-fd15-4676-8c82-dc6122af2a80" providerId="ADAL" clId="{A3A6ABF9-8563-404A-BEC3-1E0B3CC340AC}" dt="2023-09-03T16:22:58.817" v="23709" actId="478"/>
          <ac:picMkLst>
            <pc:docMk/>
            <pc:sldMk cId="4234592746" sldId="2147478640"/>
            <ac:picMk id="55" creationId="{85DE184E-6D8A-4293-877B-AF58793E6009}"/>
          </ac:picMkLst>
        </pc:picChg>
        <pc:picChg chg="add del mod topLvl">
          <ac:chgData name="Henry Jammes" userId="5f22554b-fd15-4676-8c82-dc6122af2a80" providerId="ADAL" clId="{A3A6ABF9-8563-404A-BEC3-1E0B3CC340AC}" dt="2023-09-03T16:22:58.817" v="23709" actId="478"/>
          <ac:picMkLst>
            <pc:docMk/>
            <pc:sldMk cId="4234592746" sldId="2147478640"/>
            <ac:picMk id="58" creationId="{587034F8-0BA1-F57B-3CE1-73E55A883FED}"/>
          </ac:picMkLst>
        </pc:picChg>
        <pc:picChg chg="add del mod topLvl">
          <ac:chgData name="Henry Jammes" userId="5f22554b-fd15-4676-8c82-dc6122af2a80" providerId="ADAL" clId="{A3A6ABF9-8563-404A-BEC3-1E0B3CC340AC}" dt="2023-09-03T16:22:58.817" v="23709" actId="478"/>
          <ac:picMkLst>
            <pc:docMk/>
            <pc:sldMk cId="4234592746" sldId="2147478640"/>
            <ac:picMk id="59" creationId="{77696AA5-9B27-1E5D-DF96-25B3639E54F0}"/>
          </ac:picMkLst>
        </pc:picChg>
        <pc:picChg chg="add del mod topLvl">
          <ac:chgData name="Henry Jammes" userId="5f22554b-fd15-4676-8c82-dc6122af2a80" providerId="ADAL" clId="{A3A6ABF9-8563-404A-BEC3-1E0B3CC340AC}" dt="2023-09-03T16:22:58.817" v="23709" actId="478"/>
          <ac:picMkLst>
            <pc:docMk/>
            <pc:sldMk cId="4234592746" sldId="2147478640"/>
            <ac:picMk id="60" creationId="{A0D53032-D73B-B9C1-111B-566AE5244FC1}"/>
          </ac:picMkLst>
        </pc:picChg>
        <pc:picChg chg="add del mod topLvl">
          <ac:chgData name="Henry Jammes" userId="5f22554b-fd15-4676-8c82-dc6122af2a80" providerId="ADAL" clId="{A3A6ABF9-8563-404A-BEC3-1E0B3CC340AC}" dt="2023-09-03T16:43:10.320" v="24642" actId="478"/>
          <ac:picMkLst>
            <pc:docMk/>
            <pc:sldMk cId="4234592746" sldId="2147478640"/>
            <ac:picMk id="61" creationId="{091762C1-7A13-B3EC-6B4E-5FD038E5F421}"/>
          </ac:picMkLst>
        </pc:picChg>
        <pc:picChg chg="add del mod topLvl">
          <ac:chgData name="Henry Jammes" userId="5f22554b-fd15-4676-8c82-dc6122af2a80" providerId="ADAL" clId="{A3A6ABF9-8563-404A-BEC3-1E0B3CC340AC}" dt="2023-09-03T16:22:58.817" v="23709" actId="478"/>
          <ac:picMkLst>
            <pc:docMk/>
            <pc:sldMk cId="4234592746" sldId="2147478640"/>
            <ac:picMk id="62" creationId="{0C1B0A2F-C27E-13F9-60D8-C645F0A6D20A}"/>
          </ac:picMkLst>
        </pc:picChg>
        <pc:picChg chg="add del mod topLvl">
          <ac:chgData name="Henry Jammes" userId="5f22554b-fd15-4676-8c82-dc6122af2a80" providerId="ADAL" clId="{A3A6ABF9-8563-404A-BEC3-1E0B3CC340AC}" dt="2023-09-03T16:22:58.817" v="23709" actId="478"/>
          <ac:picMkLst>
            <pc:docMk/>
            <pc:sldMk cId="4234592746" sldId="2147478640"/>
            <ac:picMk id="193" creationId="{B0B254BA-F901-05FD-E0F3-D9B1C6C24F96}"/>
          </ac:picMkLst>
        </pc:picChg>
        <pc:picChg chg="add del mod topLvl">
          <ac:chgData name="Henry Jammes" userId="5f22554b-fd15-4676-8c82-dc6122af2a80" providerId="ADAL" clId="{A3A6ABF9-8563-404A-BEC3-1E0B3CC340AC}" dt="2023-09-03T16:22:58.817" v="23709" actId="478"/>
          <ac:picMkLst>
            <pc:docMk/>
            <pc:sldMk cId="4234592746" sldId="2147478640"/>
            <ac:picMk id="194" creationId="{0722F68C-0810-E796-5C4B-07C1FC3621F4}"/>
          </ac:picMkLst>
        </pc:picChg>
        <pc:picChg chg="add del mod topLvl">
          <ac:chgData name="Henry Jammes" userId="5f22554b-fd15-4676-8c82-dc6122af2a80" providerId="ADAL" clId="{A3A6ABF9-8563-404A-BEC3-1E0B3CC340AC}" dt="2023-09-03T16:22:58.817" v="23709" actId="478"/>
          <ac:picMkLst>
            <pc:docMk/>
            <pc:sldMk cId="4234592746" sldId="2147478640"/>
            <ac:picMk id="195" creationId="{940A1F79-4DF7-9997-8E1B-66206D2CEE69}"/>
          </ac:picMkLst>
        </pc:picChg>
        <pc:picChg chg="add del mod topLvl">
          <ac:chgData name="Henry Jammes" userId="5f22554b-fd15-4676-8c82-dc6122af2a80" providerId="ADAL" clId="{A3A6ABF9-8563-404A-BEC3-1E0B3CC340AC}" dt="2023-09-04T18:33:10.270" v="24829" actId="478"/>
          <ac:picMkLst>
            <pc:docMk/>
            <pc:sldMk cId="4234592746" sldId="2147478640"/>
            <ac:picMk id="196" creationId="{79E8F0A6-8C9B-A0A8-E035-C9EB9F17AA3F}"/>
          </ac:picMkLst>
        </pc:picChg>
        <pc:picChg chg="add del mod topLvl">
          <ac:chgData name="Henry Jammes" userId="5f22554b-fd15-4676-8c82-dc6122af2a80" providerId="ADAL" clId="{A3A6ABF9-8563-404A-BEC3-1E0B3CC340AC}" dt="2023-09-03T16:22:58.817" v="23709" actId="478"/>
          <ac:picMkLst>
            <pc:docMk/>
            <pc:sldMk cId="4234592746" sldId="2147478640"/>
            <ac:picMk id="197" creationId="{80588946-B486-F30C-6AA9-C34287EF1577}"/>
          </ac:picMkLst>
        </pc:picChg>
        <pc:picChg chg="add del mod topLvl">
          <ac:chgData name="Henry Jammes" userId="5f22554b-fd15-4676-8c82-dc6122af2a80" providerId="ADAL" clId="{A3A6ABF9-8563-404A-BEC3-1E0B3CC340AC}" dt="2023-09-04T18:33:10.270" v="24829" actId="478"/>
          <ac:picMkLst>
            <pc:docMk/>
            <pc:sldMk cId="4234592746" sldId="2147478640"/>
            <ac:picMk id="199" creationId="{81E879A8-CBB6-876A-2932-E29D4DF90092}"/>
          </ac:picMkLst>
        </pc:picChg>
        <pc:picChg chg="add del mod ord topLvl">
          <ac:chgData name="Henry Jammes" userId="5f22554b-fd15-4676-8c82-dc6122af2a80" providerId="ADAL" clId="{A3A6ABF9-8563-404A-BEC3-1E0B3CC340AC}" dt="2023-09-08T10:04:32.285" v="40647" actId="478"/>
          <ac:picMkLst>
            <pc:docMk/>
            <pc:sldMk cId="4234592746" sldId="2147478640"/>
            <ac:picMk id="203" creationId="{2EAF3B78-B60D-CD71-33A7-1BC2F058308E}"/>
          </ac:picMkLst>
        </pc:picChg>
        <pc:picChg chg="add del mod topLvl">
          <ac:chgData name="Henry Jammes" userId="5f22554b-fd15-4676-8c82-dc6122af2a80" providerId="ADAL" clId="{A3A6ABF9-8563-404A-BEC3-1E0B3CC340AC}" dt="2023-09-08T10:04:32.285" v="40647" actId="478"/>
          <ac:picMkLst>
            <pc:docMk/>
            <pc:sldMk cId="4234592746" sldId="2147478640"/>
            <ac:picMk id="207" creationId="{E18003BB-5B88-85CF-3586-C3033D466C61}"/>
          </ac:picMkLst>
        </pc:picChg>
        <pc:picChg chg="add del mod ord topLvl">
          <ac:chgData name="Henry Jammes" userId="5f22554b-fd15-4676-8c82-dc6122af2a80" providerId="ADAL" clId="{A3A6ABF9-8563-404A-BEC3-1E0B3CC340AC}" dt="2023-09-04T18:33:10.270" v="24829" actId="478"/>
          <ac:picMkLst>
            <pc:docMk/>
            <pc:sldMk cId="4234592746" sldId="2147478640"/>
            <ac:picMk id="208" creationId="{CEDF50C5-91ED-8C70-470E-7FF3C247DD30}"/>
          </ac:picMkLst>
        </pc:picChg>
        <pc:picChg chg="add del mod ord topLvl">
          <ac:chgData name="Henry Jammes" userId="5f22554b-fd15-4676-8c82-dc6122af2a80" providerId="ADAL" clId="{A3A6ABF9-8563-404A-BEC3-1E0B3CC340AC}" dt="2023-09-04T18:33:10.270" v="24829" actId="478"/>
          <ac:picMkLst>
            <pc:docMk/>
            <pc:sldMk cId="4234592746" sldId="2147478640"/>
            <ac:picMk id="209" creationId="{6E35CD5B-2DA2-ABF4-EC3A-FB04C8B7C8D6}"/>
          </ac:picMkLst>
        </pc:picChg>
        <pc:picChg chg="add del mod topLvl">
          <ac:chgData name="Henry Jammes" userId="5f22554b-fd15-4676-8c82-dc6122af2a80" providerId="ADAL" clId="{A3A6ABF9-8563-404A-BEC3-1E0B3CC340AC}" dt="2023-09-08T10:04:32.285" v="40647" actId="478"/>
          <ac:picMkLst>
            <pc:docMk/>
            <pc:sldMk cId="4234592746" sldId="2147478640"/>
            <ac:picMk id="220" creationId="{585E7F98-F8E7-5E16-C488-5578EB91D0FD}"/>
          </ac:picMkLst>
        </pc:picChg>
        <pc:picChg chg="add del mod topLvl">
          <ac:chgData name="Henry Jammes" userId="5f22554b-fd15-4676-8c82-dc6122af2a80" providerId="ADAL" clId="{A3A6ABF9-8563-404A-BEC3-1E0B3CC340AC}" dt="2023-09-08T10:04:32.285" v="40647" actId="478"/>
          <ac:picMkLst>
            <pc:docMk/>
            <pc:sldMk cId="4234592746" sldId="2147478640"/>
            <ac:picMk id="221" creationId="{2A95F62F-C655-9AE1-1A13-A3FA2D4FB708}"/>
          </ac:picMkLst>
        </pc:picChg>
        <pc:picChg chg="add del mod topLvl">
          <ac:chgData name="Henry Jammes" userId="5f22554b-fd15-4676-8c82-dc6122af2a80" providerId="ADAL" clId="{A3A6ABF9-8563-404A-BEC3-1E0B3CC340AC}" dt="2023-09-08T10:04:32.285" v="40647" actId="478"/>
          <ac:picMkLst>
            <pc:docMk/>
            <pc:sldMk cId="4234592746" sldId="2147478640"/>
            <ac:picMk id="222" creationId="{68B25D9B-306F-8915-9989-B2B581E527F9}"/>
          </ac:picMkLst>
        </pc:picChg>
        <pc:picChg chg="add del mod topLvl">
          <ac:chgData name="Henry Jammes" userId="5f22554b-fd15-4676-8c82-dc6122af2a80" providerId="ADAL" clId="{A3A6ABF9-8563-404A-BEC3-1E0B3CC340AC}" dt="2023-09-08T10:04:32.285" v="40647" actId="478"/>
          <ac:picMkLst>
            <pc:docMk/>
            <pc:sldMk cId="4234592746" sldId="2147478640"/>
            <ac:picMk id="223" creationId="{0EF9B5A5-8CE2-715F-7734-9FAE3849D195}"/>
          </ac:picMkLst>
        </pc:picChg>
        <pc:picChg chg="add del mod topLvl">
          <ac:chgData name="Henry Jammes" userId="5f22554b-fd15-4676-8c82-dc6122af2a80" providerId="ADAL" clId="{A3A6ABF9-8563-404A-BEC3-1E0B3CC340AC}" dt="2023-09-03T16:12:25.310" v="23460" actId="478"/>
          <ac:picMkLst>
            <pc:docMk/>
            <pc:sldMk cId="4234592746" sldId="2147478640"/>
            <ac:picMk id="227" creationId="{20DA5259-5A3D-7077-B11F-B5A24B931A26}"/>
          </ac:picMkLst>
        </pc:picChg>
        <pc:picChg chg="add del mod topLvl">
          <ac:chgData name="Henry Jammes" userId="5f22554b-fd15-4676-8c82-dc6122af2a80" providerId="ADAL" clId="{A3A6ABF9-8563-404A-BEC3-1E0B3CC340AC}" dt="2023-09-03T16:22:58.817" v="23709" actId="478"/>
          <ac:picMkLst>
            <pc:docMk/>
            <pc:sldMk cId="4234592746" sldId="2147478640"/>
            <ac:picMk id="237" creationId="{B4AF4C91-CF5A-98BF-C287-4B9EAB336C35}"/>
          </ac:picMkLst>
        </pc:picChg>
        <pc:picChg chg="add del mod topLvl">
          <ac:chgData name="Henry Jammes" userId="5f22554b-fd15-4676-8c82-dc6122af2a80" providerId="ADAL" clId="{A3A6ABF9-8563-404A-BEC3-1E0B3CC340AC}" dt="2023-09-03T16:22:58.817" v="23709" actId="478"/>
          <ac:picMkLst>
            <pc:docMk/>
            <pc:sldMk cId="4234592746" sldId="2147478640"/>
            <ac:picMk id="238" creationId="{FCE21153-FC98-9481-5E55-12FAF071354B}"/>
          </ac:picMkLst>
        </pc:picChg>
        <pc:picChg chg="del">
          <ac:chgData name="Henry Jammes" userId="5f22554b-fd15-4676-8c82-dc6122af2a80" providerId="ADAL" clId="{A3A6ABF9-8563-404A-BEC3-1E0B3CC340AC}" dt="2023-08-31T23:45:08.298" v="15931" actId="478"/>
          <ac:picMkLst>
            <pc:docMk/>
            <pc:sldMk cId="4234592746" sldId="2147478640"/>
            <ac:picMk id="254" creationId="{BDC60AD9-CCBB-B8F1-29C8-F5A17FB9C5A5}"/>
          </ac:picMkLst>
        </pc:picChg>
        <pc:picChg chg="del">
          <ac:chgData name="Henry Jammes" userId="5f22554b-fd15-4676-8c82-dc6122af2a80" providerId="ADAL" clId="{A3A6ABF9-8563-404A-BEC3-1E0B3CC340AC}" dt="2023-08-31T23:45:08.298" v="15931" actId="478"/>
          <ac:picMkLst>
            <pc:docMk/>
            <pc:sldMk cId="4234592746" sldId="2147478640"/>
            <ac:picMk id="257" creationId="{CCA43D48-21E9-4005-2F2F-FB1C036E737E}"/>
          </ac:picMkLst>
        </pc:picChg>
        <pc:picChg chg="del">
          <ac:chgData name="Henry Jammes" userId="5f22554b-fd15-4676-8c82-dc6122af2a80" providerId="ADAL" clId="{A3A6ABF9-8563-404A-BEC3-1E0B3CC340AC}" dt="2023-08-31T23:45:08.298" v="15931" actId="478"/>
          <ac:picMkLst>
            <pc:docMk/>
            <pc:sldMk cId="4234592746" sldId="2147478640"/>
            <ac:picMk id="260" creationId="{E9A6DA64-2B81-6811-A826-3AC43189100D}"/>
          </ac:picMkLst>
        </pc:picChg>
        <pc:picChg chg="del">
          <ac:chgData name="Henry Jammes" userId="5f22554b-fd15-4676-8c82-dc6122af2a80" providerId="ADAL" clId="{A3A6ABF9-8563-404A-BEC3-1E0B3CC340AC}" dt="2023-08-31T23:45:08.298" v="15931" actId="478"/>
          <ac:picMkLst>
            <pc:docMk/>
            <pc:sldMk cId="4234592746" sldId="2147478640"/>
            <ac:picMk id="269" creationId="{8E575C82-DB52-F140-C5BD-AABA6A545D93}"/>
          </ac:picMkLst>
        </pc:picChg>
        <pc:picChg chg="add del mod">
          <ac:chgData name="Henry Jammes" userId="5f22554b-fd15-4676-8c82-dc6122af2a80" providerId="ADAL" clId="{A3A6ABF9-8563-404A-BEC3-1E0B3CC340AC}" dt="2023-09-08T10:04:32.285" v="40647" actId="478"/>
          <ac:picMkLst>
            <pc:docMk/>
            <pc:sldMk cId="4234592746" sldId="2147478640"/>
            <ac:picMk id="278" creationId="{3F76EBCD-4AA0-330D-D922-A679CD33B57E}"/>
          </ac:picMkLst>
        </pc:picChg>
        <pc:picChg chg="del">
          <ac:chgData name="Henry Jammes" userId="5f22554b-fd15-4676-8c82-dc6122af2a80" providerId="ADAL" clId="{A3A6ABF9-8563-404A-BEC3-1E0B3CC340AC}" dt="2023-08-31T23:45:08.298" v="15931" actId="478"/>
          <ac:picMkLst>
            <pc:docMk/>
            <pc:sldMk cId="4234592746" sldId="2147478640"/>
            <ac:picMk id="282" creationId="{41C1D5D2-DF35-8B7D-02CF-3D5788FCB687}"/>
          </ac:picMkLst>
        </pc:picChg>
        <pc:picChg chg="add del mod">
          <ac:chgData name="Henry Jammes" userId="5f22554b-fd15-4676-8c82-dc6122af2a80" providerId="ADAL" clId="{A3A6ABF9-8563-404A-BEC3-1E0B3CC340AC}" dt="2023-09-05T10:19:04.746" v="36239" actId="478"/>
          <ac:picMkLst>
            <pc:docMk/>
            <pc:sldMk cId="4234592746" sldId="2147478640"/>
            <ac:picMk id="282" creationId="{76523478-B52B-E4B0-D741-AFC83B6BD67D}"/>
          </ac:picMkLst>
        </pc:picChg>
        <pc:picChg chg="add del mod">
          <ac:chgData name="Henry Jammes" userId="5f22554b-fd15-4676-8c82-dc6122af2a80" providerId="ADAL" clId="{A3A6ABF9-8563-404A-BEC3-1E0B3CC340AC}" dt="2023-09-08T10:04:32.285" v="40647" actId="478"/>
          <ac:picMkLst>
            <pc:docMk/>
            <pc:sldMk cId="4234592746" sldId="2147478640"/>
            <ac:picMk id="283" creationId="{7704919B-7854-715C-8F2E-5A211DFBD46E}"/>
          </ac:picMkLst>
        </pc:picChg>
        <pc:picChg chg="del">
          <ac:chgData name="Henry Jammes" userId="5f22554b-fd15-4676-8c82-dc6122af2a80" providerId="ADAL" clId="{A3A6ABF9-8563-404A-BEC3-1E0B3CC340AC}" dt="2023-08-31T23:45:08.298" v="15931" actId="478"/>
          <ac:picMkLst>
            <pc:docMk/>
            <pc:sldMk cId="4234592746" sldId="2147478640"/>
            <ac:picMk id="285" creationId="{3503E97D-1830-F80B-87BE-9579717F685E}"/>
          </ac:picMkLst>
        </pc:picChg>
        <pc:picChg chg="add mod">
          <ac:chgData name="Henry Jammes" userId="5f22554b-fd15-4676-8c82-dc6122af2a80" providerId="ADAL" clId="{A3A6ABF9-8563-404A-BEC3-1E0B3CC340AC}" dt="2023-09-03T16:22:53.337" v="23708" actId="571"/>
          <ac:picMkLst>
            <pc:docMk/>
            <pc:sldMk cId="4234592746" sldId="2147478640"/>
            <ac:picMk id="287" creationId="{3E5EF86B-3344-2410-D9DD-8A4917B854AB}"/>
          </ac:picMkLst>
        </pc:picChg>
        <pc:picChg chg="add mod">
          <ac:chgData name="Henry Jammes" userId="5f22554b-fd15-4676-8c82-dc6122af2a80" providerId="ADAL" clId="{A3A6ABF9-8563-404A-BEC3-1E0B3CC340AC}" dt="2023-09-04T18:45:10.862" v="25320" actId="571"/>
          <ac:picMkLst>
            <pc:docMk/>
            <pc:sldMk cId="4234592746" sldId="2147478640"/>
            <ac:picMk id="288" creationId="{6A0AE895-2074-DBEA-75B9-5D41C7F89FDE}"/>
          </ac:picMkLst>
        </pc:picChg>
        <pc:picChg chg="add mod">
          <ac:chgData name="Henry Jammes" userId="5f22554b-fd15-4676-8c82-dc6122af2a80" providerId="ADAL" clId="{A3A6ABF9-8563-404A-BEC3-1E0B3CC340AC}" dt="2023-09-03T16:22:53.337" v="23708" actId="571"/>
          <ac:picMkLst>
            <pc:docMk/>
            <pc:sldMk cId="4234592746" sldId="2147478640"/>
            <ac:picMk id="288" creationId="{E846DE17-11A5-372B-6376-36A658202A78}"/>
          </ac:picMkLst>
        </pc:picChg>
        <pc:picChg chg="add del mod">
          <ac:chgData name="Henry Jammes" userId="5f22554b-fd15-4676-8c82-dc6122af2a80" providerId="ADAL" clId="{A3A6ABF9-8563-404A-BEC3-1E0B3CC340AC}" dt="2023-09-08T10:04:32.285" v="40647" actId="478"/>
          <ac:picMkLst>
            <pc:docMk/>
            <pc:sldMk cId="4234592746" sldId="2147478640"/>
            <ac:picMk id="289" creationId="{3D0704FF-0E24-0848-2E2F-CEAE44D7C440}"/>
          </ac:picMkLst>
        </pc:picChg>
        <pc:picChg chg="add mod">
          <ac:chgData name="Henry Jammes" userId="5f22554b-fd15-4676-8c82-dc6122af2a80" providerId="ADAL" clId="{A3A6ABF9-8563-404A-BEC3-1E0B3CC340AC}" dt="2023-09-03T16:22:53.337" v="23708" actId="571"/>
          <ac:picMkLst>
            <pc:docMk/>
            <pc:sldMk cId="4234592746" sldId="2147478640"/>
            <ac:picMk id="289" creationId="{6A1C5282-F8C2-82E8-DFD1-40B43E3526CA}"/>
          </ac:picMkLst>
        </pc:picChg>
        <pc:picChg chg="add mod">
          <ac:chgData name="Henry Jammes" userId="5f22554b-fd15-4676-8c82-dc6122af2a80" providerId="ADAL" clId="{A3A6ABF9-8563-404A-BEC3-1E0B3CC340AC}" dt="2023-09-03T16:22:53.337" v="23708" actId="571"/>
          <ac:picMkLst>
            <pc:docMk/>
            <pc:sldMk cId="4234592746" sldId="2147478640"/>
            <ac:picMk id="290" creationId="{B1DFA305-4104-FC80-3F8D-8060B286C712}"/>
          </ac:picMkLst>
        </pc:picChg>
        <pc:picChg chg="add mod">
          <ac:chgData name="Henry Jammes" userId="5f22554b-fd15-4676-8c82-dc6122af2a80" providerId="ADAL" clId="{A3A6ABF9-8563-404A-BEC3-1E0B3CC340AC}" dt="2023-09-03T16:22:53.337" v="23708" actId="571"/>
          <ac:picMkLst>
            <pc:docMk/>
            <pc:sldMk cId="4234592746" sldId="2147478640"/>
            <ac:picMk id="291" creationId="{162A57FE-7368-18EA-B119-8BF32DF0F6D7}"/>
          </ac:picMkLst>
        </pc:picChg>
        <pc:picChg chg="add mod">
          <ac:chgData name="Henry Jammes" userId="5f22554b-fd15-4676-8c82-dc6122af2a80" providerId="ADAL" clId="{A3A6ABF9-8563-404A-BEC3-1E0B3CC340AC}" dt="2023-09-04T18:46:02.175" v="25342" actId="571"/>
          <ac:picMkLst>
            <pc:docMk/>
            <pc:sldMk cId="4234592746" sldId="2147478640"/>
            <ac:picMk id="291" creationId="{D2067959-8801-CE56-23CC-D3506AB0EA6C}"/>
          </ac:picMkLst>
        </pc:picChg>
        <pc:picChg chg="add del mod">
          <ac:chgData name="Henry Jammes" userId="5f22554b-fd15-4676-8c82-dc6122af2a80" providerId="ADAL" clId="{A3A6ABF9-8563-404A-BEC3-1E0B3CC340AC}" dt="2023-09-08T10:04:32.285" v="40647" actId="478"/>
          <ac:picMkLst>
            <pc:docMk/>
            <pc:sldMk cId="4234592746" sldId="2147478640"/>
            <ac:picMk id="292" creationId="{92053CAC-6961-A65E-B98E-253723F5C86A}"/>
          </ac:picMkLst>
        </pc:picChg>
        <pc:picChg chg="add mod">
          <ac:chgData name="Henry Jammes" userId="5f22554b-fd15-4676-8c82-dc6122af2a80" providerId="ADAL" clId="{A3A6ABF9-8563-404A-BEC3-1E0B3CC340AC}" dt="2023-09-03T16:22:53.337" v="23708" actId="571"/>
          <ac:picMkLst>
            <pc:docMk/>
            <pc:sldMk cId="4234592746" sldId="2147478640"/>
            <ac:picMk id="292" creationId="{EA8A5572-2F31-60FD-C384-DF7215843122}"/>
          </ac:picMkLst>
        </pc:picChg>
        <pc:picChg chg="add del mod">
          <ac:chgData name="Henry Jammes" userId="5f22554b-fd15-4676-8c82-dc6122af2a80" providerId="ADAL" clId="{A3A6ABF9-8563-404A-BEC3-1E0B3CC340AC}" dt="2023-09-04T18:47:43.250" v="25409" actId="478"/>
          <ac:picMkLst>
            <pc:docMk/>
            <pc:sldMk cId="4234592746" sldId="2147478640"/>
            <ac:picMk id="293" creationId="{1CB71EC7-C617-282A-00DD-C43E18B3D2F9}"/>
          </ac:picMkLst>
        </pc:picChg>
        <pc:picChg chg="del">
          <ac:chgData name="Henry Jammes" userId="5f22554b-fd15-4676-8c82-dc6122af2a80" providerId="ADAL" clId="{A3A6ABF9-8563-404A-BEC3-1E0B3CC340AC}" dt="2023-08-31T23:45:08.298" v="15931" actId="478"/>
          <ac:picMkLst>
            <pc:docMk/>
            <pc:sldMk cId="4234592746" sldId="2147478640"/>
            <ac:picMk id="293" creationId="{2641F8D0-7F46-2ED5-09D1-354B05A3EE51}"/>
          </ac:picMkLst>
        </pc:picChg>
        <pc:picChg chg="add mod">
          <ac:chgData name="Henry Jammes" userId="5f22554b-fd15-4676-8c82-dc6122af2a80" providerId="ADAL" clId="{A3A6ABF9-8563-404A-BEC3-1E0B3CC340AC}" dt="2023-09-03T16:22:53.337" v="23708" actId="571"/>
          <ac:picMkLst>
            <pc:docMk/>
            <pc:sldMk cId="4234592746" sldId="2147478640"/>
            <ac:picMk id="293" creationId="{4068045C-201B-E586-94CB-8861BD06C4F5}"/>
          </ac:picMkLst>
        </pc:picChg>
        <pc:picChg chg="add del mod">
          <ac:chgData name="Henry Jammes" userId="5f22554b-fd15-4676-8c82-dc6122af2a80" providerId="ADAL" clId="{A3A6ABF9-8563-404A-BEC3-1E0B3CC340AC}" dt="2023-09-08T10:04:32.285" v="40647" actId="478"/>
          <ac:picMkLst>
            <pc:docMk/>
            <pc:sldMk cId="4234592746" sldId="2147478640"/>
            <ac:picMk id="294" creationId="{7F8E124A-3DD5-F64D-B171-9B48FE2B946C}"/>
          </ac:picMkLst>
        </pc:picChg>
        <pc:picChg chg="add mod">
          <ac:chgData name="Henry Jammes" userId="5f22554b-fd15-4676-8c82-dc6122af2a80" providerId="ADAL" clId="{A3A6ABF9-8563-404A-BEC3-1E0B3CC340AC}" dt="2023-09-03T16:22:53.337" v="23708" actId="571"/>
          <ac:picMkLst>
            <pc:docMk/>
            <pc:sldMk cId="4234592746" sldId="2147478640"/>
            <ac:picMk id="294" creationId="{908C8D8F-3C21-F342-C1E1-E267EA67DC1F}"/>
          </ac:picMkLst>
        </pc:picChg>
        <pc:picChg chg="add mod">
          <ac:chgData name="Henry Jammes" userId="5f22554b-fd15-4676-8c82-dc6122af2a80" providerId="ADAL" clId="{A3A6ABF9-8563-404A-BEC3-1E0B3CC340AC}" dt="2023-09-03T16:22:53.337" v="23708" actId="571"/>
          <ac:picMkLst>
            <pc:docMk/>
            <pc:sldMk cId="4234592746" sldId="2147478640"/>
            <ac:picMk id="295" creationId="{11C7C8CC-8EB1-496B-ED61-23BA70CF1512}"/>
          </ac:picMkLst>
        </pc:picChg>
        <pc:picChg chg="add del mod">
          <ac:chgData name="Henry Jammes" userId="5f22554b-fd15-4676-8c82-dc6122af2a80" providerId="ADAL" clId="{A3A6ABF9-8563-404A-BEC3-1E0B3CC340AC}" dt="2023-09-08T10:04:32.285" v="40647" actId="478"/>
          <ac:picMkLst>
            <pc:docMk/>
            <pc:sldMk cId="4234592746" sldId="2147478640"/>
            <ac:picMk id="295" creationId="{3E3B9E60-AEAA-09F1-183E-A760431799C0}"/>
          </ac:picMkLst>
        </pc:picChg>
        <pc:picChg chg="add mod">
          <ac:chgData name="Henry Jammes" userId="5f22554b-fd15-4676-8c82-dc6122af2a80" providerId="ADAL" clId="{A3A6ABF9-8563-404A-BEC3-1E0B3CC340AC}" dt="2023-09-03T16:22:53.337" v="23708" actId="571"/>
          <ac:picMkLst>
            <pc:docMk/>
            <pc:sldMk cId="4234592746" sldId="2147478640"/>
            <ac:picMk id="296" creationId="{066D6E94-0CC7-40B2-C324-C948D78F0B95}"/>
          </ac:picMkLst>
        </pc:picChg>
        <pc:picChg chg="del">
          <ac:chgData name="Henry Jammes" userId="5f22554b-fd15-4676-8c82-dc6122af2a80" providerId="ADAL" clId="{A3A6ABF9-8563-404A-BEC3-1E0B3CC340AC}" dt="2023-08-31T23:45:08.298" v="15931" actId="478"/>
          <ac:picMkLst>
            <pc:docMk/>
            <pc:sldMk cId="4234592746" sldId="2147478640"/>
            <ac:picMk id="296" creationId="{800D76D9-7203-67D2-8A00-D508D03958B3}"/>
          </ac:picMkLst>
        </pc:picChg>
        <pc:picChg chg="add mod">
          <ac:chgData name="Henry Jammes" userId="5f22554b-fd15-4676-8c82-dc6122af2a80" providerId="ADAL" clId="{A3A6ABF9-8563-404A-BEC3-1E0B3CC340AC}" dt="2023-09-03T16:22:53.337" v="23708" actId="571"/>
          <ac:picMkLst>
            <pc:docMk/>
            <pc:sldMk cId="4234592746" sldId="2147478640"/>
            <ac:picMk id="297" creationId="{2F74A38B-FC60-7682-6E3A-288F720F2CD0}"/>
          </ac:picMkLst>
        </pc:picChg>
        <pc:picChg chg="add mod">
          <ac:chgData name="Henry Jammes" userId="5f22554b-fd15-4676-8c82-dc6122af2a80" providerId="ADAL" clId="{A3A6ABF9-8563-404A-BEC3-1E0B3CC340AC}" dt="2023-09-03T16:22:53.337" v="23708" actId="571"/>
          <ac:picMkLst>
            <pc:docMk/>
            <pc:sldMk cId="4234592746" sldId="2147478640"/>
            <ac:picMk id="298" creationId="{2E08FD6D-85FC-7066-6E87-BE84459B9ABF}"/>
          </ac:picMkLst>
        </pc:picChg>
        <pc:picChg chg="add del mod">
          <ac:chgData name="Henry Jammes" userId="5f22554b-fd15-4676-8c82-dc6122af2a80" providerId="ADAL" clId="{A3A6ABF9-8563-404A-BEC3-1E0B3CC340AC}" dt="2023-09-08T10:04:32.285" v="40647" actId="478"/>
          <ac:picMkLst>
            <pc:docMk/>
            <pc:sldMk cId="4234592746" sldId="2147478640"/>
            <ac:picMk id="298" creationId="{47E8353A-A976-60BE-B455-7D8980EF9552}"/>
          </ac:picMkLst>
        </pc:picChg>
        <pc:picChg chg="del">
          <ac:chgData name="Henry Jammes" userId="5f22554b-fd15-4676-8c82-dc6122af2a80" providerId="ADAL" clId="{A3A6ABF9-8563-404A-BEC3-1E0B3CC340AC}" dt="2023-08-31T23:45:08.298" v="15931" actId="478"/>
          <ac:picMkLst>
            <pc:docMk/>
            <pc:sldMk cId="4234592746" sldId="2147478640"/>
            <ac:picMk id="298" creationId="{F698C37B-E58C-C998-2B00-833F81EB03BD}"/>
          </ac:picMkLst>
        </pc:picChg>
        <pc:picChg chg="add mod">
          <ac:chgData name="Henry Jammes" userId="5f22554b-fd15-4676-8c82-dc6122af2a80" providerId="ADAL" clId="{A3A6ABF9-8563-404A-BEC3-1E0B3CC340AC}" dt="2023-09-03T16:22:53.337" v="23708" actId="571"/>
          <ac:picMkLst>
            <pc:docMk/>
            <pc:sldMk cId="4234592746" sldId="2147478640"/>
            <ac:picMk id="299" creationId="{8415BBC5-5797-E405-2AC6-09C6A6D4C7BC}"/>
          </ac:picMkLst>
        </pc:picChg>
        <pc:picChg chg="add del mod">
          <ac:chgData name="Henry Jammes" userId="5f22554b-fd15-4676-8c82-dc6122af2a80" providerId="ADAL" clId="{A3A6ABF9-8563-404A-BEC3-1E0B3CC340AC}" dt="2023-09-08T10:04:32.285" v="40647" actId="478"/>
          <ac:picMkLst>
            <pc:docMk/>
            <pc:sldMk cId="4234592746" sldId="2147478640"/>
            <ac:picMk id="299" creationId="{FE6164FD-5A00-B696-2A95-28C6DE8FD1A2}"/>
          </ac:picMkLst>
        </pc:picChg>
        <pc:picChg chg="add mod">
          <ac:chgData name="Henry Jammes" userId="5f22554b-fd15-4676-8c82-dc6122af2a80" providerId="ADAL" clId="{A3A6ABF9-8563-404A-BEC3-1E0B3CC340AC}" dt="2023-09-03T16:22:53.337" v="23708" actId="571"/>
          <ac:picMkLst>
            <pc:docMk/>
            <pc:sldMk cId="4234592746" sldId="2147478640"/>
            <ac:picMk id="300" creationId="{02B63484-C5CB-54C5-38E3-AA5EB5992E90}"/>
          </ac:picMkLst>
        </pc:picChg>
        <pc:picChg chg="del">
          <ac:chgData name="Henry Jammes" userId="5f22554b-fd15-4676-8c82-dc6122af2a80" providerId="ADAL" clId="{A3A6ABF9-8563-404A-BEC3-1E0B3CC340AC}" dt="2023-08-31T23:45:08.298" v="15931" actId="478"/>
          <ac:picMkLst>
            <pc:docMk/>
            <pc:sldMk cId="4234592746" sldId="2147478640"/>
            <ac:picMk id="300" creationId="{DE6EC6E6-C538-DCF0-29C1-8A4CF6F15592}"/>
          </ac:picMkLst>
        </pc:picChg>
        <pc:picChg chg="add del mod">
          <ac:chgData name="Henry Jammes" userId="5f22554b-fd15-4676-8c82-dc6122af2a80" providerId="ADAL" clId="{A3A6ABF9-8563-404A-BEC3-1E0B3CC340AC}" dt="2023-09-08T10:04:32.285" v="40647" actId="478"/>
          <ac:picMkLst>
            <pc:docMk/>
            <pc:sldMk cId="4234592746" sldId="2147478640"/>
            <ac:picMk id="301" creationId="{1036D6C5-F908-8561-B11D-8DD968839162}"/>
          </ac:picMkLst>
        </pc:picChg>
        <pc:picChg chg="add mod">
          <ac:chgData name="Henry Jammes" userId="5f22554b-fd15-4676-8c82-dc6122af2a80" providerId="ADAL" clId="{A3A6ABF9-8563-404A-BEC3-1E0B3CC340AC}" dt="2023-09-03T16:22:53.337" v="23708" actId="571"/>
          <ac:picMkLst>
            <pc:docMk/>
            <pc:sldMk cId="4234592746" sldId="2147478640"/>
            <ac:picMk id="301" creationId="{368BF92A-7E11-34C6-1AFF-747C6A02CCBE}"/>
          </ac:picMkLst>
        </pc:picChg>
        <pc:picChg chg="add mod">
          <ac:chgData name="Henry Jammes" userId="5f22554b-fd15-4676-8c82-dc6122af2a80" providerId="ADAL" clId="{A3A6ABF9-8563-404A-BEC3-1E0B3CC340AC}" dt="2023-09-03T16:22:53.337" v="23708" actId="571"/>
          <ac:picMkLst>
            <pc:docMk/>
            <pc:sldMk cId="4234592746" sldId="2147478640"/>
            <ac:picMk id="302" creationId="{2CCF5D96-E9A2-F2AF-A6AC-DBF506A9570D}"/>
          </ac:picMkLst>
        </pc:picChg>
        <pc:picChg chg="add mod">
          <ac:chgData name="Henry Jammes" userId="5f22554b-fd15-4676-8c82-dc6122af2a80" providerId="ADAL" clId="{A3A6ABF9-8563-404A-BEC3-1E0B3CC340AC}" dt="2023-09-03T16:22:53.337" v="23708" actId="571"/>
          <ac:picMkLst>
            <pc:docMk/>
            <pc:sldMk cId="4234592746" sldId="2147478640"/>
            <ac:picMk id="303" creationId="{A586F210-320D-343A-A77E-5B95A5106964}"/>
          </ac:picMkLst>
        </pc:picChg>
        <pc:picChg chg="add mod">
          <ac:chgData name="Henry Jammes" userId="5f22554b-fd15-4676-8c82-dc6122af2a80" providerId="ADAL" clId="{A3A6ABF9-8563-404A-BEC3-1E0B3CC340AC}" dt="2023-09-03T16:22:53.337" v="23708" actId="571"/>
          <ac:picMkLst>
            <pc:docMk/>
            <pc:sldMk cId="4234592746" sldId="2147478640"/>
            <ac:picMk id="304" creationId="{C14A4752-450B-E6D4-4A22-2842C0EF27B1}"/>
          </ac:picMkLst>
        </pc:picChg>
        <pc:picChg chg="del">
          <ac:chgData name="Henry Jammes" userId="5f22554b-fd15-4676-8c82-dc6122af2a80" providerId="ADAL" clId="{A3A6ABF9-8563-404A-BEC3-1E0B3CC340AC}" dt="2023-08-31T23:45:08.298" v="15931" actId="478"/>
          <ac:picMkLst>
            <pc:docMk/>
            <pc:sldMk cId="4234592746" sldId="2147478640"/>
            <ac:picMk id="305" creationId="{538C1986-CC8B-0825-9AAD-D9476364D0F5}"/>
          </ac:picMkLst>
        </pc:picChg>
        <pc:picChg chg="add mod">
          <ac:chgData name="Henry Jammes" userId="5f22554b-fd15-4676-8c82-dc6122af2a80" providerId="ADAL" clId="{A3A6ABF9-8563-404A-BEC3-1E0B3CC340AC}" dt="2023-09-03T16:22:53.337" v="23708" actId="571"/>
          <ac:picMkLst>
            <pc:docMk/>
            <pc:sldMk cId="4234592746" sldId="2147478640"/>
            <ac:picMk id="305" creationId="{6594826F-9F15-D7E8-E84F-D2AC8C4202B9}"/>
          </ac:picMkLst>
        </pc:picChg>
        <pc:picChg chg="add mod">
          <ac:chgData name="Henry Jammes" userId="5f22554b-fd15-4676-8c82-dc6122af2a80" providerId="ADAL" clId="{A3A6ABF9-8563-404A-BEC3-1E0B3CC340AC}" dt="2023-09-03T16:22:53.337" v="23708" actId="571"/>
          <ac:picMkLst>
            <pc:docMk/>
            <pc:sldMk cId="4234592746" sldId="2147478640"/>
            <ac:picMk id="306" creationId="{711CC41F-CC15-CAE6-D347-26DDE36ACB00}"/>
          </ac:picMkLst>
        </pc:picChg>
        <pc:picChg chg="add mod">
          <ac:chgData name="Henry Jammes" userId="5f22554b-fd15-4676-8c82-dc6122af2a80" providerId="ADAL" clId="{A3A6ABF9-8563-404A-BEC3-1E0B3CC340AC}" dt="2023-09-03T16:22:53.337" v="23708" actId="571"/>
          <ac:picMkLst>
            <pc:docMk/>
            <pc:sldMk cId="4234592746" sldId="2147478640"/>
            <ac:picMk id="307" creationId="{50EA2BED-4C19-1342-7BC1-0C58ADBAEA01}"/>
          </ac:picMkLst>
        </pc:picChg>
        <pc:picChg chg="add mod">
          <ac:chgData name="Henry Jammes" userId="5f22554b-fd15-4676-8c82-dc6122af2a80" providerId="ADAL" clId="{A3A6ABF9-8563-404A-BEC3-1E0B3CC340AC}" dt="2023-09-03T16:22:53.337" v="23708" actId="571"/>
          <ac:picMkLst>
            <pc:docMk/>
            <pc:sldMk cId="4234592746" sldId="2147478640"/>
            <ac:picMk id="308" creationId="{98AF2B24-4A0C-3640-D0A4-A2DCAE7F71CE}"/>
          </ac:picMkLst>
        </pc:picChg>
        <pc:picChg chg="del">
          <ac:chgData name="Henry Jammes" userId="5f22554b-fd15-4676-8c82-dc6122af2a80" providerId="ADAL" clId="{A3A6ABF9-8563-404A-BEC3-1E0B3CC340AC}" dt="2023-08-31T23:45:08.298" v="15931" actId="478"/>
          <ac:picMkLst>
            <pc:docMk/>
            <pc:sldMk cId="4234592746" sldId="2147478640"/>
            <ac:picMk id="308" creationId="{BA33C6CF-CD54-7127-878D-D1B26BCBF20D}"/>
          </ac:picMkLst>
        </pc:picChg>
        <pc:picChg chg="del">
          <ac:chgData name="Henry Jammes" userId="5f22554b-fd15-4676-8c82-dc6122af2a80" providerId="ADAL" clId="{A3A6ABF9-8563-404A-BEC3-1E0B3CC340AC}" dt="2023-08-31T23:45:08.298" v="15931" actId="478"/>
          <ac:picMkLst>
            <pc:docMk/>
            <pc:sldMk cId="4234592746" sldId="2147478640"/>
            <ac:picMk id="309" creationId="{549B7CD7-2EAA-B2DE-471F-B100846F0881}"/>
          </ac:picMkLst>
        </pc:picChg>
        <pc:picChg chg="add mod">
          <ac:chgData name="Henry Jammes" userId="5f22554b-fd15-4676-8c82-dc6122af2a80" providerId="ADAL" clId="{A3A6ABF9-8563-404A-BEC3-1E0B3CC340AC}" dt="2023-09-03T16:22:53.337" v="23708" actId="571"/>
          <ac:picMkLst>
            <pc:docMk/>
            <pc:sldMk cId="4234592746" sldId="2147478640"/>
            <ac:picMk id="309" creationId="{F3BC5800-4A8E-8923-28C7-AA29DC13F1C1}"/>
          </ac:picMkLst>
        </pc:picChg>
        <pc:picChg chg="add del mod">
          <ac:chgData name="Henry Jammes" userId="5f22554b-fd15-4676-8c82-dc6122af2a80" providerId="ADAL" clId="{A3A6ABF9-8563-404A-BEC3-1E0B3CC340AC}" dt="2023-09-04T18:33:10.270" v="24829" actId="478"/>
          <ac:picMkLst>
            <pc:docMk/>
            <pc:sldMk cId="4234592746" sldId="2147478640"/>
            <ac:picMk id="312" creationId="{D28A97F5-C624-5DBA-2D02-7D002FF18902}"/>
          </ac:picMkLst>
        </pc:picChg>
        <pc:picChg chg="add del mod">
          <ac:chgData name="Henry Jammes" userId="5f22554b-fd15-4676-8c82-dc6122af2a80" providerId="ADAL" clId="{A3A6ABF9-8563-404A-BEC3-1E0B3CC340AC}" dt="2023-09-03T16:28:26.346" v="23870" actId="478"/>
          <ac:picMkLst>
            <pc:docMk/>
            <pc:sldMk cId="4234592746" sldId="2147478640"/>
            <ac:picMk id="315" creationId="{9F033771-6F88-5067-490E-DA040608D462}"/>
          </ac:picMkLst>
        </pc:picChg>
        <pc:picChg chg="add del mod">
          <ac:chgData name="Henry Jammes" userId="5f22554b-fd15-4676-8c82-dc6122af2a80" providerId="ADAL" clId="{A3A6ABF9-8563-404A-BEC3-1E0B3CC340AC}" dt="2023-09-04T18:48:22.737" v="25428" actId="478"/>
          <ac:picMkLst>
            <pc:docMk/>
            <pc:sldMk cId="4234592746" sldId="2147478640"/>
            <ac:picMk id="1026" creationId="{3D48CB73-022D-CA61-1755-AA9800BEF406}"/>
          </ac:picMkLst>
        </pc:picChg>
        <pc:picChg chg="add del mod">
          <ac:chgData name="Henry Jammes" userId="5f22554b-fd15-4676-8c82-dc6122af2a80" providerId="ADAL" clId="{A3A6ABF9-8563-404A-BEC3-1E0B3CC340AC}" dt="2023-09-04T18:49:12.798" v="25441" actId="478"/>
          <ac:picMkLst>
            <pc:docMk/>
            <pc:sldMk cId="4234592746" sldId="2147478640"/>
            <ac:picMk id="1028" creationId="{4B7AE907-D8BE-2C7B-1732-683A0E73E475}"/>
          </ac:picMkLst>
        </pc:picChg>
        <pc:cxnChg chg="add mod">
          <ac:chgData name="Henry Jammes" userId="5f22554b-fd15-4676-8c82-dc6122af2a80" providerId="ADAL" clId="{A3A6ABF9-8563-404A-BEC3-1E0B3CC340AC}" dt="2023-09-08T10:20:06.723" v="40753" actId="1076"/>
          <ac:cxnSpMkLst>
            <pc:docMk/>
            <pc:sldMk cId="4234592746" sldId="2147478640"/>
            <ac:cxnSpMk id="6" creationId="{5E7CFFEC-D6D4-B313-9DAB-123C8B9A044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4" creationId="{E404F59B-11CC-7FB3-2CE3-DE51AFF29AC9}"/>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5" creationId="{B3E1DEB2-E9B3-492B-07B9-7A590B7FF5C1}"/>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6" creationId="{5CECA8A4-B129-9156-C5C4-43764D2BE6B2}"/>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7" creationId="{D622198D-E3D9-EB55-2E0F-2ACA140E7DEB}"/>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8" creationId="{1C04D4F1-C037-03CC-DA61-E5C6959E064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0" creationId="{84F31A9C-29EB-DBC8-10CD-ACE0CE7FC1D9}"/>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1" creationId="{F7779541-DCC2-A80A-5F44-C9C5B9D7504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2" creationId="{A3BFB05A-193D-2065-1A94-EB8A1C12CA17}"/>
          </ac:cxnSpMkLst>
        </pc:cxnChg>
        <pc:cxnChg chg="add mod">
          <ac:chgData name="Henry Jammes" userId="5f22554b-fd15-4676-8c82-dc6122af2a80" providerId="ADAL" clId="{A3A6ABF9-8563-404A-BEC3-1E0B3CC340AC}" dt="2023-09-08T10:20:06.723" v="40753" actId="1076"/>
          <ac:cxnSpMkLst>
            <pc:docMk/>
            <pc:sldMk cId="4234592746" sldId="2147478640"/>
            <ac:cxnSpMk id="57" creationId="{649F45F4-228B-1C30-1E64-A3EF0E651C9F}"/>
          </ac:cxnSpMkLst>
        </pc:cxnChg>
        <pc:cxnChg chg="add mod">
          <ac:chgData name="Henry Jammes" userId="5f22554b-fd15-4676-8c82-dc6122af2a80" providerId="ADAL" clId="{A3A6ABF9-8563-404A-BEC3-1E0B3CC340AC}" dt="2023-09-08T10:20:06.723" v="40753" actId="1076"/>
          <ac:cxnSpMkLst>
            <pc:docMk/>
            <pc:sldMk cId="4234592746" sldId="2147478640"/>
            <ac:cxnSpMk id="58" creationId="{76F7FAC8-2B2B-D231-ECFE-902E507D8170}"/>
          </ac:cxnSpMkLst>
        </pc:cxnChg>
        <pc:cxnChg chg="add mod">
          <ac:chgData name="Henry Jammes" userId="5f22554b-fd15-4676-8c82-dc6122af2a80" providerId="ADAL" clId="{A3A6ABF9-8563-404A-BEC3-1E0B3CC340AC}" dt="2023-09-08T10:20:06.723" v="40753" actId="1076"/>
          <ac:cxnSpMkLst>
            <pc:docMk/>
            <pc:sldMk cId="4234592746" sldId="2147478640"/>
            <ac:cxnSpMk id="59" creationId="{490DC680-0F4E-2D35-B9EF-15FD8D92FAD2}"/>
          </ac:cxnSpMkLst>
        </pc:cxnChg>
        <pc:cxnChg chg="add mod">
          <ac:chgData name="Henry Jammes" userId="5f22554b-fd15-4676-8c82-dc6122af2a80" providerId="ADAL" clId="{A3A6ABF9-8563-404A-BEC3-1E0B3CC340AC}" dt="2023-09-08T10:20:06.723" v="40753" actId="1076"/>
          <ac:cxnSpMkLst>
            <pc:docMk/>
            <pc:sldMk cId="4234592746" sldId="2147478640"/>
            <ac:cxnSpMk id="60" creationId="{F3633255-9C1F-00B2-770E-104C24D401D8}"/>
          </ac:cxnSpMkLst>
        </pc:cxnChg>
        <pc:cxnChg chg="add mod">
          <ac:chgData name="Henry Jammes" userId="5f22554b-fd15-4676-8c82-dc6122af2a80" providerId="ADAL" clId="{A3A6ABF9-8563-404A-BEC3-1E0B3CC340AC}" dt="2023-09-08T10:20:06.723" v="40753" actId="1076"/>
          <ac:cxnSpMkLst>
            <pc:docMk/>
            <pc:sldMk cId="4234592746" sldId="2147478640"/>
            <ac:cxnSpMk id="61" creationId="{19CCDA1A-6353-0A57-7BCC-558707A7B46E}"/>
          </ac:cxnSpMkLst>
        </pc:cxnChg>
        <pc:cxnChg chg="add mod">
          <ac:chgData name="Henry Jammes" userId="5f22554b-fd15-4676-8c82-dc6122af2a80" providerId="ADAL" clId="{A3A6ABF9-8563-404A-BEC3-1E0B3CC340AC}" dt="2023-09-08T10:20:06.723" v="40753" actId="1076"/>
          <ac:cxnSpMkLst>
            <pc:docMk/>
            <pc:sldMk cId="4234592746" sldId="2147478640"/>
            <ac:cxnSpMk id="62" creationId="{2EEEF41A-335E-5B19-470B-29F8A759E1A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00" creationId="{13B1D1C7-6764-AB24-840F-DF0BE53C7BE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3" creationId="{809158EE-813B-62D3-2AE4-8E0826B49EAB}"/>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4" creationId="{09107A79-3137-C161-CE93-7A4D8CE5359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5" creationId="{DB0C0ECB-3223-A32D-3D4C-4A4D4866EDD1}"/>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6" creationId="{C1A83BE3-755C-64DB-8E1F-7DE0D386A1E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9" creationId="{07A7C814-BC4B-48DD-51F6-BF6CFAED9FCE}"/>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29" creationId="{1270A8A9-DB01-5605-552E-62098FB81275}"/>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0" creationId="{D0A831C1-B583-C4D8-595B-67DDA7443E9D}"/>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1" creationId="{E7C5D42F-56FC-AAF1-0CD7-7936EC1D9A76}"/>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2" creationId="{3D48B171-A55A-A1BF-0096-4701BAF51A4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3" creationId="{66D8B021-5854-30BF-7260-A8AE2791A41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4" creationId="{FA6C473C-9F06-181E-3646-B7DE9248D9F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5" creationId="{FC15F51D-D738-D96D-6803-0109D94B65B8}"/>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6" creationId="{6F6950AF-75CE-079E-D885-84E41D4333EC}"/>
          </ac:cxnSpMkLst>
        </pc:cxnChg>
        <pc:cxnChg chg="add mod">
          <ac:chgData name="Henry Jammes" userId="5f22554b-fd15-4676-8c82-dc6122af2a80" providerId="ADAL" clId="{A3A6ABF9-8563-404A-BEC3-1E0B3CC340AC}" dt="2023-09-03T16:13:56.077" v="23464" actId="571"/>
          <ac:cxnSpMkLst>
            <pc:docMk/>
            <pc:sldMk cId="4234592746" sldId="2147478640"/>
            <ac:cxnSpMk id="242" creationId="{E566F4D2-4392-A4C5-7325-BC171B6FC249}"/>
          </ac:cxnSpMkLst>
        </pc:cxnChg>
        <pc:cxnChg chg="add mod">
          <ac:chgData name="Henry Jammes" userId="5f22554b-fd15-4676-8c82-dc6122af2a80" providerId="ADAL" clId="{A3A6ABF9-8563-404A-BEC3-1E0B3CC340AC}" dt="2023-09-03T16:13:56.077" v="23464" actId="571"/>
          <ac:cxnSpMkLst>
            <pc:docMk/>
            <pc:sldMk cId="4234592746" sldId="2147478640"/>
            <ac:cxnSpMk id="243" creationId="{9AF34AC2-6981-EDC8-499C-9DC58F4E8810}"/>
          </ac:cxnSpMkLst>
        </pc:cxnChg>
        <pc:cxnChg chg="add mod">
          <ac:chgData name="Henry Jammes" userId="5f22554b-fd15-4676-8c82-dc6122af2a80" providerId="ADAL" clId="{A3A6ABF9-8563-404A-BEC3-1E0B3CC340AC}" dt="2023-09-03T16:13:56.077" v="23464" actId="571"/>
          <ac:cxnSpMkLst>
            <pc:docMk/>
            <pc:sldMk cId="4234592746" sldId="2147478640"/>
            <ac:cxnSpMk id="244" creationId="{A09F4FEB-0A3B-4D8C-C2EC-A716222CAFFB}"/>
          </ac:cxnSpMkLst>
        </pc:cxnChg>
        <pc:cxnChg chg="add mod">
          <ac:chgData name="Henry Jammes" userId="5f22554b-fd15-4676-8c82-dc6122af2a80" providerId="ADAL" clId="{A3A6ABF9-8563-404A-BEC3-1E0B3CC340AC}" dt="2023-09-03T16:13:56.077" v="23464" actId="571"/>
          <ac:cxnSpMkLst>
            <pc:docMk/>
            <pc:sldMk cId="4234592746" sldId="2147478640"/>
            <ac:cxnSpMk id="247" creationId="{7AF4F0A9-BBEB-E33E-5803-BE42593EB9E0}"/>
          </ac:cxnSpMkLst>
        </pc:cxnChg>
        <pc:cxnChg chg="add mod">
          <ac:chgData name="Henry Jammes" userId="5f22554b-fd15-4676-8c82-dc6122af2a80" providerId="ADAL" clId="{A3A6ABF9-8563-404A-BEC3-1E0B3CC340AC}" dt="2023-09-03T16:13:56.077" v="23464" actId="571"/>
          <ac:cxnSpMkLst>
            <pc:docMk/>
            <pc:sldMk cId="4234592746" sldId="2147478640"/>
            <ac:cxnSpMk id="248" creationId="{D64B732B-1D22-BC3E-A49D-6A96B3DB1099}"/>
          </ac:cxnSpMkLst>
        </pc:cxnChg>
        <pc:cxnChg chg="add mod">
          <ac:chgData name="Henry Jammes" userId="5f22554b-fd15-4676-8c82-dc6122af2a80" providerId="ADAL" clId="{A3A6ABF9-8563-404A-BEC3-1E0B3CC340AC}" dt="2023-09-03T16:13:56.077" v="23464" actId="571"/>
          <ac:cxnSpMkLst>
            <pc:docMk/>
            <pc:sldMk cId="4234592746" sldId="2147478640"/>
            <ac:cxnSpMk id="249" creationId="{F82BC782-5E2B-6178-D893-B2304D00DE0F}"/>
          </ac:cxnSpMkLst>
        </pc:cxnChg>
        <pc:cxnChg chg="del">
          <ac:chgData name="Henry Jammes" userId="5f22554b-fd15-4676-8c82-dc6122af2a80" providerId="ADAL" clId="{A3A6ABF9-8563-404A-BEC3-1E0B3CC340AC}" dt="2023-08-31T23:45:08.298" v="15931" actId="478"/>
          <ac:cxnSpMkLst>
            <pc:docMk/>
            <pc:sldMk cId="4234592746" sldId="2147478640"/>
            <ac:cxnSpMk id="250" creationId="{0C18F6BE-A563-5194-8715-4788E825314F}"/>
          </ac:cxnSpMkLst>
        </pc:cxnChg>
        <pc:cxnChg chg="del">
          <ac:chgData name="Henry Jammes" userId="5f22554b-fd15-4676-8c82-dc6122af2a80" providerId="ADAL" clId="{A3A6ABF9-8563-404A-BEC3-1E0B3CC340AC}" dt="2023-08-31T23:45:08.298" v="15931" actId="478"/>
          <ac:cxnSpMkLst>
            <pc:docMk/>
            <pc:sldMk cId="4234592746" sldId="2147478640"/>
            <ac:cxnSpMk id="251" creationId="{D28A9DB6-9C55-F91E-F3D3-541771FEDCCC}"/>
          </ac:cxnSpMkLst>
        </pc:cxnChg>
        <pc:cxnChg chg="del">
          <ac:chgData name="Henry Jammes" userId="5f22554b-fd15-4676-8c82-dc6122af2a80" providerId="ADAL" clId="{A3A6ABF9-8563-404A-BEC3-1E0B3CC340AC}" dt="2023-08-31T23:45:08.298" v="15931" actId="478"/>
          <ac:cxnSpMkLst>
            <pc:docMk/>
            <pc:sldMk cId="4234592746" sldId="2147478640"/>
            <ac:cxnSpMk id="252" creationId="{547C4EFD-2BBB-F783-BD22-3C0EEBB433F3}"/>
          </ac:cxnSpMkLst>
        </pc:cxnChg>
        <pc:cxnChg chg="del">
          <ac:chgData name="Henry Jammes" userId="5f22554b-fd15-4676-8c82-dc6122af2a80" providerId="ADAL" clId="{A3A6ABF9-8563-404A-BEC3-1E0B3CC340AC}" dt="2023-08-31T23:45:08.298" v="15931" actId="478"/>
          <ac:cxnSpMkLst>
            <pc:docMk/>
            <pc:sldMk cId="4234592746" sldId="2147478640"/>
            <ac:cxnSpMk id="262" creationId="{A8A498F5-3073-10D0-D323-1F62567DB86C}"/>
          </ac:cxnSpMkLst>
        </pc:cxnChg>
        <pc:cxnChg chg="del mod">
          <ac:chgData name="Henry Jammes" userId="5f22554b-fd15-4676-8c82-dc6122af2a80" providerId="ADAL" clId="{A3A6ABF9-8563-404A-BEC3-1E0B3CC340AC}" dt="2023-08-31T23:45:08.298" v="15931" actId="478"/>
          <ac:cxnSpMkLst>
            <pc:docMk/>
            <pc:sldMk cId="4234592746" sldId="2147478640"/>
            <ac:cxnSpMk id="264" creationId="{F471CFA3-95D1-BA87-9AE8-C5727630ADEC}"/>
          </ac:cxnSpMkLst>
        </pc:cxnChg>
        <pc:cxnChg chg="del">
          <ac:chgData name="Henry Jammes" userId="5f22554b-fd15-4676-8c82-dc6122af2a80" providerId="ADAL" clId="{A3A6ABF9-8563-404A-BEC3-1E0B3CC340AC}" dt="2023-08-31T23:45:08.298" v="15931" actId="478"/>
          <ac:cxnSpMkLst>
            <pc:docMk/>
            <pc:sldMk cId="4234592746" sldId="2147478640"/>
            <ac:cxnSpMk id="266" creationId="{9E339B3E-7E8E-E705-F44D-060977F5C347}"/>
          </ac:cxnSpMkLst>
        </pc:cxnChg>
        <pc:cxnChg chg="add del mod ord topLvl">
          <ac:chgData name="Henry Jammes" userId="5f22554b-fd15-4676-8c82-dc6122af2a80" providerId="ADAL" clId="{A3A6ABF9-8563-404A-BEC3-1E0B3CC340AC}" dt="2023-09-08T10:04:32.285" v="40647" actId="478"/>
          <ac:cxnSpMkLst>
            <pc:docMk/>
            <pc:sldMk cId="4234592746" sldId="2147478640"/>
            <ac:cxnSpMk id="275" creationId="{4C1A3D6E-373A-C21B-CE40-5758C4C4304C}"/>
          </ac:cxnSpMkLst>
        </pc:cxnChg>
        <pc:cxnChg chg="del">
          <ac:chgData name="Henry Jammes" userId="5f22554b-fd15-4676-8c82-dc6122af2a80" providerId="ADAL" clId="{A3A6ABF9-8563-404A-BEC3-1E0B3CC340AC}" dt="2023-08-31T23:45:08.298" v="15931" actId="478"/>
          <ac:cxnSpMkLst>
            <pc:docMk/>
            <pc:sldMk cId="4234592746" sldId="2147478640"/>
            <ac:cxnSpMk id="275" creationId="{72FEA7F2-6DBA-AAE5-6AB8-FAFAB5289419}"/>
          </ac:cxnSpMkLst>
        </pc:cxnChg>
        <pc:cxnChg chg="del mod">
          <ac:chgData name="Henry Jammes" userId="5f22554b-fd15-4676-8c82-dc6122af2a80" providerId="ADAL" clId="{A3A6ABF9-8563-404A-BEC3-1E0B3CC340AC}" dt="2023-08-31T23:45:08.298" v="15931" actId="478"/>
          <ac:cxnSpMkLst>
            <pc:docMk/>
            <pc:sldMk cId="4234592746" sldId="2147478640"/>
            <ac:cxnSpMk id="276" creationId="{32C6B6C4-9162-8A32-D548-B55D7D647DB7}"/>
          </ac:cxnSpMkLst>
        </pc:cxnChg>
        <pc:cxnChg chg="del">
          <ac:chgData name="Henry Jammes" userId="5f22554b-fd15-4676-8c82-dc6122af2a80" providerId="ADAL" clId="{A3A6ABF9-8563-404A-BEC3-1E0B3CC340AC}" dt="2023-08-31T23:45:08.298" v="15931" actId="478"/>
          <ac:cxnSpMkLst>
            <pc:docMk/>
            <pc:sldMk cId="4234592746" sldId="2147478640"/>
            <ac:cxnSpMk id="277" creationId="{85FE18B5-75BA-84F3-497E-7A68AA0D4DE5}"/>
          </ac:cxnSpMkLst>
        </pc:cxnChg>
        <pc:cxnChg chg="del">
          <ac:chgData name="Henry Jammes" userId="5f22554b-fd15-4676-8c82-dc6122af2a80" providerId="ADAL" clId="{A3A6ABF9-8563-404A-BEC3-1E0B3CC340AC}" dt="2023-08-31T23:45:08.298" v="15931" actId="478"/>
          <ac:cxnSpMkLst>
            <pc:docMk/>
            <pc:sldMk cId="4234592746" sldId="2147478640"/>
            <ac:cxnSpMk id="278" creationId="{F0ED0FEF-37FE-5614-B012-9C88E2741DE9}"/>
          </ac:cxnSpMkLst>
        </pc:cxnChg>
        <pc:cxnChg chg="del">
          <ac:chgData name="Henry Jammes" userId="5f22554b-fd15-4676-8c82-dc6122af2a80" providerId="ADAL" clId="{A3A6ABF9-8563-404A-BEC3-1E0B3CC340AC}" dt="2023-08-31T23:45:08.298" v="15931" actId="478"/>
          <ac:cxnSpMkLst>
            <pc:docMk/>
            <pc:sldMk cId="4234592746" sldId="2147478640"/>
            <ac:cxnSpMk id="284" creationId="{390301E9-0928-9710-9486-664E0F58323F}"/>
          </ac:cxnSpMkLst>
        </pc:cxnChg>
        <pc:cxnChg chg="del">
          <ac:chgData name="Henry Jammes" userId="5f22554b-fd15-4676-8c82-dc6122af2a80" providerId="ADAL" clId="{A3A6ABF9-8563-404A-BEC3-1E0B3CC340AC}" dt="2023-08-31T23:45:08.298" v="15931" actId="478"/>
          <ac:cxnSpMkLst>
            <pc:docMk/>
            <pc:sldMk cId="4234592746" sldId="2147478640"/>
            <ac:cxnSpMk id="286" creationId="{A5CEA281-D6BD-A859-35A2-13976E37C5D1}"/>
          </ac:cxnSpMkLst>
        </pc:cxnChg>
        <pc:cxnChg chg="add del mod">
          <ac:chgData name="Henry Jammes" userId="5f22554b-fd15-4676-8c82-dc6122af2a80" providerId="ADAL" clId="{A3A6ABF9-8563-404A-BEC3-1E0B3CC340AC}" dt="2023-09-04T18:50:15.804" v="25472" actId="478"/>
          <ac:cxnSpMkLst>
            <pc:docMk/>
            <pc:sldMk cId="4234592746" sldId="2147478640"/>
            <ac:cxnSpMk id="297" creationId="{E6D93FEF-0311-FC4C-0D19-BE39AB49DC28}"/>
          </ac:cxnSpMkLst>
        </pc:cxnChg>
        <pc:cxnChg chg="del mod">
          <ac:chgData name="Henry Jammes" userId="5f22554b-fd15-4676-8c82-dc6122af2a80" providerId="ADAL" clId="{A3A6ABF9-8563-404A-BEC3-1E0B3CC340AC}" dt="2023-08-31T23:45:08.298" v="15931" actId="478"/>
          <ac:cxnSpMkLst>
            <pc:docMk/>
            <pc:sldMk cId="4234592746" sldId="2147478640"/>
            <ac:cxnSpMk id="301" creationId="{23341F36-6A24-56CE-D048-A3DA5C238F7A}"/>
          </ac:cxnSpMkLst>
        </pc:cxnChg>
        <pc:cxnChg chg="del mod">
          <ac:chgData name="Henry Jammes" userId="5f22554b-fd15-4676-8c82-dc6122af2a80" providerId="ADAL" clId="{A3A6ABF9-8563-404A-BEC3-1E0B3CC340AC}" dt="2023-08-31T23:45:08.298" v="15931" actId="478"/>
          <ac:cxnSpMkLst>
            <pc:docMk/>
            <pc:sldMk cId="4234592746" sldId="2147478640"/>
            <ac:cxnSpMk id="302" creationId="{CA7D7345-AB79-3194-09B4-E4E803DD1577}"/>
          </ac:cxnSpMkLst>
        </pc:cxnChg>
        <pc:cxnChg chg="del">
          <ac:chgData name="Henry Jammes" userId="5f22554b-fd15-4676-8c82-dc6122af2a80" providerId="ADAL" clId="{A3A6ABF9-8563-404A-BEC3-1E0B3CC340AC}" dt="2023-08-31T23:45:08.298" v="15931" actId="478"/>
          <ac:cxnSpMkLst>
            <pc:docMk/>
            <pc:sldMk cId="4234592746" sldId="2147478640"/>
            <ac:cxnSpMk id="306" creationId="{AECDD90F-5649-5BFB-C965-B151A7C1AC96}"/>
          </ac:cxnSpMkLst>
        </pc:cxn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A3A6ABF9-8563-404A-BEC3-1E0B3CC340AC}" dt="2023-09-08T10:25:25.614" v="40913"/>
              <pc2:cmMkLst xmlns:pc2="http://schemas.microsoft.com/office/powerpoint/2019/9/main/command">
                <pc:docMk/>
                <pc:sldMk cId="4234592746" sldId="2147478640"/>
                <pc2:cmMk id="{D992C3EC-94BC-4DC7-8CFF-4A0192A16068}"/>
              </pc2:cmMkLst>
              <pc226:cmRplyChg chg="add">
                <pc226:chgData name="Henry Jammes" userId="5f22554b-fd15-4676-8c82-dc6122af2a80" providerId="ADAL" clId="{A3A6ABF9-8563-404A-BEC3-1E0B3CC340AC}" dt="2023-09-08T00:26:39.664" v="37561"/>
                <pc2:cmRplyMkLst xmlns:pc2="http://schemas.microsoft.com/office/powerpoint/2019/9/main/command">
                  <pc:docMk/>
                  <pc:sldMk cId="4234592746" sldId="2147478640"/>
                  <pc2:cmMk id="{D992C3EC-94BC-4DC7-8CFF-4A0192A16068}"/>
                  <pc2:cmRplyMk id="{D44EA788-3197-4956-B698-CE5F9D9C68CB}"/>
                </pc2:cmRplyMkLst>
              </pc226:cmRplyChg>
            </pc226:cmChg>
          </p:ext>
        </pc:extLst>
      </pc:sldChg>
      <pc:sldChg chg="add del">
        <pc:chgData name="Henry Jammes" userId="5f22554b-fd15-4676-8c82-dc6122af2a80" providerId="ADAL" clId="{A3A6ABF9-8563-404A-BEC3-1E0B3CC340AC}" dt="2023-09-01T18:26:27.455" v="20836" actId="47"/>
        <pc:sldMkLst>
          <pc:docMk/>
          <pc:sldMk cId="464611753" sldId="2147478641"/>
        </pc:sldMkLst>
      </pc:sldChg>
      <pc:sldChg chg="delSp modSp add mod">
        <pc:chgData name="Henry Jammes" userId="5f22554b-fd15-4676-8c82-dc6122af2a80" providerId="ADAL" clId="{A3A6ABF9-8563-404A-BEC3-1E0B3CC340AC}" dt="2023-09-04T22:21:24.484" v="32665" actId="20577"/>
        <pc:sldMkLst>
          <pc:docMk/>
          <pc:sldMk cId="2546214199" sldId="2147478641"/>
        </pc:sldMkLst>
        <pc:spChg chg="mod">
          <ac:chgData name="Henry Jammes" userId="5f22554b-fd15-4676-8c82-dc6122af2a80" providerId="ADAL" clId="{A3A6ABF9-8563-404A-BEC3-1E0B3CC340AC}" dt="2023-09-03T16:11:26.475" v="23442"/>
          <ac:spMkLst>
            <pc:docMk/>
            <pc:sldMk cId="2546214199" sldId="2147478641"/>
            <ac:spMk id="2" creationId="{06200FD3-EB50-A291-6952-748348F5754E}"/>
          </ac:spMkLst>
        </pc:spChg>
        <pc:spChg chg="mod">
          <ac:chgData name="Henry Jammes" userId="5f22554b-fd15-4676-8c82-dc6122af2a80" providerId="ADAL" clId="{A3A6ABF9-8563-404A-BEC3-1E0B3CC340AC}" dt="2023-09-03T16:11:36.744" v="23458" actId="20577"/>
          <ac:spMkLst>
            <pc:docMk/>
            <pc:sldMk cId="2546214199" sldId="2147478641"/>
            <ac:spMk id="3" creationId="{77FB708B-1EC6-0043-1545-8A46233783FD}"/>
          </ac:spMkLst>
        </pc:spChg>
        <pc:spChg chg="mod">
          <ac:chgData name="Henry Jammes" userId="5f22554b-fd15-4676-8c82-dc6122af2a80" providerId="ADAL" clId="{A3A6ABF9-8563-404A-BEC3-1E0B3CC340AC}" dt="2023-09-03T16:10:43.032" v="23379" actId="6549"/>
          <ac:spMkLst>
            <pc:docMk/>
            <pc:sldMk cId="2546214199" sldId="2147478641"/>
            <ac:spMk id="5" creationId="{EBF7ED77-A742-FBCE-BD52-DC34A33041EE}"/>
          </ac:spMkLst>
        </pc:spChg>
        <pc:spChg chg="mod">
          <ac:chgData name="Henry Jammes" userId="5f22554b-fd15-4676-8c82-dc6122af2a80" providerId="ADAL" clId="{A3A6ABF9-8563-404A-BEC3-1E0B3CC340AC}" dt="2023-09-04T22:21:10.055" v="32638" actId="20577"/>
          <ac:spMkLst>
            <pc:docMk/>
            <pc:sldMk cId="2546214199" sldId="2147478641"/>
            <ac:spMk id="6" creationId="{C3967760-9D0B-25B6-8FB9-C7F3536D29F9}"/>
          </ac:spMkLst>
        </pc:spChg>
        <pc:spChg chg="mod">
          <ac:chgData name="Henry Jammes" userId="5f22554b-fd15-4676-8c82-dc6122af2a80" providerId="ADAL" clId="{A3A6ABF9-8563-404A-BEC3-1E0B3CC340AC}" dt="2023-09-04T22:19:44.059" v="32483" actId="20577"/>
          <ac:spMkLst>
            <pc:docMk/>
            <pc:sldMk cId="2546214199" sldId="2147478641"/>
            <ac:spMk id="7" creationId="{CDFA3B16-0CF6-4342-00CD-A2121780A14D}"/>
          </ac:spMkLst>
        </pc:spChg>
        <pc:spChg chg="del mod">
          <ac:chgData name="Henry Jammes" userId="5f22554b-fd15-4676-8c82-dc6122af2a80" providerId="ADAL" clId="{A3A6ABF9-8563-404A-BEC3-1E0B3CC340AC}" dt="2023-09-04T21:08:07.800" v="28101" actId="478"/>
          <ac:spMkLst>
            <pc:docMk/>
            <pc:sldMk cId="2546214199" sldId="2147478641"/>
            <ac:spMk id="8" creationId="{B0F2B32F-BE63-08F9-59AD-4D818095EAFE}"/>
          </ac:spMkLst>
        </pc:spChg>
        <pc:graphicFrameChg chg="modGraphic">
          <ac:chgData name="Henry Jammes" userId="5f22554b-fd15-4676-8c82-dc6122af2a80" providerId="ADAL" clId="{A3A6ABF9-8563-404A-BEC3-1E0B3CC340AC}" dt="2023-09-04T22:21:24.484" v="32665" actId="20577"/>
          <ac:graphicFrameMkLst>
            <pc:docMk/>
            <pc:sldMk cId="2546214199" sldId="2147478641"/>
            <ac:graphicFrameMk id="4" creationId="{882C9BB9-AC4D-4894-D1FB-709C728B32AC}"/>
          </ac:graphicFrameMkLst>
        </pc:graphicFrameChg>
      </pc:sldChg>
      <pc:sldChg chg="add del">
        <pc:chgData name="Henry Jammes" userId="5f22554b-fd15-4676-8c82-dc6122af2a80" providerId="ADAL" clId="{A3A6ABF9-8563-404A-BEC3-1E0B3CC340AC}" dt="2023-09-01T18:24:36.383" v="20789" actId="47"/>
        <pc:sldMkLst>
          <pc:docMk/>
          <pc:sldMk cId="3063433559" sldId="2147478641"/>
        </pc:sldMkLst>
      </pc:sldChg>
      <pc:sldChg chg="modSp add mod ord">
        <pc:chgData name="Henry Jammes" userId="5f22554b-fd15-4676-8c82-dc6122af2a80" providerId="ADAL" clId="{A3A6ABF9-8563-404A-BEC3-1E0B3CC340AC}" dt="2023-09-08T10:42:23.602" v="40915"/>
        <pc:sldMkLst>
          <pc:docMk/>
          <pc:sldMk cId="2971486287" sldId="2147478642"/>
        </pc:sldMkLst>
        <pc:spChg chg="mod">
          <ac:chgData name="Henry Jammes" userId="5f22554b-fd15-4676-8c82-dc6122af2a80" providerId="ADAL" clId="{A3A6ABF9-8563-404A-BEC3-1E0B3CC340AC}" dt="2023-09-04T21:33:02.587" v="29657"/>
          <ac:spMkLst>
            <pc:docMk/>
            <pc:sldMk cId="2971486287" sldId="2147478642"/>
            <ac:spMk id="2" creationId="{06200FD3-EB50-A291-6952-748348F5754E}"/>
          </ac:spMkLst>
        </pc:spChg>
        <pc:spChg chg="mod">
          <ac:chgData name="Henry Jammes" userId="5f22554b-fd15-4676-8c82-dc6122af2a80" providerId="ADAL" clId="{A3A6ABF9-8563-404A-BEC3-1E0B3CC340AC}" dt="2023-09-04T21:33:32.919" v="29665" actId="6549"/>
          <ac:spMkLst>
            <pc:docMk/>
            <pc:sldMk cId="2971486287" sldId="2147478642"/>
            <ac:spMk id="3" creationId="{77FB708B-1EC6-0043-1545-8A46233783FD}"/>
          </ac:spMkLst>
        </pc:spChg>
        <pc:spChg chg="mod">
          <ac:chgData name="Henry Jammes" userId="5f22554b-fd15-4676-8c82-dc6122af2a80" providerId="ADAL" clId="{A3A6ABF9-8563-404A-BEC3-1E0B3CC340AC}" dt="2023-09-04T21:10:29.618" v="28285" actId="20577"/>
          <ac:spMkLst>
            <pc:docMk/>
            <pc:sldMk cId="2971486287" sldId="2147478642"/>
            <ac:spMk id="5" creationId="{EBF7ED77-A742-FBCE-BD52-DC34A33041EE}"/>
          </ac:spMkLst>
        </pc:spChg>
        <pc:spChg chg="mod">
          <ac:chgData name="Henry Jammes" userId="5f22554b-fd15-4676-8c82-dc6122af2a80" providerId="ADAL" clId="{A3A6ABF9-8563-404A-BEC3-1E0B3CC340AC}" dt="2023-09-04T21:12:47.157" v="28621" actId="20577"/>
          <ac:spMkLst>
            <pc:docMk/>
            <pc:sldMk cId="2971486287" sldId="2147478642"/>
            <ac:spMk id="6" creationId="{C3967760-9D0B-25B6-8FB9-C7F3536D29F9}"/>
          </ac:spMkLst>
        </pc:spChg>
        <pc:spChg chg="mod">
          <ac:chgData name="Henry Jammes" userId="5f22554b-fd15-4676-8c82-dc6122af2a80" providerId="ADAL" clId="{A3A6ABF9-8563-404A-BEC3-1E0B3CC340AC}" dt="2023-09-04T21:15:44.228" v="29195"/>
          <ac:spMkLst>
            <pc:docMk/>
            <pc:sldMk cId="2971486287" sldId="2147478642"/>
            <ac:spMk id="7" creationId="{CDFA3B16-0CF6-4342-00CD-A2121780A14D}"/>
          </ac:spMkLst>
        </pc:spChg>
        <pc:spChg chg="mod">
          <ac:chgData name="Henry Jammes" userId="5f22554b-fd15-4676-8c82-dc6122af2a80" providerId="ADAL" clId="{A3A6ABF9-8563-404A-BEC3-1E0B3CC340AC}" dt="2023-09-04T21:13:30.183" v="28816" actId="20577"/>
          <ac:spMkLst>
            <pc:docMk/>
            <pc:sldMk cId="2971486287" sldId="2147478642"/>
            <ac:spMk id="8" creationId="{B0F2B32F-BE63-08F9-59AD-4D818095EAFE}"/>
          </ac:spMkLst>
        </pc:spChg>
        <pc:graphicFrameChg chg="modGraphic">
          <ac:chgData name="Henry Jammes" userId="5f22554b-fd15-4676-8c82-dc6122af2a80" providerId="ADAL" clId="{A3A6ABF9-8563-404A-BEC3-1E0B3CC340AC}" dt="2023-09-04T21:15:33.798" v="29193" actId="20577"/>
          <ac:graphicFrameMkLst>
            <pc:docMk/>
            <pc:sldMk cId="2971486287" sldId="2147478642"/>
            <ac:graphicFrameMk id="4" creationId="{882C9BB9-AC4D-4894-D1FB-709C728B32AC}"/>
          </ac:graphicFrameMkLst>
        </pc:graphicFrameChg>
      </pc:sldChg>
      <pc:sldChg chg="delSp modSp add mod ord">
        <pc:chgData name="Henry Jammes" userId="5f22554b-fd15-4676-8c82-dc6122af2a80" providerId="ADAL" clId="{A3A6ABF9-8563-404A-BEC3-1E0B3CC340AC}" dt="2023-09-04T21:33:48.932" v="29668" actId="14100"/>
        <pc:sldMkLst>
          <pc:docMk/>
          <pc:sldMk cId="3351264226" sldId="2147478643"/>
        </pc:sldMkLst>
        <pc:spChg chg="mod">
          <ac:chgData name="Henry Jammes" userId="5f22554b-fd15-4676-8c82-dc6122af2a80" providerId="ADAL" clId="{A3A6ABF9-8563-404A-BEC3-1E0B3CC340AC}" dt="2023-09-04T21:32:52.661" v="29656" actId="404"/>
          <ac:spMkLst>
            <pc:docMk/>
            <pc:sldMk cId="3351264226" sldId="2147478643"/>
            <ac:spMk id="2" creationId="{06200FD3-EB50-A291-6952-748348F5754E}"/>
          </ac:spMkLst>
        </pc:spChg>
        <pc:spChg chg="mod">
          <ac:chgData name="Henry Jammes" userId="5f22554b-fd15-4676-8c82-dc6122af2a80" providerId="ADAL" clId="{A3A6ABF9-8563-404A-BEC3-1E0B3CC340AC}" dt="2023-09-04T21:29:53.324" v="29347" actId="20577"/>
          <ac:spMkLst>
            <pc:docMk/>
            <pc:sldMk cId="3351264226" sldId="2147478643"/>
            <ac:spMk id="3" creationId="{77FB708B-1EC6-0043-1545-8A46233783FD}"/>
          </ac:spMkLst>
        </pc:spChg>
        <pc:spChg chg="mod">
          <ac:chgData name="Henry Jammes" userId="5f22554b-fd15-4676-8c82-dc6122af2a80" providerId="ADAL" clId="{A3A6ABF9-8563-404A-BEC3-1E0B3CC340AC}" dt="2023-09-04T21:33:48.932" v="29668" actId="14100"/>
          <ac:spMkLst>
            <pc:docMk/>
            <pc:sldMk cId="3351264226" sldId="2147478643"/>
            <ac:spMk id="5" creationId="{EBF7ED77-A742-FBCE-BD52-DC34A33041EE}"/>
          </ac:spMkLst>
        </pc:spChg>
        <pc:spChg chg="del mod">
          <ac:chgData name="Henry Jammes" userId="5f22554b-fd15-4676-8c82-dc6122af2a80" providerId="ADAL" clId="{A3A6ABF9-8563-404A-BEC3-1E0B3CC340AC}" dt="2023-09-04T21:32:21.708" v="29634" actId="478"/>
          <ac:spMkLst>
            <pc:docMk/>
            <pc:sldMk cId="3351264226" sldId="2147478643"/>
            <ac:spMk id="6" creationId="{C3967760-9D0B-25B6-8FB9-C7F3536D29F9}"/>
          </ac:spMkLst>
        </pc:spChg>
        <pc:spChg chg="mod">
          <ac:chgData name="Henry Jammes" userId="5f22554b-fd15-4676-8c82-dc6122af2a80" providerId="ADAL" clId="{A3A6ABF9-8563-404A-BEC3-1E0B3CC340AC}" dt="2023-09-04T21:31:22.288" v="29397" actId="6549"/>
          <ac:spMkLst>
            <pc:docMk/>
            <pc:sldMk cId="3351264226" sldId="2147478643"/>
            <ac:spMk id="7" creationId="{CDFA3B16-0CF6-4342-00CD-A2121780A14D}"/>
          </ac:spMkLst>
        </pc:spChg>
        <pc:spChg chg="del mod">
          <ac:chgData name="Henry Jammes" userId="5f22554b-fd15-4676-8c82-dc6122af2a80" providerId="ADAL" clId="{A3A6ABF9-8563-404A-BEC3-1E0B3CC340AC}" dt="2023-09-04T21:32:23.145" v="29636" actId="478"/>
          <ac:spMkLst>
            <pc:docMk/>
            <pc:sldMk cId="3351264226" sldId="2147478643"/>
            <ac:spMk id="8" creationId="{B0F2B32F-BE63-08F9-59AD-4D818095EAFE}"/>
          </ac:spMkLst>
        </pc:spChg>
        <pc:graphicFrameChg chg="modGraphic">
          <ac:chgData name="Henry Jammes" userId="5f22554b-fd15-4676-8c82-dc6122af2a80" providerId="ADAL" clId="{A3A6ABF9-8563-404A-BEC3-1E0B3CC340AC}" dt="2023-09-04T21:33:46.008" v="29667" actId="14100"/>
          <ac:graphicFrameMkLst>
            <pc:docMk/>
            <pc:sldMk cId="3351264226" sldId="2147478643"/>
            <ac:graphicFrameMk id="4" creationId="{882C9BB9-AC4D-4894-D1FB-709C728B32AC}"/>
          </ac:graphicFrameMkLst>
        </pc:graphicFrameChg>
      </pc:sldChg>
      <pc:sldChg chg="add del">
        <pc:chgData name="Henry Jammes" userId="5f22554b-fd15-4676-8c82-dc6122af2a80" providerId="ADAL" clId="{A3A6ABF9-8563-404A-BEC3-1E0B3CC340AC}" dt="2023-09-03T16:36:18.850" v="24063"/>
        <pc:sldMkLst>
          <pc:docMk/>
          <pc:sldMk cId="4056907756" sldId="2147478643"/>
        </pc:sldMkLst>
      </pc:sldChg>
      <pc:sldChg chg="modSp add del mod">
        <pc:chgData name="Henry Jammes" userId="5f22554b-fd15-4676-8c82-dc6122af2a80" providerId="ADAL" clId="{A3A6ABF9-8563-404A-BEC3-1E0B3CC340AC}" dt="2023-09-04T21:36:22.728" v="29880" actId="47"/>
        <pc:sldMkLst>
          <pc:docMk/>
          <pc:sldMk cId="2709777616" sldId="2147478644"/>
        </pc:sldMkLst>
        <pc:spChg chg="mod">
          <ac:chgData name="Henry Jammes" userId="5f22554b-fd15-4676-8c82-dc6122af2a80" providerId="ADAL" clId="{A3A6ABF9-8563-404A-BEC3-1E0B3CC340AC}" dt="2023-09-04T21:34:23.229" v="29689" actId="20577"/>
          <ac:spMkLst>
            <pc:docMk/>
            <pc:sldMk cId="2709777616" sldId="2147478644"/>
            <ac:spMk id="2" creationId="{06200FD3-EB50-A291-6952-748348F5754E}"/>
          </ac:spMkLst>
        </pc:spChg>
        <pc:spChg chg="mod">
          <ac:chgData name="Henry Jammes" userId="5f22554b-fd15-4676-8c82-dc6122af2a80" providerId="ADAL" clId="{A3A6ABF9-8563-404A-BEC3-1E0B3CC340AC}" dt="2023-09-04T21:34:28.452" v="29700" actId="20577"/>
          <ac:spMkLst>
            <pc:docMk/>
            <pc:sldMk cId="2709777616" sldId="2147478644"/>
            <ac:spMk id="3" creationId="{77FB708B-1EC6-0043-1545-8A46233783FD}"/>
          </ac:spMkLst>
        </pc:spChg>
        <pc:spChg chg="mod">
          <ac:chgData name="Henry Jammes" userId="5f22554b-fd15-4676-8c82-dc6122af2a80" providerId="ADAL" clId="{A3A6ABF9-8563-404A-BEC3-1E0B3CC340AC}" dt="2023-09-04T21:35:15.314" v="29748"/>
          <ac:spMkLst>
            <pc:docMk/>
            <pc:sldMk cId="2709777616" sldId="2147478644"/>
            <ac:spMk id="7" creationId="{CDFA3B16-0CF6-4342-00CD-A2121780A14D}"/>
          </ac:spMkLst>
        </pc:spChg>
        <pc:graphicFrameChg chg="modGraphic">
          <ac:chgData name="Henry Jammes" userId="5f22554b-fd15-4676-8c82-dc6122af2a80" providerId="ADAL" clId="{A3A6ABF9-8563-404A-BEC3-1E0B3CC340AC}" dt="2023-09-04T21:35:49.321" v="29860" actId="6549"/>
          <ac:graphicFrameMkLst>
            <pc:docMk/>
            <pc:sldMk cId="2709777616" sldId="2147478644"/>
            <ac:graphicFrameMk id="4" creationId="{882C9BB9-AC4D-4894-D1FB-709C728B32AC}"/>
          </ac:graphicFrameMkLst>
        </pc:graphicFrameChg>
      </pc:sldChg>
      <pc:sldChg chg="modSp add mod">
        <pc:chgData name="Henry Jammes" userId="5f22554b-fd15-4676-8c82-dc6122af2a80" providerId="ADAL" clId="{A3A6ABF9-8563-404A-BEC3-1E0B3CC340AC}" dt="2023-09-04T21:42:15.446" v="30508" actId="20577"/>
        <pc:sldMkLst>
          <pc:docMk/>
          <pc:sldMk cId="3997061785" sldId="2147478645"/>
        </pc:sldMkLst>
        <pc:spChg chg="mod">
          <ac:chgData name="Henry Jammes" userId="5f22554b-fd15-4676-8c82-dc6122af2a80" providerId="ADAL" clId="{A3A6ABF9-8563-404A-BEC3-1E0B3CC340AC}" dt="2023-09-04T21:36:15.823" v="29878" actId="20577"/>
          <ac:spMkLst>
            <pc:docMk/>
            <pc:sldMk cId="3997061785" sldId="2147478645"/>
            <ac:spMk id="2" creationId="{06200FD3-EB50-A291-6952-748348F5754E}"/>
          </ac:spMkLst>
        </pc:spChg>
        <pc:spChg chg="mod">
          <ac:chgData name="Henry Jammes" userId="5f22554b-fd15-4676-8c82-dc6122af2a80" providerId="ADAL" clId="{A3A6ABF9-8563-404A-BEC3-1E0B3CC340AC}" dt="2023-09-04T21:36:20.124" v="29879"/>
          <ac:spMkLst>
            <pc:docMk/>
            <pc:sldMk cId="3997061785" sldId="2147478645"/>
            <ac:spMk id="3" creationId="{77FB708B-1EC6-0043-1545-8A46233783FD}"/>
          </ac:spMkLst>
        </pc:spChg>
        <pc:spChg chg="mod">
          <ac:chgData name="Henry Jammes" userId="5f22554b-fd15-4676-8c82-dc6122af2a80" providerId="ADAL" clId="{A3A6ABF9-8563-404A-BEC3-1E0B3CC340AC}" dt="2023-09-04T21:37:53.046" v="30289" actId="20577"/>
          <ac:spMkLst>
            <pc:docMk/>
            <pc:sldMk cId="3997061785" sldId="2147478645"/>
            <ac:spMk id="5" creationId="{EBF7ED77-A742-FBCE-BD52-DC34A33041EE}"/>
          </ac:spMkLst>
        </pc:spChg>
        <pc:spChg chg="mod">
          <ac:chgData name="Henry Jammes" userId="5f22554b-fd15-4676-8c82-dc6122af2a80" providerId="ADAL" clId="{A3A6ABF9-8563-404A-BEC3-1E0B3CC340AC}" dt="2023-09-04T21:42:15.446" v="30508" actId="20577"/>
          <ac:spMkLst>
            <pc:docMk/>
            <pc:sldMk cId="3997061785" sldId="2147478645"/>
            <ac:spMk id="7" creationId="{CDFA3B16-0CF6-4342-00CD-A2121780A14D}"/>
          </ac:spMkLst>
        </pc:spChg>
        <pc:graphicFrameChg chg="mod">
          <ac:chgData name="Henry Jammes" userId="5f22554b-fd15-4676-8c82-dc6122af2a80" providerId="ADAL" clId="{A3A6ABF9-8563-404A-BEC3-1E0B3CC340AC}" dt="2023-09-04T21:35:57.720" v="29862"/>
          <ac:graphicFrameMkLst>
            <pc:docMk/>
            <pc:sldMk cId="3997061785" sldId="2147478645"/>
            <ac:graphicFrameMk id="4" creationId="{882C9BB9-AC4D-4894-D1FB-709C728B32AC}"/>
          </ac:graphicFrameMkLst>
        </pc:graphicFrameChg>
      </pc:sldChg>
      <pc:sldChg chg="addSp delSp modSp add mod">
        <pc:chgData name="Henry Jammes" userId="5f22554b-fd15-4676-8c82-dc6122af2a80" providerId="ADAL" clId="{A3A6ABF9-8563-404A-BEC3-1E0B3CC340AC}" dt="2023-09-05T00:07:11.971" v="35605" actId="6549"/>
        <pc:sldMkLst>
          <pc:docMk/>
          <pc:sldMk cId="3338834451" sldId="2147478646"/>
        </pc:sldMkLst>
        <pc:spChg chg="add del">
          <ac:chgData name="Henry Jammes" userId="5f22554b-fd15-4676-8c82-dc6122af2a80" providerId="ADAL" clId="{A3A6ABF9-8563-404A-BEC3-1E0B3CC340AC}" dt="2023-09-04T21:49:33.445" v="30523" actId="478"/>
          <ac:spMkLst>
            <pc:docMk/>
            <pc:sldMk cId="3338834451" sldId="2147478646"/>
            <ac:spMk id="4" creationId="{D9B38A2B-9E29-84AC-3185-EDD79A09F1B3}"/>
          </ac:spMkLst>
        </pc:spChg>
        <pc:spChg chg="add del mod">
          <ac:chgData name="Henry Jammes" userId="5f22554b-fd15-4676-8c82-dc6122af2a80" providerId="ADAL" clId="{A3A6ABF9-8563-404A-BEC3-1E0B3CC340AC}" dt="2023-09-04T22:13:38.741" v="32341" actId="478"/>
          <ac:spMkLst>
            <pc:docMk/>
            <pc:sldMk cId="3338834451" sldId="2147478646"/>
            <ac:spMk id="8" creationId="{238ADBE9-95CD-8FBA-7B7A-A24F74838BA7}"/>
          </ac:spMkLst>
        </pc:spChg>
        <pc:spChg chg="mod">
          <ac:chgData name="Henry Jammes" userId="5f22554b-fd15-4676-8c82-dc6122af2a80" providerId="ADAL" clId="{A3A6ABF9-8563-404A-BEC3-1E0B3CC340AC}" dt="2023-09-05T00:07:11.971" v="35605" actId="6549"/>
          <ac:spMkLst>
            <pc:docMk/>
            <pc:sldMk cId="3338834451" sldId="2147478646"/>
            <ac:spMk id="9" creationId="{7F8BF2DF-4094-51B9-7726-7AB8C7666D3E}"/>
          </ac:spMkLst>
        </pc:spChg>
        <pc:graphicFrameChg chg="add del mod modGraphic">
          <ac:chgData name="Henry Jammes" userId="5f22554b-fd15-4676-8c82-dc6122af2a80" providerId="ADAL" clId="{A3A6ABF9-8563-404A-BEC3-1E0B3CC340AC}" dt="2023-09-04T21:48:53.277" v="30516"/>
          <ac:graphicFrameMkLst>
            <pc:docMk/>
            <pc:sldMk cId="3338834451" sldId="2147478646"/>
            <ac:graphicFrameMk id="5" creationId="{9F43D76A-CFB8-0F32-6959-ECFAE4DD0C97}"/>
          </ac:graphicFrameMkLst>
        </pc:graphicFrameChg>
        <pc:graphicFrameChg chg="add del mod">
          <ac:chgData name="Henry Jammes" userId="5f22554b-fd15-4676-8c82-dc6122af2a80" providerId="ADAL" clId="{A3A6ABF9-8563-404A-BEC3-1E0B3CC340AC}" dt="2023-09-04T21:49:25.301" v="30520" actId="478"/>
          <ac:graphicFrameMkLst>
            <pc:docMk/>
            <pc:sldMk cId="3338834451" sldId="2147478646"/>
            <ac:graphicFrameMk id="6" creationId="{9ABC50AF-F91C-9132-4CFE-98B14A12B0DE}"/>
          </ac:graphicFrameMkLst>
        </pc:graphicFrameChg>
        <pc:graphicFrameChg chg="add mod modGraphic">
          <ac:chgData name="Henry Jammes" userId="5f22554b-fd15-4676-8c82-dc6122af2a80" providerId="ADAL" clId="{A3A6ABF9-8563-404A-BEC3-1E0B3CC340AC}" dt="2023-09-04T22:15:25.802" v="32408" actId="20577"/>
          <ac:graphicFrameMkLst>
            <pc:docMk/>
            <pc:sldMk cId="3338834451" sldId="2147478646"/>
            <ac:graphicFrameMk id="7" creationId="{FEA0FEC7-759A-024B-14A0-1CF3CDC0CD13}"/>
          </ac:graphicFrameMkLst>
        </pc:graphicFrameChg>
        <pc:graphicFrameChg chg="add mod modGraphic">
          <ac:chgData name="Henry Jammes" userId="5f22554b-fd15-4676-8c82-dc6122af2a80" providerId="ADAL" clId="{A3A6ABF9-8563-404A-BEC3-1E0B3CC340AC}" dt="2023-09-04T22:21:40.859" v="32666" actId="207"/>
          <ac:graphicFrameMkLst>
            <pc:docMk/>
            <pc:sldMk cId="3338834451" sldId="2147478646"/>
            <ac:graphicFrameMk id="10" creationId="{7347487E-6584-92F3-F5B3-09D92B6C70A1}"/>
          </ac:graphicFrameMkLst>
        </pc:graphicFrameChg>
      </pc:sldChg>
      <pc:sldChg chg="modSp add mod ord">
        <pc:chgData name="Henry Jammes" userId="5f22554b-fd15-4676-8c82-dc6122af2a80" providerId="ADAL" clId="{A3A6ABF9-8563-404A-BEC3-1E0B3CC340AC}" dt="2023-09-08T00:39:39.974" v="37576" actId="6549"/>
        <pc:sldMkLst>
          <pc:docMk/>
          <pc:sldMk cId="4004410795" sldId="2147478647"/>
        </pc:sldMkLst>
        <pc:spChg chg="mod">
          <ac:chgData name="Henry Jammes" userId="5f22554b-fd15-4676-8c82-dc6122af2a80" providerId="ADAL" clId="{A3A6ABF9-8563-404A-BEC3-1E0B3CC340AC}" dt="2023-09-04T22:22:46.309" v="32686"/>
          <ac:spMkLst>
            <pc:docMk/>
            <pc:sldMk cId="4004410795" sldId="2147478647"/>
            <ac:spMk id="2" creationId="{06200FD3-EB50-A291-6952-748348F5754E}"/>
          </ac:spMkLst>
        </pc:spChg>
        <pc:spChg chg="mod">
          <ac:chgData name="Henry Jammes" userId="5f22554b-fd15-4676-8c82-dc6122af2a80" providerId="ADAL" clId="{A3A6ABF9-8563-404A-BEC3-1E0B3CC340AC}" dt="2023-09-04T22:23:33.068" v="32780" actId="6549"/>
          <ac:spMkLst>
            <pc:docMk/>
            <pc:sldMk cId="4004410795" sldId="2147478647"/>
            <ac:spMk id="3" creationId="{77FB708B-1EC6-0043-1545-8A46233783FD}"/>
          </ac:spMkLst>
        </pc:spChg>
        <pc:spChg chg="mod">
          <ac:chgData name="Henry Jammes" userId="5f22554b-fd15-4676-8c82-dc6122af2a80" providerId="ADAL" clId="{A3A6ABF9-8563-404A-BEC3-1E0B3CC340AC}" dt="2023-09-04T22:39:52.410" v="33210" actId="20577"/>
          <ac:spMkLst>
            <pc:docMk/>
            <pc:sldMk cId="4004410795" sldId="2147478647"/>
            <ac:spMk id="5" creationId="{EBF7ED77-A742-FBCE-BD52-DC34A33041EE}"/>
          </ac:spMkLst>
        </pc:spChg>
        <pc:spChg chg="mod">
          <ac:chgData name="Henry Jammes" userId="5f22554b-fd15-4676-8c82-dc6122af2a80" providerId="ADAL" clId="{A3A6ABF9-8563-404A-BEC3-1E0B3CC340AC}" dt="2023-09-04T22:42:42.713" v="33345" actId="20577"/>
          <ac:spMkLst>
            <pc:docMk/>
            <pc:sldMk cId="4004410795" sldId="2147478647"/>
            <ac:spMk id="6" creationId="{C3967760-9D0B-25B6-8FB9-C7F3536D29F9}"/>
          </ac:spMkLst>
        </pc:spChg>
        <pc:spChg chg="mod">
          <ac:chgData name="Henry Jammes" userId="5f22554b-fd15-4676-8c82-dc6122af2a80" providerId="ADAL" clId="{A3A6ABF9-8563-404A-BEC3-1E0B3CC340AC}" dt="2023-09-08T00:39:39.974" v="37576" actId="6549"/>
          <ac:spMkLst>
            <pc:docMk/>
            <pc:sldMk cId="4004410795" sldId="2147478647"/>
            <ac:spMk id="7" creationId="{CDFA3B16-0CF6-4342-00CD-A2121780A14D}"/>
          </ac:spMkLst>
        </pc:spChg>
        <pc:spChg chg="mod">
          <ac:chgData name="Henry Jammes" userId="5f22554b-fd15-4676-8c82-dc6122af2a80" providerId="ADAL" clId="{A3A6ABF9-8563-404A-BEC3-1E0B3CC340AC}" dt="2023-09-04T23:20:39.455" v="33875" actId="179"/>
          <ac:spMkLst>
            <pc:docMk/>
            <pc:sldMk cId="4004410795" sldId="2147478647"/>
            <ac:spMk id="8" creationId="{B0F2B32F-BE63-08F9-59AD-4D818095EAFE}"/>
          </ac:spMkLst>
        </pc:spChg>
        <pc:graphicFrameChg chg="modGraphic">
          <ac:chgData name="Henry Jammes" userId="5f22554b-fd15-4676-8c82-dc6122af2a80" providerId="ADAL" clId="{A3A6ABF9-8563-404A-BEC3-1E0B3CC340AC}" dt="2023-09-04T23:39:56.639" v="35177" actId="20577"/>
          <ac:graphicFrameMkLst>
            <pc:docMk/>
            <pc:sldMk cId="4004410795" sldId="2147478647"/>
            <ac:graphicFrameMk id="4" creationId="{882C9BB9-AC4D-4894-D1FB-709C728B32AC}"/>
          </ac:graphicFrameMkLst>
        </pc:graphicFrameChg>
      </pc:sldChg>
      <pc:sldChg chg="modSp add mod ord">
        <pc:chgData name="Henry Jammes" userId="5f22554b-fd15-4676-8c82-dc6122af2a80" providerId="ADAL" clId="{A3A6ABF9-8563-404A-BEC3-1E0B3CC340AC}" dt="2023-09-08T15:14:48.534" v="43337" actId="20577"/>
        <pc:sldMkLst>
          <pc:docMk/>
          <pc:sldMk cId="1845793070" sldId="2147478648"/>
        </pc:sldMkLst>
        <pc:spChg chg="mod">
          <ac:chgData name="Henry Jammes" userId="5f22554b-fd15-4676-8c82-dc6122af2a80" providerId="ADAL" clId="{A3A6ABF9-8563-404A-BEC3-1E0B3CC340AC}" dt="2023-09-08T15:13:02.629" v="43147" actId="20577"/>
          <ac:spMkLst>
            <pc:docMk/>
            <pc:sldMk cId="1845793070" sldId="2147478648"/>
            <ac:spMk id="2" creationId="{06200FD3-EB50-A291-6952-748348F5754E}"/>
          </ac:spMkLst>
        </pc:spChg>
        <pc:spChg chg="mod">
          <ac:chgData name="Henry Jammes" userId="5f22554b-fd15-4676-8c82-dc6122af2a80" providerId="ADAL" clId="{A3A6ABF9-8563-404A-BEC3-1E0B3CC340AC}" dt="2023-09-08T15:13:18.616" v="43182" actId="20577"/>
          <ac:spMkLst>
            <pc:docMk/>
            <pc:sldMk cId="1845793070" sldId="2147478648"/>
            <ac:spMk id="3" creationId="{77FB708B-1EC6-0043-1545-8A46233783FD}"/>
          </ac:spMkLst>
        </pc:spChg>
        <pc:spChg chg="mod">
          <ac:chgData name="Henry Jammes" userId="5f22554b-fd15-4676-8c82-dc6122af2a80" providerId="ADAL" clId="{A3A6ABF9-8563-404A-BEC3-1E0B3CC340AC}" dt="2023-09-08T15:13:42.801" v="43218" actId="20577"/>
          <ac:spMkLst>
            <pc:docMk/>
            <pc:sldMk cId="1845793070" sldId="2147478648"/>
            <ac:spMk id="5" creationId="{EBF7ED77-A742-FBCE-BD52-DC34A33041EE}"/>
          </ac:spMkLst>
        </pc:spChg>
        <pc:spChg chg="mod">
          <ac:chgData name="Henry Jammes" userId="5f22554b-fd15-4676-8c82-dc6122af2a80" providerId="ADAL" clId="{A3A6ABF9-8563-404A-BEC3-1E0B3CC340AC}" dt="2023-09-08T15:14:28.446" v="43303" actId="6549"/>
          <ac:spMkLst>
            <pc:docMk/>
            <pc:sldMk cId="1845793070" sldId="2147478648"/>
            <ac:spMk id="6" creationId="{C3967760-9D0B-25B6-8FB9-C7F3536D29F9}"/>
          </ac:spMkLst>
        </pc:spChg>
        <pc:spChg chg="mod">
          <ac:chgData name="Henry Jammes" userId="5f22554b-fd15-4676-8c82-dc6122af2a80" providerId="ADAL" clId="{A3A6ABF9-8563-404A-BEC3-1E0B3CC340AC}" dt="2023-09-08T15:12:51.947" v="43103" actId="6549"/>
          <ac:spMkLst>
            <pc:docMk/>
            <pc:sldMk cId="1845793070" sldId="2147478648"/>
            <ac:spMk id="7" creationId="{CDFA3B16-0CF6-4342-00CD-A2121780A14D}"/>
          </ac:spMkLst>
        </pc:spChg>
        <pc:spChg chg="mod">
          <ac:chgData name="Henry Jammes" userId="5f22554b-fd15-4676-8c82-dc6122af2a80" providerId="ADAL" clId="{A3A6ABF9-8563-404A-BEC3-1E0B3CC340AC}" dt="2023-09-08T15:14:48.534" v="43337" actId="20577"/>
          <ac:spMkLst>
            <pc:docMk/>
            <pc:sldMk cId="1845793070" sldId="2147478648"/>
            <ac:spMk id="8" creationId="{B0F2B32F-BE63-08F9-59AD-4D818095EAFE}"/>
          </ac:spMkLst>
        </pc:spChg>
        <pc:graphicFrameChg chg="mod modGraphic">
          <ac:chgData name="Henry Jammes" userId="5f22554b-fd15-4676-8c82-dc6122af2a80" providerId="ADAL" clId="{A3A6ABF9-8563-404A-BEC3-1E0B3CC340AC}" dt="2023-09-08T15:11:23.672" v="43077" actId="20577"/>
          <ac:graphicFrameMkLst>
            <pc:docMk/>
            <pc:sldMk cId="1845793070" sldId="2147478648"/>
            <ac:graphicFrameMk id="4" creationId="{882C9BB9-AC4D-4894-D1FB-709C728B32AC}"/>
          </ac:graphicFrameMkLst>
        </pc:graphicFrameChg>
      </pc:sldChg>
      <pc:sldChg chg="modSp add mod ord">
        <pc:chgData name="Henry Jammes" userId="5f22554b-fd15-4676-8c82-dc6122af2a80" providerId="ADAL" clId="{A3A6ABF9-8563-404A-BEC3-1E0B3CC340AC}" dt="2023-09-23T20:29:46.168" v="46410" actId="20577"/>
        <pc:sldMkLst>
          <pc:docMk/>
          <pc:sldMk cId="3750307464" sldId="2147478649"/>
        </pc:sldMkLst>
        <pc:spChg chg="mod">
          <ac:chgData name="Henry Jammes" userId="5f22554b-fd15-4676-8c82-dc6122af2a80" providerId="ADAL" clId="{A3A6ABF9-8563-404A-BEC3-1E0B3CC340AC}" dt="2023-09-08T15:18:10.095" v="43450" actId="20577"/>
          <ac:spMkLst>
            <pc:docMk/>
            <pc:sldMk cId="3750307464" sldId="2147478649"/>
            <ac:spMk id="2" creationId="{06200FD3-EB50-A291-6952-748348F5754E}"/>
          </ac:spMkLst>
        </pc:spChg>
        <pc:spChg chg="mod">
          <ac:chgData name="Henry Jammes" userId="5f22554b-fd15-4676-8c82-dc6122af2a80" providerId="ADAL" clId="{A3A6ABF9-8563-404A-BEC3-1E0B3CC340AC}" dt="2023-09-08T15:17:52.454" v="43406" actId="20577"/>
          <ac:spMkLst>
            <pc:docMk/>
            <pc:sldMk cId="3750307464" sldId="2147478649"/>
            <ac:spMk id="3" creationId="{77FB708B-1EC6-0043-1545-8A46233783FD}"/>
          </ac:spMkLst>
        </pc:spChg>
        <pc:spChg chg="mod">
          <ac:chgData name="Henry Jammes" userId="5f22554b-fd15-4676-8c82-dc6122af2a80" providerId="ADAL" clId="{A3A6ABF9-8563-404A-BEC3-1E0B3CC340AC}" dt="2023-09-08T15:20:06.892" v="43684" actId="948"/>
          <ac:spMkLst>
            <pc:docMk/>
            <pc:sldMk cId="3750307464" sldId="2147478649"/>
            <ac:spMk id="5" creationId="{EBF7ED77-A742-FBCE-BD52-DC34A33041EE}"/>
          </ac:spMkLst>
        </pc:spChg>
        <pc:spChg chg="mod">
          <ac:chgData name="Henry Jammes" userId="5f22554b-fd15-4676-8c82-dc6122af2a80" providerId="ADAL" clId="{A3A6ABF9-8563-404A-BEC3-1E0B3CC340AC}" dt="2023-09-08T21:15:39.402" v="43688" actId="20577"/>
          <ac:spMkLst>
            <pc:docMk/>
            <pc:sldMk cId="3750307464" sldId="2147478649"/>
            <ac:spMk id="7" creationId="{CDFA3B16-0CF6-4342-00CD-A2121780A14D}"/>
          </ac:spMkLst>
        </pc:spChg>
        <pc:graphicFrameChg chg="modGraphic">
          <ac:chgData name="Henry Jammes" userId="5f22554b-fd15-4676-8c82-dc6122af2a80" providerId="ADAL" clId="{A3A6ABF9-8563-404A-BEC3-1E0B3CC340AC}" dt="2023-09-23T20:29:46.168" v="46410" actId="20577"/>
          <ac:graphicFrameMkLst>
            <pc:docMk/>
            <pc:sldMk cId="3750307464" sldId="2147478649"/>
            <ac:graphicFrameMk id="4" creationId="{882C9BB9-AC4D-4894-D1FB-709C728B32AC}"/>
          </ac:graphicFrameMkLst>
        </pc:graphicFrameChg>
      </pc:sldChg>
      <pc:sldChg chg="modSp add mod addCm">
        <pc:chgData name="Henry Jammes" userId="5f22554b-fd15-4676-8c82-dc6122af2a80" providerId="ADAL" clId="{A3A6ABF9-8563-404A-BEC3-1E0B3CC340AC}" dt="2023-09-23T20:58:20.057" v="48523"/>
        <pc:sldMkLst>
          <pc:docMk/>
          <pc:sldMk cId="2620172218" sldId="2147478650"/>
        </pc:sldMkLst>
        <pc:spChg chg="mod">
          <ac:chgData name="Henry Jammes" userId="5f22554b-fd15-4676-8c82-dc6122af2a80" providerId="ADAL" clId="{A3A6ABF9-8563-404A-BEC3-1E0B3CC340AC}" dt="2023-09-05T00:18:52.711" v="36130" actId="20577"/>
          <ac:spMkLst>
            <pc:docMk/>
            <pc:sldMk cId="2620172218" sldId="2147478650"/>
            <ac:spMk id="2" creationId="{06200FD3-EB50-A291-6952-748348F5754E}"/>
          </ac:spMkLst>
        </pc:spChg>
        <pc:spChg chg="mod">
          <ac:chgData name="Henry Jammes" userId="5f22554b-fd15-4676-8c82-dc6122af2a80" providerId="ADAL" clId="{A3A6ABF9-8563-404A-BEC3-1E0B3CC340AC}" dt="2023-09-08T21:21:22.757" v="44373" actId="20577"/>
          <ac:spMkLst>
            <pc:docMk/>
            <pc:sldMk cId="2620172218" sldId="2147478650"/>
            <ac:spMk id="3" creationId="{77FB708B-1EC6-0043-1545-8A46233783FD}"/>
          </ac:spMkLst>
        </pc:spChg>
        <pc:spChg chg="mod">
          <ac:chgData name="Henry Jammes" userId="5f22554b-fd15-4676-8c82-dc6122af2a80" providerId="ADAL" clId="{A3A6ABF9-8563-404A-BEC3-1E0B3CC340AC}" dt="2023-09-08T21:24:50.481" v="44736" actId="20577"/>
          <ac:spMkLst>
            <pc:docMk/>
            <pc:sldMk cId="2620172218" sldId="2147478650"/>
            <ac:spMk id="7" creationId="{CDFA3B16-0CF6-4342-00CD-A2121780A14D}"/>
          </ac:spMkLst>
        </pc:spChg>
        <pc:graphicFrameChg chg="modGraphic">
          <ac:chgData name="Henry Jammes" userId="5f22554b-fd15-4676-8c82-dc6122af2a80" providerId="ADAL" clId="{A3A6ABF9-8563-404A-BEC3-1E0B3CC340AC}" dt="2023-09-23T20:57:58.504" v="48522" actId="20577"/>
          <ac:graphicFrameMkLst>
            <pc:docMk/>
            <pc:sldMk cId="2620172218" sldId="2147478650"/>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3T20:58:20.057" v="48523"/>
              <pc2:cmMkLst xmlns:pc2="http://schemas.microsoft.com/office/powerpoint/2019/9/main/command">
                <pc:docMk/>
                <pc:sldMk cId="2620172218" sldId="2147478650"/>
                <pc2:cmMk id="{5777F929-4D1F-44F7-A171-C3E05C60EF3B}"/>
              </pc2:cmMkLst>
            </pc226:cmChg>
          </p:ext>
        </pc:extLst>
      </pc:sldChg>
      <pc:sldChg chg="addSp delSp modSp add mod">
        <pc:chgData name="Henry Jammes" userId="5f22554b-fd15-4676-8c82-dc6122af2a80" providerId="ADAL" clId="{A3A6ABF9-8563-404A-BEC3-1E0B3CC340AC}" dt="2023-09-08T00:32:41.197" v="37566"/>
        <pc:sldMkLst>
          <pc:docMk/>
          <pc:sldMk cId="4217083223" sldId="2147478651"/>
        </pc:sldMkLst>
        <pc:spChg chg="mod">
          <ac:chgData name="Henry Jammes" userId="5f22554b-fd15-4676-8c82-dc6122af2a80" providerId="ADAL" clId="{A3A6ABF9-8563-404A-BEC3-1E0B3CC340AC}" dt="2023-09-04T23:32:31" v="33999" actId="20577"/>
          <ac:spMkLst>
            <pc:docMk/>
            <pc:sldMk cId="4217083223" sldId="2147478651"/>
            <ac:spMk id="2" creationId="{06200FD3-EB50-A291-6952-748348F5754E}"/>
          </ac:spMkLst>
        </pc:spChg>
        <pc:spChg chg="del">
          <ac:chgData name="Henry Jammes" userId="5f22554b-fd15-4676-8c82-dc6122af2a80" providerId="ADAL" clId="{A3A6ABF9-8563-404A-BEC3-1E0B3CC340AC}" dt="2023-09-04T23:11:32.563" v="33347" actId="478"/>
          <ac:spMkLst>
            <pc:docMk/>
            <pc:sldMk cId="4217083223" sldId="2147478651"/>
            <ac:spMk id="3" creationId="{BA3B09E7-DC25-E43F-351B-EF69C7553F18}"/>
          </ac:spMkLst>
        </pc:spChg>
        <pc:spChg chg="mod">
          <ac:chgData name="Henry Jammes" userId="5f22554b-fd15-4676-8c82-dc6122af2a80" providerId="ADAL" clId="{A3A6ABF9-8563-404A-BEC3-1E0B3CC340AC}" dt="2023-09-08T00:32:41.197" v="37566"/>
          <ac:spMkLst>
            <pc:docMk/>
            <pc:sldMk cId="4217083223" sldId="2147478651"/>
            <ac:spMk id="7" creationId="{CDFA3B16-0CF6-4342-00CD-A2121780A14D}"/>
          </ac:spMkLst>
        </pc:spChg>
        <pc:spChg chg="mod">
          <ac:chgData name="Henry Jammes" userId="5f22554b-fd15-4676-8c82-dc6122af2a80" providerId="ADAL" clId="{A3A6ABF9-8563-404A-BEC3-1E0B3CC340AC}" dt="2023-09-04T23:13:21.100" v="33492" actId="6549"/>
          <ac:spMkLst>
            <pc:docMk/>
            <pc:sldMk cId="4217083223" sldId="2147478651"/>
            <ac:spMk id="9" creationId="{E4E52AF6-6402-CF31-0165-40896BB82699}"/>
          </ac:spMkLst>
        </pc:spChg>
        <pc:spChg chg="del">
          <ac:chgData name="Henry Jammes" userId="5f22554b-fd15-4676-8c82-dc6122af2a80" providerId="ADAL" clId="{A3A6ABF9-8563-404A-BEC3-1E0B3CC340AC}" dt="2023-09-04T23:11:32.563" v="33347" actId="478"/>
          <ac:spMkLst>
            <pc:docMk/>
            <pc:sldMk cId="4217083223" sldId="2147478651"/>
            <ac:spMk id="20" creationId="{91A88DBB-1574-6E46-8721-D9173B74627C}"/>
          </ac:spMkLst>
        </pc:spChg>
        <pc:spChg chg="del">
          <ac:chgData name="Henry Jammes" userId="5f22554b-fd15-4676-8c82-dc6122af2a80" providerId="ADAL" clId="{A3A6ABF9-8563-404A-BEC3-1E0B3CC340AC}" dt="2023-09-04T23:11:32.563" v="33347" actId="478"/>
          <ac:spMkLst>
            <pc:docMk/>
            <pc:sldMk cId="4217083223" sldId="2147478651"/>
            <ac:spMk id="21" creationId="{49C8F053-1E0B-C53F-A49B-9559573E98A1}"/>
          </ac:spMkLst>
        </pc:spChg>
        <pc:spChg chg="del">
          <ac:chgData name="Henry Jammes" userId="5f22554b-fd15-4676-8c82-dc6122af2a80" providerId="ADAL" clId="{A3A6ABF9-8563-404A-BEC3-1E0B3CC340AC}" dt="2023-09-04T23:11:32.563" v="33347" actId="478"/>
          <ac:spMkLst>
            <pc:docMk/>
            <pc:sldMk cId="4217083223" sldId="2147478651"/>
            <ac:spMk id="22" creationId="{45D114AC-0DA2-C2AF-451B-64F9D5B80711}"/>
          </ac:spMkLst>
        </pc:spChg>
        <pc:spChg chg="del">
          <ac:chgData name="Henry Jammes" userId="5f22554b-fd15-4676-8c82-dc6122af2a80" providerId="ADAL" clId="{A3A6ABF9-8563-404A-BEC3-1E0B3CC340AC}" dt="2023-09-04T23:11:32.563" v="33347" actId="478"/>
          <ac:spMkLst>
            <pc:docMk/>
            <pc:sldMk cId="4217083223" sldId="2147478651"/>
            <ac:spMk id="23" creationId="{E429E6BD-07BC-A559-34DF-CE211EDA942B}"/>
          </ac:spMkLst>
        </pc:spChg>
        <pc:spChg chg="del">
          <ac:chgData name="Henry Jammes" userId="5f22554b-fd15-4676-8c82-dc6122af2a80" providerId="ADAL" clId="{A3A6ABF9-8563-404A-BEC3-1E0B3CC340AC}" dt="2023-09-04T23:11:32.563" v="33347" actId="478"/>
          <ac:spMkLst>
            <pc:docMk/>
            <pc:sldMk cId="4217083223" sldId="2147478651"/>
            <ac:spMk id="24" creationId="{0C4C787E-EAF0-E787-9C03-61D4B66CA29D}"/>
          </ac:spMkLst>
        </pc:spChg>
        <pc:spChg chg="del">
          <ac:chgData name="Henry Jammes" userId="5f22554b-fd15-4676-8c82-dc6122af2a80" providerId="ADAL" clId="{A3A6ABF9-8563-404A-BEC3-1E0B3CC340AC}" dt="2023-09-04T23:11:32.563" v="33347" actId="478"/>
          <ac:spMkLst>
            <pc:docMk/>
            <pc:sldMk cId="4217083223" sldId="2147478651"/>
            <ac:spMk id="25" creationId="{CF207F7F-0513-FD56-EA54-0B914F1F9D20}"/>
          </ac:spMkLst>
        </pc:spChg>
        <pc:spChg chg="del">
          <ac:chgData name="Henry Jammes" userId="5f22554b-fd15-4676-8c82-dc6122af2a80" providerId="ADAL" clId="{A3A6ABF9-8563-404A-BEC3-1E0B3CC340AC}" dt="2023-09-04T23:11:32.563" v="33347" actId="478"/>
          <ac:spMkLst>
            <pc:docMk/>
            <pc:sldMk cId="4217083223" sldId="2147478651"/>
            <ac:spMk id="26" creationId="{DA30AF8C-389D-334D-7D1C-ACAC896C4885}"/>
          </ac:spMkLst>
        </pc:spChg>
        <pc:spChg chg="del">
          <ac:chgData name="Henry Jammes" userId="5f22554b-fd15-4676-8c82-dc6122af2a80" providerId="ADAL" clId="{A3A6ABF9-8563-404A-BEC3-1E0B3CC340AC}" dt="2023-09-04T23:11:32.563" v="33347" actId="478"/>
          <ac:spMkLst>
            <pc:docMk/>
            <pc:sldMk cId="4217083223" sldId="2147478651"/>
            <ac:spMk id="29" creationId="{8B1FF4E2-148C-E3AA-E8EF-5F5443C3BB1F}"/>
          </ac:spMkLst>
        </pc:spChg>
        <pc:spChg chg="del">
          <ac:chgData name="Henry Jammes" userId="5f22554b-fd15-4676-8c82-dc6122af2a80" providerId="ADAL" clId="{A3A6ABF9-8563-404A-BEC3-1E0B3CC340AC}" dt="2023-09-04T23:11:32.563" v="33347" actId="478"/>
          <ac:spMkLst>
            <pc:docMk/>
            <pc:sldMk cId="4217083223" sldId="2147478651"/>
            <ac:spMk id="33" creationId="{B350F372-6C51-0463-D11F-E6A55DE03E38}"/>
          </ac:spMkLst>
        </pc:spChg>
        <pc:spChg chg="del">
          <ac:chgData name="Henry Jammes" userId="5f22554b-fd15-4676-8c82-dc6122af2a80" providerId="ADAL" clId="{A3A6ABF9-8563-404A-BEC3-1E0B3CC340AC}" dt="2023-09-04T23:11:32.563" v="33347" actId="478"/>
          <ac:spMkLst>
            <pc:docMk/>
            <pc:sldMk cId="4217083223" sldId="2147478651"/>
            <ac:spMk id="34" creationId="{AA29E749-0F7F-F599-9C27-D99EE29B230D}"/>
          </ac:spMkLst>
        </pc:spChg>
        <pc:spChg chg="del">
          <ac:chgData name="Henry Jammes" userId="5f22554b-fd15-4676-8c82-dc6122af2a80" providerId="ADAL" clId="{A3A6ABF9-8563-404A-BEC3-1E0B3CC340AC}" dt="2023-09-04T23:11:32.563" v="33347" actId="478"/>
          <ac:spMkLst>
            <pc:docMk/>
            <pc:sldMk cId="4217083223" sldId="2147478651"/>
            <ac:spMk id="35" creationId="{8DBCBFF0-CCBA-2B23-5A6C-39C51097F491}"/>
          </ac:spMkLst>
        </pc:spChg>
        <pc:spChg chg="del">
          <ac:chgData name="Henry Jammes" userId="5f22554b-fd15-4676-8c82-dc6122af2a80" providerId="ADAL" clId="{A3A6ABF9-8563-404A-BEC3-1E0B3CC340AC}" dt="2023-09-04T23:11:32.563" v="33347" actId="478"/>
          <ac:spMkLst>
            <pc:docMk/>
            <pc:sldMk cId="4217083223" sldId="2147478651"/>
            <ac:spMk id="36" creationId="{15DCA23A-45FC-935A-090E-E60AED4D47B0}"/>
          </ac:spMkLst>
        </pc:spChg>
        <pc:spChg chg="del">
          <ac:chgData name="Henry Jammes" userId="5f22554b-fd15-4676-8c82-dc6122af2a80" providerId="ADAL" clId="{A3A6ABF9-8563-404A-BEC3-1E0B3CC340AC}" dt="2023-09-04T23:11:32.563" v="33347" actId="478"/>
          <ac:spMkLst>
            <pc:docMk/>
            <pc:sldMk cId="4217083223" sldId="2147478651"/>
            <ac:spMk id="201" creationId="{185C53A7-CA96-2BC4-7F00-419FEE383140}"/>
          </ac:spMkLst>
        </pc:spChg>
        <pc:spChg chg="del">
          <ac:chgData name="Henry Jammes" userId="5f22554b-fd15-4676-8c82-dc6122af2a80" providerId="ADAL" clId="{A3A6ABF9-8563-404A-BEC3-1E0B3CC340AC}" dt="2023-09-04T23:11:32.563" v="33347" actId="478"/>
          <ac:spMkLst>
            <pc:docMk/>
            <pc:sldMk cId="4217083223" sldId="2147478651"/>
            <ac:spMk id="204" creationId="{3A01BCCB-F21A-96DF-11ED-47BD6FB72078}"/>
          </ac:spMkLst>
        </pc:spChg>
        <pc:spChg chg="del">
          <ac:chgData name="Henry Jammes" userId="5f22554b-fd15-4676-8c82-dc6122af2a80" providerId="ADAL" clId="{A3A6ABF9-8563-404A-BEC3-1E0B3CC340AC}" dt="2023-09-04T23:11:32.563" v="33347" actId="478"/>
          <ac:spMkLst>
            <pc:docMk/>
            <pc:sldMk cId="4217083223" sldId="2147478651"/>
            <ac:spMk id="210" creationId="{DA7C4FE7-3164-59E8-7B06-CD2B36BEAE3F}"/>
          </ac:spMkLst>
        </pc:spChg>
        <pc:spChg chg="del">
          <ac:chgData name="Henry Jammes" userId="5f22554b-fd15-4676-8c82-dc6122af2a80" providerId="ADAL" clId="{A3A6ABF9-8563-404A-BEC3-1E0B3CC340AC}" dt="2023-09-04T23:11:32.563" v="33347" actId="478"/>
          <ac:spMkLst>
            <pc:docMk/>
            <pc:sldMk cId="4217083223" sldId="2147478651"/>
            <ac:spMk id="211" creationId="{2D6E4996-061E-B55C-CDDC-B574CC4FC3C8}"/>
          </ac:spMkLst>
        </pc:spChg>
        <pc:spChg chg="del">
          <ac:chgData name="Henry Jammes" userId="5f22554b-fd15-4676-8c82-dc6122af2a80" providerId="ADAL" clId="{A3A6ABF9-8563-404A-BEC3-1E0B3CC340AC}" dt="2023-09-04T23:11:32.563" v="33347" actId="478"/>
          <ac:spMkLst>
            <pc:docMk/>
            <pc:sldMk cId="4217083223" sldId="2147478651"/>
            <ac:spMk id="212" creationId="{1F781B69-A1DD-5FBA-E470-EB4728823905}"/>
          </ac:spMkLst>
        </pc:spChg>
        <pc:spChg chg="del">
          <ac:chgData name="Henry Jammes" userId="5f22554b-fd15-4676-8c82-dc6122af2a80" providerId="ADAL" clId="{A3A6ABF9-8563-404A-BEC3-1E0B3CC340AC}" dt="2023-09-04T23:11:32.563" v="33347" actId="478"/>
          <ac:spMkLst>
            <pc:docMk/>
            <pc:sldMk cId="4217083223" sldId="2147478651"/>
            <ac:spMk id="217" creationId="{AE2CDFFD-2ABF-8903-E1F4-D45F20D46EF2}"/>
          </ac:spMkLst>
        </pc:spChg>
        <pc:spChg chg="del">
          <ac:chgData name="Henry Jammes" userId="5f22554b-fd15-4676-8c82-dc6122af2a80" providerId="ADAL" clId="{A3A6ABF9-8563-404A-BEC3-1E0B3CC340AC}" dt="2023-09-04T23:11:32.563" v="33347" actId="478"/>
          <ac:spMkLst>
            <pc:docMk/>
            <pc:sldMk cId="4217083223" sldId="2147478651"/>
            <ac:spMk id="218" creationId="{49E7D6B4-DD1C-E8D2-C3E5-2A5F2994939D}"/>
          </ac:spMkLst>
        </pc:spChg>
        <pc:spChg chg="del">
          <ac:chgData name="Henry Jammes" userId="5f22554b-fd15-4676-8c82-dc6122af2a80" providerId="ADAL" clId="{A3A6ABF9-8563-404A-BEC3-1E0B3CC340AC}" dt="2023-09-04T23:11:32.563" v="33347" actId="478"/>
          <ac:spMkLst>
            <pc:docMk/>
            <pc:sldMk cId="4217083223" sldId="2147478651"/>
            <ac:spMk id="263" creationId="{7FBEE332-BA99-A7D7-3D11-D030A3C0D338}"/>
          </ac:spMkLst>
        </pc:spChg>
        <pc:spChg chg="del">
          <ac:chgData name="Henry Jammes" userId="5f22554b-fd15-4676-8c82-dc6122af2a80" providerId="ADAL" clId="{A3A6ABF9-8563-404A-BEC3-1E0B3CC340AC}" dt="2023-09-04T23:11:32.563" v="33347" actId="478"/>
          <ac:spMkLst>
            <pc:docMk/>
            <pc:sldMk cId="4217083223" sldId="2147478651"/>
            <ac:spMk id="264" creationId="{AC9AAA59-E414-28BF-60BE-A8C6110E3E28}"/>
          </ac:spMkLst>
        </pc:spChg>
        <pc:spChg chg="del">
          <ac:chgData name="Henry Jammes" userId="5f22554b-fd15-4676-8c82-dc6122af2a80" providerId="ADAL" clId="{A3A6ABF9-8563-404A-BEC3-1E0B3CC340AC}" dt="2023-09-04T23:11:32.563" v="33347" actId="478"/>
          <ac:spMkLst>
            <pc:docMk/>
            <pc:sldMk cId="4217083223" sldId="2147478651"/>
            <ac:spMk id="265" creationId="{B6AF2698-79F1-663A-AF9B-D4A04B929838}"/>
          </ac:spMkLst>
        </pc:spChg>
        <pc:spChg chg="del">
          <ac:chgData name="Henry Jammes" userId="5f22554b-fd15-4676-8c82-dc6122af2a80" providerId="ADAL" clId="{A3A6ABF9-8563-404A-BEC3-1E0B3CC340AC}" dt="2023-09-04T23:11:32.563" v="33347" actId="478"/>
          <ac:spMkLst>
            <pc:docMk/>
            <pc:sldMk cId="4217083223" sldId="2147478651"/>
            <ac:spMk id="266" creationId="{2C0B66A9-9AC4-3DF9-ED57-17D017FA8505}"/>
          </ac:spMkLst>
        </pc:spChg>
        <pc:spChg chg="del">
          <ac:chgData name="Henry Jammes" userId="5f22554b-fd15-4676-8c82-dc6122af2a80" providerId="ADAL" clId="{A3A6ABF9-8563-404A-BEC3-1E0B3CC340AC}" dt="2023-09-04T23:11:32.563" v="33347" actId="478"/>
          <ac:spMkLst>
            <pc:docMk/>
            <pc:sldMk cId="4217083223" sldId="2147478651"/>
            <ac:spMk id="267" creationId="{9837FF04-3886-DAB0-9D5F-04E9BD5B95A2}"/>
          </ac:spMkLst>
        </pc:spChg>
        <pc:spChg chg="del">
          <ac:chgData name="Henry Jammes" userId="5f22554b-fd15-4676-8c82-dc6122af2a80" providerId="ADAL" clId="{A3A6ABF9-8563-404A-BEC3-1E0B3CC340AC}" dt="2023-09-04T23:11:32.563" v="33347" actId="478"/>
          <ac:spMkLst>
            <pc:docMk/>
            <pc:sldMk cId="4217083223" sldId="2147478651"/>
            <ac:spMk id="268" creationId="{89AE6B4D-7F7D-F536-4C6C-C4B59D003B42}"/>
          </ac:spMkLst>
        </pc:spChg>
        <pc:spChg chg="del">
          <ac:chgData name="Henry Jammes" userId="5f22554b-fd15-4676-8c82-dc6122af2a80" providerId="ADAL" clId="{A3A6ABF9-8563-404A-BEC3-1E0B3CC340AC}" dt="2023-09-04T23:11:32.563" v="33347" actId="478"/>
          <ac:spMkLst>
            <pc:docMk/>
            <pc:sldMk cId="4217083223" sldId="2147478651"/>
            <ac:spMk id="269" creationId="{187994BA-D520-34C5-041C-A76CB59E8350}"/>
          </ac:spMkLst>
        </pc:spChg>
        <pc:spChg chg="del">
          <ac:chgData name="Henry Jammes" userId="5f22554b-fd15-4676-8c82-dc6122af2a80" providerId="ADAL" clId="{A3A6ABF9-8563-404A-BEC3-1E0B3CC340AC}" dt="2023-09-04T23:11:32.563" v="33347" actId="478"/>
          <ac:spMkLst>
            <pc:docMk/>
            <pc:sldMk cId="4217083223" sldId="2147478651"/>
            <ac:spMk id="270" creationId="{12CD2519-E1BE-99F8-67C4-9D20600CC985}"/>
          </ac:spMkLst>
        </pc:spChg>
        <pc:picChg chg="add del mod">
          <ac:chgData name="Henry Jammes" userId="5f22554b-fd15-4676-8c82-dc6122af2a80" providerId="ADAL" clId="{A3A6ABF9-8563-404A-BEC3-1E0B3CC340AC}" dt="2023-09-04T23:14:10.659" v="33496" actId="478"/>
          <ac:picMkLst>
            <pc:docMk/>
            <pc:sldMk cId="4217083223" sldId="2147478651"/>
            <ac:picMk id="5" creationId="{7E0366CB-A1DD-055C-D966-6D5BC1590B57}"/>
          </ac:picMkLst>
        </pc:picChg>
        <pc:picChg chg="add del mod">
          <ac:chgData name="Henry Jammes" userId="5f22554b-fd15-4676-8c82-dc6122af2a80" providerId="ADAL" clId="{A3A6ABF9-8563-404A-BEC3-1E0B3CC340AC}" dt="2023-09-04T23:18:45.641" v="33681" actId="478"/>
          <ac:picMkLst>
            <pc:docMk/>
            <pc:sldMk cId="4217083223" sldId="2147478651"/>
            <ac:picMk id="8" creationId="{2ED8FFA5-B7BA-46B1-5DE3-788601F443FC}"/>
          </ac:picMkLst>
        </pc:picChg>
        <pc:picChg chg="add mod">
          <ac:chgData name="Henry Jammes" userId="5f22554b-fd15-4676-8c82-dc6122af2a80" providerId="ADAL" clId="{A3A6ABF9-8563-404A-BEC3-1E0B3CC340AC}" dt="2023-09-04T23:19:01.519" v="33687" actId="1076"/>
          <ac:picMkLst>
            <pc:docMk/>
            <pc:sldMk cId="4217083223" sldId="2147478651"/>
            <ac:picMk id="11" creationId="{81332934-B43A-DA51-8005-F83503CA3418}"/>
          </ac:picMkLst>
        </pc:picChg>
        <pc:picChg chg="del">
          <ac:chgData name="Henry Jammes" userId="5f22554b-fd15-4676-8c82-dc6122af2a80" providerId="ADAL" clId="{A3A6ABF9-8563-404A-BEC3-1E0B3CC340AC}" dt="2023-09-04T23:11:32.563" v="33347" actId="478"/>
          <ac:picMkLst>
            <pc:docMk/>
            <pc:sldMk cId="4217083223" sldId="2147478651"/>
            <ac:picMk id="40" creationId="{D054400A-433E-1910-7E77-62263C828619}"/>
          </ac:picMkLst>
        </pc:picChg>
        <pc:picChg chg="del">
          <ac:chgData name="Henry Jammes" userId="5f22554b-fd15-4676-8c82-dc6122af2a80" providerId="ADAL" clId="{A3A6ABF9-8563-404A-BEC3-1E0B3CC340AC}" dt="2023-09-04T23:11:32.563" v="33347" actId="478"/>
          <ac:picMkLst>
            <pc:docMk/>
            <pc:sldMk cId="4217083223" sldId="2147478651"/>
            <ac:picMk id="203" creationId="{2EAF3B78-B60D-CD71-33A7-1BC2F058308E}"/>
          </ac:picMkLst>
        </pc:picChg>
        <pc:picChg chg="del">
          <ac:chgData name="Henry Jammes" userId="5f22554b-fd15-4676-8c82-dc6122af2a80" providerId="ADAL" clId="{A3A6ABF9-8563-404A-BEC3-1E0B3CC340AC}" dt="2023-09-04T23:11:32.563" v="33347" actId="478"/>
          <ac:picMkLst>
            <pc:docMk/>
            <pc:sldMk cId="4217083223" sldId="2147478651"/>
            <ac:picMk id="207" creationId="{E18003BB-5B88-85CF-3586-C3033D466C61}"/>
          </ac:picMkLst>
        </pc:picChg>
        <pc:picChg chg="del">
          <ac:chgData name="Henry Jammes" userId="5f22554b-fd15-4676-8c82-dc6122af2a80" providerId="ADAL" clId="{A3A6ABF9-8563-404A-BEC3-1E0B3CC340AC}" dt="2023-09-04T23:11:32.563" v="33347" actId="478"/>
          <ac:picMkLst>
            <pc:docMk/>
            <pc:sldMk cId="4217083223" sldId="2147478651"/>
            <ac:picMk id="220" creationId="{585E7F98-F8E7-5E16-C488-5578EB91D0FD}"/>
          </ac:picMkLst>
        </pc:picChg>
        <pc:picChg chg="del">
          <ac:chgData name="Henry Jammes" userId="5f22554b-fd15-4676-8c82-dc6122af2a80" providerId="ADAL" clId="{A3A6ABF9-8563-404A-BEC3-1E0B3CC340AC}" dt="2023-09-04T23:11:32.563" v="33347" actId="478"/>
          <ac:picMkLst>
            <pc:docMk/>
            <pc:sldMk cId="4217083223" sldId="2147478651"/>
            <ac:picMk id="221" creationId="{2A95F62F-C655-9AE1-1A13-A3FA2D4FB708}"/>
          </ac:picMkLst>
        </pc:picChg>
        <pc:picChg chg="del">
          <ac:chgData name="Henry Jammes" userId="5f22554b-fd15-4676-8c82-dc6122af2a80" providerId="ADAL" clId="{A3A6ABF9-8563-404A-BEC3-1E0B3CC340AC}" dt="2023-09-04T23:11:32.563" v="33347" actId="478"/>
          <ac:picMkLst>
            <pc:docMk/>
            <pc:sldMk cId="4217083223" sldId="2147478651"/>
            <ac:picMk id="222" creationId="{68B25D9B-306F-8915-9989-B2B581E527F9}"/>
          </ac:picMkLst>
        </pc:picChg>
        <pc:picChg chg="del">
          <ac:chgData name="Henry Jammes" userId="5f22554b-fd15-4676-8c82-dc6122af2a80" providerId="ADAL" clId="{A3A6ABF9-8563-404A-BEC3-1E0B3CC340AC}" dt="2023-09-04T23:11:32.563" v="33347" actId="478"/>
          <ac:picMkLst>
            <pc:docMk/>
            <pc:sldMk cId="4217083223" sldId="2147478651"/>
            <ac:picMk id="223" creationId="{0EF9B5A5-8CE2-715F-7734-9FAE3849D195}"/>
          </ac:picMkLst>
        </pc:picChg>
        <pc:picChg chg="del">
          <ac:chgData name="Henry Jammes" userId="5f22554b-fd15-4676-8c82-dc6122af2a80" providerId="ADAL" clId="{A3A6ABF9-8563-404A-BEC3-1E0B3CC340AC}" dt="2023-09-04T23:11:32.563" v="33347" actId="478"/>
          <ac:picMkLst>
            <pc:docMk/>
            <pc:sldMk cId="4217083223" sldId="2147478651"/>
            <ac:picMk id="278" creationId="{3F76EBCD-4AA0-330D-D922-A679CD33B57E}"/>
          </ac:picMkLst>
        </pc:picChg>
        <pc:picChg chg="del">
          <ac:chgData name="Henry Jammes" userId="5f22554b-fd15-4676-8c82-dc6122af2a80" providerId="ADAL" clId="{A3A6ABF9-8563-404A-BEC3-1E0B3CC340AC}" dt="2023-09-04T23:11:32.563" v="33347" actId="478"/>
          <ac:picMkLst>
            <pc:docMk/>
            <pc:sldMk cId="4217083223" sldId="2147478651"/>
            <ac:picMk id="282" creationId="{76523478-B52B-E4B0-D741-AFC83B6BD67D}"/>
          </ac:picMkLst>
        </pc:picChg>
        <pc:picChg chg="del">
          <ac:chgData name="Henry Jammes" userId="5f22554b-fd15-4676-8c82-dc6122af2a80" providerId="ADAL" clId="{A3A6ABF9-8563-404A-BEC3-1E0B3CC340AC}" dt="2023-09-04T23:11:32.563" v="33347" actId="478"/>
          <ac:picMkLst>
            <pc:docMk/>
            <pc:sldMk cId="4217083223" sldId="2147478651"/>
            <ac:picMk id="283" creationId="{7704919B-7854-715C-8F2E-5A211DFBD46E}"/>
          </ac:picMkLst>
        </pc:picChg>
        <pc:picChg chg="del">
          <ac:chgData name="Henry Jammes" userId="5f22554b-fd15-4676-8c82-dc6122af2a80" providerId="ADAL" clId="{A3A6ABF9-8563-404A-BEC3-1E0B3CC340AC}" dt="2023-09-04T23:11:32.563" v="33347" actId="478"/>
          <ac:picMkLst>
            <pc:docMk/>
            <pc:sldMk cId="4217083223" sldId="2147478651"/>
            <ac:picMk id="289" creationId="{3D0704FF-0E24-0848-2E2F-CEAE44D7C440}"/>
          </ac:picMkLst>
        </pc:picChg>
        <pc:picChg chg="del">
          <ac:chgData name="Henry Jammes" userId="5f22554b-fd15-4676-8c82-dc6122af2a80" providerId="ADAL" clId="{A3A6ABF9-8563-404A-BEC3-1E0B3CC340AC}" dt="2023-09-04T23:11:32.563" v="33347" actId="478"/>
          <ac:picMkLst>
            <pc:docMk/>
            <pc:sldMk cId="4217083223" sldId="2147478651"/>
            <ac:picMk id="292" creationId="{92053CAC-6961-A65E-B98E-253723F5C86A}"/>
          </ac:picMkLst>
        </pc:picChg>
        <pc:picChg chg="del">
          <ac:chgData name="Henry Jammes" userId="5f22554b-fd15-4676-8c82-dc6122af2a80" providerId="ADAL" clId="{A3A6ABF9-8563-404A-BEC3-1E0B3CC340AC}" dt="2023-09-04T23:11:32.563" v="33347" actId="478"/>
          <ac:picMkLst>
            <pc:docMk/>
            <pc:sldMk cId="4217083223" sldId="2147478651"/>
            <ac:picMk id="294" creationId="{7F8E124A-3DD5-F64D-B171-9B48FE2B946C}"/>
          </ac:picMkLst>
        </pc:picChg>
        <pc:picChg chg="del">
          <ac:chgData name="Henry Jammes" userId="5f22554b-fd15-4676-8c82-dc6122af2a80" providerId="ADAL" clId="{A3A6ABF9-8563-404A-BEC3-1E0B3CC340AC}" dt="2023-09-04T23:11:32.563" v="33347" actId="478"/>
          <ac:picMkLst>
            <pc:docMk/>
            <pc:sldMk cId="4217083223" sldId="2147478651"/>
            <ac:picMk id="295" creationId="{3E3B9E60-AEAA-09F1-183E-A760431799C0}"/>
          </ac:picMkLst>
        </pc:picChg>
        <pc:picChg chg="del">
          <ac:chgData name="Henry Jammes" userId="5f22554b-fd15-4676-8c82-dc6122af2a80" providerId="ADAL" clId="{A3A6ABF9-8563-404A-BEC3-1E0B3CC340AC}" dt="2023-09-04T23:11:32.563" v="33347" actId="478"/>
          <ac:picMkLst>
            <pc:docMk/>
            <pc:sldMk cId="4217083223" sldId="2147478651"/>
            <ac:picMk id="298" creationId="{47E8353A-A976-60BE-B455-7D8980EF9552}"/>
          </ac:picMkLst>
        </pc:picChg>
        <pc:picChg chg="del">
          <ac:chgData name="Henry Jammes" userId="5f22554b-fd15-4676-8c82-dc6122af2a80" providerId="ADAL" clId="{A3A6ABF9-8563-404A-BEC3-1E0B3CC340AC}" dt="2023-09-04T23:11:32.563" v="33347" actId="478"/>
          <ac:picMkLst>
            <pc:docMk/>
            <pc:sldMk cId="4217083223" sldId="2147478651"/>
            <ac:picMk id="299" creationId="{FE6164FD-5A00-B696-2A95-28C6DE8FD1A2}"/>
          </ac:picMkLst>
        </pc:picChg>
        <pc:picChg chg="del">
          <ac:chgData name="Henry Jammes" userId="5f22554b-fd15-4676-8c82-dc6122af2a80" providerId="ADAL" clId="{A3A6ABF9-8563-404A-BEC3-1E0B3CC340AC}" dt="2023-09-04T23:11:32.563" v="33347" actId="478"/>
          <ac:picMkLst>
            <pc:docMk/>
            <pc:sldMk cId="4217083223" sldId="2147478651"/>
            <ac:picMk id="301" creationId="{1036D6C5-F908-8561-B11D-8DD968839162}"/>
          </ac:picMkLst>
        </pc:picChg>
        <pc:cxnChg chg="del">
          <ac:chgData name="Henry Jammes" userId="5f22554b-fd15-4676-8c82-dc6122af2a80" providerId="ADAL" clId="{A3A6ABF9-8563-404A-BEC3-1E0B3CC340AC}" dt="2023-09-04T23:11:32.563" v="33347" actId="478"/>
          <ac:cxnSpMkLst>
            <pc:docMk/>
            <pc:sldMk cId="4217083223" sldId="2147478651"/>
            <ac:cxnSpMk id="14" creationId="{E404F59B-11CC-7FB3-2CE3-DE51AFF29AC9}"/>
          </ac:cxnSpMkLst>
        </pc:cxnChg>
        <pc:cxnChg chg="del">
          <ac:chgData name="Henry Jammes" userId="5f22554b-fd15-4676-8c82-dc6122af2a80" providerId="ADAL" clId="{A3A6ABF9-8563-404A-BEC3-1E0B3CC340AC}" dt="2023-09-04T23:11:32.563" v="33347" actId="478"/>
          <ac:cxnSpMkLst>
            <pc:docMk/>
            <pc:sldMk cId="4217083223" sldId="2147478651"/>
            <ac:cxnSpMk id="15" creationId="{B3E1DEB2-E9B3-492B-07B9-7A590B7FF5C1}"/>
          </ac:cxnSpMkLst>
        </pc:cxnChg>
        <pc:cxnChg chg="del">
          <ac:chgData name="Henry Jammes" userId="5f22554b-fd15-4676-8c82-dc6122af2a80" providerId="ADAL" clId="{A3A6ABF9-8563-404A-BEC3-1E0B3CC340AC}" dt="2023-09-04T23:11:32.563" v="33347" actId="478"/>
          <ac:cxnSpMkLst>
            <pc:docMk/>
            <pc:sldMk cId="4217083223" sldId="2147478651"/>
            <ac:cxnSpMk id="16" creationId="{5CECA8A4-B129-9156-C5C4-43764D2BE6B2}"/>
          </ac:cxnSpMkLst>
        </pc:cxnChg>
        <pc:cxnChg chg="del mod">
          <ac:chgData name="Henry Jammes" userId="5f22554b-fd15-4676-8c82-dc6122af2a80" providerId="ADAL" clId="{A3A6ABF9-8563-404A-BEC3-1E0B3CC340AC}" dt="2023-09-04T23:11:32.563" v="33347" actId="478"/>
          <ac:cxnSpMkLst>
            <pc:docMk/>
            <pc:sldMk cId="4217083223" sldId="2147478651"/>
            <ac:cxnSpMk id="27" creationId="{D622198D-E3D9-EB55-2E0F-2ACA140E7DEB}"/>
          </ac:cxnSpMkLst>
        </pc:cxnChg>
        <pc:cxnChg chg="del mod">
          <ac:chgData name="Henry Jammes" userId="5f22554b-fd15-4676-8c82-dc6122af2a80" providerId="ADAL" clId="{A3A6ABF9-8563-404A-BEC3-1E0B3CC340AC}" dt="2023-09-04T23:11:32.563" v="33347" actId="478"/>
          <ac:cxnSpMkLst>
            <pc:docMk/>
            <pc:sldMk cId="4217083223" sldId="2147478651"/>
            <ac:cxnSpMk id="28" creationId="{1C04D4F1-C037-03CC-DA61-E5C6959E064F}"/>
          </ac:cxnSpMkLst>
        </pc:cxnChg>
        <pc:cxnChg chg="del mod">
          <ac:chgData name="Henry Jammes" userId="5f22554b-fd15-4676-8c82-dc6122af2a80" providerId="ADAL" clId="{A3A6ABF9-8563-404A-BEC3-1E0B3CC340AC}" dt="2023-09-04T23:11:32.563" v="33347" actId="478"/>
          <ac:cxnSpMkLst>
            <pc:docMk/>
            <pc:sldMk cId="4217083223" sldId="2147478651"/>
            <ac:cxnSpMk id="30" creationId="{84F31A9C-29EB-DBC8-10CD-ACE0CE7FC1D9}"/>
          </ac:cxnSpMkLst>
        </pc:cxnChg>
        <pc:cxnChg chg="del">
          <ac:chgData name="Henry Jammes" userId="5f22554b-fd15-4676-8c82-dc6122af2a80" providerId="ADAL" clId="{A3A6ABF9-8563-404A-BEC3-1E0B3CC340AC}" dt="2023-09-04T23:11:32.563" v="33347" actId="478"/>
          <ac:cxnSpMkLst>
            <pc:docMk/>
            <pc:sldMk cId="4217083223" sldId="2147478651"/>
            <ac:cxnSpMk id="31" creationId="{F7779541-DCC2-A80A-5F44-C9C5B9D7504C}"/>
          </ac:cxnSpMkLst>
        </pc:cxnChg>
        <pc:cxnChg chg="del">
          <ac:chgData name="Henry Jammes" userId="5f22554b-fd15-4676-8c82-dc6122af2a80" providerId="ADAL" clId="{A3A6ABF9-8563-404A-BEC3-1E0B3CC340AC}" dt="2023-09-04T23:11:32.563" v="33347" actId="478"/>
          <ac:cxnSpMkLst>
            <pc:docMk/>
            <pc:sldMk cId="4217083223" sldId="2147478651"/>
            <ac:cxnSpMk id="32" creationId="{A3BFB05A-193D-2065-1A94-EB8A1C12CA17}"/>
          </ac:cxnSpMkLst>
        </pc:cxnChg>
        <pc:cxnChg chg="del mod">
          <ac:chgData name="Henry Jammes" userId="5f22554b-fd15-4676-8c82-dc6122af2a80" providerId="ADAL" clId="{A3A6ABF9-8563-404A-BEC3-1E0B3CC340AC}" dt="2023-09-04T23:11:32.563" v="33347" actId="478"/>
          <ac:cxnSpMkLst>
            <pc:docMk/>
            <pc:sldMk cId="4217083223" sldId="2147478651"/>
            <ac:cxnSpMk id="200" creationId="{13B1D1C7-6764-AB24-840F-DF0BE53C7BEC}"/>
          </ac:cxnSpMkLst>
        </pc:cxnChg>
        <pc:cxnChg chg="del mod">
          <ac:chgData name="Henry Jammes" userId="5f22554b-fd15-4676-8c82-dc6122af2a80" providerId="ADAL" clId="{A3A6ABF9-8563-404A-BEC3-1E0B3CC340AC}" dt="2023-09-04T23:11:32.563" v="33347" actId="478"/>
          <ac:cxnSpMkLst>
            <pc:docMk/>
            <pc:sldMk cId="4217083223" sldId="2147478651"/>
            <ac:cxnSpMk id="213" creationId="{809158EE-813B-62D3-2AE4-8E0826B49EAB}"/>
          </ac:cxnSpMkLst>
        </pc:cxnChg>
        <pc:cxnChg chg="del mod">
          <ac:chgData name="Henry Jammes" userId="5f22554b-fd15-4676-8c82-dc6122af2a80" providerId="ADAL" clId="{A3A6ABF9-8563-404A-BEC3-1E0B3CC340AC}" dt="2023-09-04T23:11:32.563" v="33347" actId="478"/>
          <ac:cxnSpMkLst>
            <pc:docMk/>
            <pc:sldMk cId="4217083223" sldId="2147478651"/>
            <ac:cxnSpMk id="214" creationId="{09107A79-3137-C161-CE93-7A4D8CE5359F}"/>
          </ac:cxnSpMkLst>
        </pc:cxnChg>
        <pc:cxnChg chg="del mod">
          <ac:chgData name="Henry Jammes" userId="5f22554b-fd15-4676-8c82-dc6122af2a80" providerId="ADAL" clId="{A3A6ABF9-8563-404A-BEC3-1E0B3CC340AC}" dt="2023-09-04T23:11:32.563" v="33347" actId="478"/>
          <ac:cxnSpMkLst>
            <pc:docMk/>
            <pc:sldMk cId="4217083223" sldId="2147478651"/>
            <ac:cxnSpMk id="215" creationId="{DB0C0ECB-3223-A32D-3D4C-4A4D4866EDD1}"/>
          </ac:cxnSpMkLst>
        </pc:cxnChg>
        <pc:cxnChg chg="del mod">
          <ac:chgData name="Henry Jammes" userId="5f22554b-fd15-4676-8c82-dc6122af2a80" providerId="ADAL" clId="{A3A6ABF9-8563-404A-BEC3-1E0B3CC340AC}" dt="2023-09-04T23:11:32.563" v="33347" actId="478"/>
          <ac:cxnSpMkLst>
            <pc:docMk/>
            <pc:sldMk cId="4217083223" sldId="2147478651"/>
            <ac:cxnSpMk id="216" creationId="{C1A83BE3-755C-64DB-8E1F-7DE0D386A1E0}"/>
          </ac:cxnSpMkLst>
        </pc:cxnChg>
        <pc:cxnChg chg="del mod">
          <ac:chgData name="Henry Jammes" userId="5f22554b-fd15-4676-8c82-dc6122af2a80" providerId="ADAL" clId="{A3A6ABF9-8563-404A-BEC3-1E0B3CC340AC}" dt="2023-09-04T23:11:32.563" v="33347" actId="478"/>
          <ac:cxnSpMkLst>
            <pc:docMk/>
            <pc:sldMk cId="4217083223" sldId="2147478651"/>
            <ac:cxnSpMk id="219" creationId="{07A7C814-BC4B-48DD-51F6-BF6CFAED9FCE}"/>
          </ac:cxnSpMkLst>
        </pc:cxnChg>
        <pc:cxnChg chg="del mod">
          <ac:chgData name="Henry Jammes" userId="5f22554b-fd15-4676-8c82-dc6122af2a80" providerId="ADAL" clId="{A3A6ABF9-8563-404A-BEC3-1E0B3CC340AC}" dt="2023-09-04T23:11:32.563" v="33347" actId="478"/>
          <ac:cxnSpMkLst>
            <pc:docMk/>
            <pc:sldMk cId="4217083223" sldId="2147478651"/>
            <ac:cxnSpMk id="229" creationId="{1270A8A9-DB01-5605-552E-62098FB81275}"/>
          </ac:cxnSpMkLst>
        </pc:cxnChg>
        <pc:cxnChg chg="del mod">
          <ac:chgData name="Henry Jammes" userId="5f22554b-fd15-4676-8c82-dc6122af2a80" providerId="ADAL" clId="{A3A6ABF9-8563-404A-BEC3-1E0B3CC340AC}" dt="2023-09-04T23:11:32.563" v="33347" actId="478"/>
          <ac:cxnSpMkLst>
            <pc:docMk/>
            <pc:sldMk cId="4217083223" sldId="2147478651"/>
            <ac:cxnSpMk id="230" creationId="{D0A831C1-B583-C4D8-595B-67DDA7443E9D}"/>
          </ac:cxnSpMkLst>
        </pc:cxnChg>
        <pc:cxnChg chg="del mod">
          <ac:chgData name="Henry Jammes" userId="5f22554b-fd15-4676-8c82-dc6122af2a80" providerId="ADAL" clId="{A3A6ABF9-8563-404A-BEC3-1E0B3CC340AC}" dt="2023-09-04T23:11:32.563" v="33347" actId="478"/>
          <ac:cxnSpMkLst>
            <pc:docMk/>
            <pc:sldMk cId="4217083223" sldId="2147478651"/>
            <ac:cxnSpMk id="231" creationId="{E7C5D42F-56FC-AAF1-0CD7-7936EC1D9A76}"/>
          </ac:cxnSpMkLst>
        </pc:cxnChg>
        <pc:cxnChg chg="del mod">
          <ac:chgData name="Henry Jammes" userId="5f22554b-fd15-4676-8c82-dc6122af2a80" providerId="ADAL" clId="{A3A6ABF9-8563-404A-BEC3-1E0B3CC340AC}" dt="2023-09-04T23:11:32.563" v="33347" actId="478"/>
          <ac:cxnSpMkLst>
            <pc:docMk/>
            <pc:sldMk cId="4217083223" sldId="2147478651"/>
            <ac:cxnSpMk id="232" creationId="{3D48B171-A55A-A1BF-0096-4701BAF51A4F}"/>
          </ac:cxnSpMkLst>
        </pc:cxnChg>
        <pc:cxnChg chg="del mod">
          <ac:chgData name="Henry Jammes" userId="5f22554b-fd15-4676-8c82-dc6122af2a80" providerId="ADAL" clId="{A3A6ABF9-8563-404A-BEC3-1E0B3CC340AC}" dt="2023-09-04T23:11:32.563" v="33347" actId="478"/>
          <ac:cxnSpMkLst>
            <pc:docMk/>
            <pc:sldMk cId="4217083223" sldId="2147478651"/>
            <ac:cxnSpMk id="233" creationId="{66D8B021-5854-30BF-7260-A8AE2791A41C}"/>
          </ac:cxnSpMkLst>
        </pc:cxnChg>
        <pc:cxnChg chg="del mod">
          <ac:chgData name="Henry Jammes" userId="5f22554b-fd15-4676-8c82-dc6122af2a80" providerId="ADAL" clId="{A3A6ABF9-8563-404A-BEC3-1E0B3CC340AC}" dt="2023-09-04T23:11:32.563" v="33347" actId="478"/>
          <ac:cxnSpMkLst>
            <pc:docMk/>
            <pc:sldMk cId="4217083223" sldId="2147478651"/>
            <ac:cxnSpMk id="234" creationId="{FA6C473C-9F06-181E-3646-B7DE9248D9F0}"/>
          </ac:cxnSpMkLst>
        </pc:cxnChg>
        <pc:cxnChg chg="del mod">
          <ac:chgData name="Henry Jammes" userId="5f22554b-fd15-4676-8c82-dc6122af2a80" providerId="ADAL" clId="{A3A6ABF9-8563-404A-BEC3-1E0B3CC340AC}" dt="2023-09-04T23:11:32.563" v="33347" actId="478"/>
          <ac:cxnSpMkLst>
            <pc:docMk/>
            <pc:sldMk cId="4217083223" sldId="2147478651"/>
            <ac:cxnSpMk id="235" creationId="{FC15F51D-D738-D96D-6803-0109D94B65B8}"/>
          </ac:cxnSpMkLst>
        </pc:cxnChg>
        <pc:cxnChg chg="del mod">
          <ac:chgData name="Henry Jammes" userId="5f22554b-fd15-4676-8c82-dc6122af2a80" providerId="ADAL" clId="{A3A6ABF9-8563-404A-BEC3-1E0B3CC340AC}" dt="2023-09-04T23:11:32.563" v="33347" actId="478"/>
          <ac:cxnSpMkLst>
            <pc:docMk/>
            <pc:sldMk cId="4217083223" sldId="2147478651"/>
            <ac:cxnSpMk id="236" creationId="{6F6950AF-75CE-079E-D885-84E41D4333EC}"/>
          </ac:cxnSpMkLst>
        </pc:cxnChg>
        <pc:cxnChg chg="del mod">
          <ac:chgData name="Henry Jammes" userId="5f22554b-fd15-4676-8c82-dc6122af2a80" providerId="ADAL" clId="{A3A6ABF9-8563-404A-BEC3-1E0B3CC340AC}" dt="2023-09-04T23:11:32.563" v="33347" actId="478"/>
          <ac:cxnSpMkLst>
            <pc:docMk/>
            <pc:sldMk cId="4217083223" sldId="2147478651"/>
            <ac:cxnSpMk id="275" creationId="{4C1A3D6E-373A-C21B-CE40-5758C4C4304C}"/>
          </ac:cxnSpMkLst>
        </pc:cxnChg>
      </pc:sldChg>
      <pc:sldChg chg="addSp delSp modSp add mod modCm">
        <pc:chgData name="Henry Jammes" userId="5f22554b-fd15-4676-8c82-dc6122af2a80" providerId="ADAL" clId="{A3A6ABF9-8563-404A-BEC3-1E0B3CC340AC}" dt="2023-09-08T00:41:12.046" v="37577"/>
        <pc:sldMkLst>
          <pc:docMk/>
          <pc:sldMk cId="3403173400" sldId="2147478652"/>
        </pc:sldMkLst>
        <pc:spChg chg="mod">
          <ac:chgData name="Henry Jammes" userId="5f22554b-fd15-4676-8c82-dc6122af2a80" providerId="ADAL" clId="{A3A6ABF9-8563-404A-BEC3-1E0B3CC340AC}" dt="2023-09-04T23:32:27.721" v="33998" actId="20577"/>
          <ac:spMkLst>
            <pc:docMk/>
            <pc:sldMk cId="3403173400" sldId="2147478652"/>
            <ac:spMk id="2" creationId="{06200FD3-EB50-A291-6952-748348F5754E}"/>
          </ac:spMkLst>
        </pc:spChg>
        <pc:spChg chg="mod">
          <ac:chgData name="Henry Jammes" userId="5f22554b-fd15-4676-8c82-dc6122af2a80" providerId="ADAL" clId="{A3A6ABF9-8563-404A-BEC3-1E0B3CC340AC}" dt="2023-09-05T11:06:27.355" v="36428" actId="6549"/>
          <ac:spMkLst>
            <pc:docMk/>
            <pc:sldMk cId="3403173400" sldId="2147478652"/>
            <ac:spMk id="7" creationId="{CDFA3B16-0CF6-4342-00CD-A2121780A14D}"/>
          </ac:spMkLst>
        </pc:spChg>
        <pc:spChg chg="mod">
          <ac:chgData name="Henry Jammes" userId="5f22554b-fd15-4676-8c82-dc6122af2a80" providerId="ADAL" clId="{A3A6ABF9-8563-404A-BEC3-1E0B3CC340AC}" dt="2023-09-04T23:25:55.407" v="33958" actId="20577"/>
          <ac:spMkLst>
            <pc:docMk/>
            <pc:sldMk cId="3403173400" sldId="2147478652"/>
            <ac:spMk id="9" creationId="{E4E52AF6-6402-CF31-0165-40896BB82699}"/>
          </ac:spMkLst>
        </pc:spChg>
        <pc:picChg chg="add del mod ord modCrop">
          <ac:chgData name="Henry Jammes" userId="5f22554b-fd15-4676-8c82-dc6122af2a80" providerId="ADAL" clId="{A3A6ABF9-8563-404A-BEC3-1E0B3CC340AC}" dt="2023-09-04T23:32:21.215" v="33997" actId="478"/>
          <ac:picMkLst>
            <pc:docMk/>
            <pc:sldMk cId="3403173400" sldId="2147478652"/>
            <ac:picMk id="4" creationId="{71FD38EE-3797-B61A-1B6B-65E1A2FEDBD4}"/>
          </ac:picMkLst>
        </pc:picChg>
        <pc:picChg chg="add mod ord modCrop">
          <ac:chgData name="Henry Jammes" userId="5f22554b-fd15-4676-8c82-dc6122af2a80" providerId="ADAL" clId="{A3A6ABF9-8563-404A-BEC3-1E0B3CC340AC}" dt="2023-09-04T23:32:20.258" v="33996" actId="167"/>
          <ac:picMkLst>
            <pc:docMk/>
            <pc:sldMk cId="3403173400" sldId="2147478652"/>
            <ac:picMk id="6" creationId="{3B920D04-97D7-467D-FA47-AF3ECDEE6DC9}"/>
          </ac:picMkLst>
        </pc:picChg>
        <pc:picChg chg="add del">
          <ac:chgData name="Henry Jammes" userId="5f22554b-fd15-4676-8c82-dc6122af2a80" providerId="ADAL" clId="{A3A6ABF9-8563-404A-BEC3-1E0B3CC340AC}" dt="2023-09-04T23:30:53.824" v="33987" actId="478"/>
          <ac:picMkLst>
            <pc:docMk/>
            <pc:sldMk cId="3403173400" sldId="2147478652"/>
            <ac:picMk id="11" creationId="{81332934-B43A-DA51-8005-F83503CA3418}"/>
          </ac:picMkLst>
        </pc:picChg>
        <pc:extLst>
          <p:ext xmlns:p="http://schemas.openxmlformats.org/presentationml/2006/main" uri="{D6D511B9-2390-475A-947B-AFAB55BFBCF1}">
            <pc226:cmChg xmlns:pc226="http://schemas.microsoft.com/office/powerpoint/2022/06/main/command" chg="">
              <pc226:chgData name="Henry Jammes" userId="5f22554b-fd15-4676-8c82-dc6122af2a80" providerId="ADAL" clId="{A3A6ABF9-8563-404A-BEC3-1E0B3CC340AC}" dt="2023-09-08T00:41:12.046" v="37577"/>
              <pc2:cmMkLst xmlns:pc2="http://schemas.microsoft.com/office/powerpoint/2019/9/main/command">
                <pc:docMk/>
                <pc:sldMk cId="3403173400" sldId="2147478652"/>
                <pc2:cmMk id="{8531EA23-BD7B-4472-A862-2505F76D5673}"/>
              </pc2:cmMkLst>
              <pc226:cmRplyChg chg="add">
                <pc226:chgData name="Henry Jammes" userId="5f22554b-fd15-4676-8c82-dc6122af2a80" providerId="ADAL" clId="{A3A6ABF9-8563-404A-BEC3-1E0B3CC340AC}" dt="2023-09-08T00:41:12.046" v="37577"/>
                <pc2:cmRplyMkLst xmlns:pc2="http://schemas.microsoft.com/office/powerpoint/2019/9/main/command">
                  <pc:docMk/>
                  <pc:sldMk cId="3403173400" sldId="2147478652"/>
                  <pc2:cmMk id="{8531EA23-BD7B-4472-A862-2505F76D5673}"/>
                  <pc2:cmRplyMk id="{2617923F-6B8A-42B2-B98C-A809909D94E2}"/>
                </pc2:cmRplyMkLst>
              </pc226:cmRplyChg>
            </pc226:cmChg>
          </p:ext>
        </pc:extLst>
      </pc:sldChg>
      <pc:sldChg chg="modSp add mod">
        <pc:chgData name="Henry Jammes" userId="5f22554b-fd15-4676-8c82-dc6122af2a80" providerId="ADAL" clId="{A3A6ABF9-8563-404A-BEC3-1E0B3CC340AC}" dt="2023-09-08T01:07:34.228" v="39067" actId="14734"/>
        <pc:sldMkLst>
          <pc:docMk/>
          <pc:sldMk cId="749234232" sldId="2147478653"/>
        </pc:sldMkLst>
        <pc:spChg chg="mod">
          <ac:chgData name="Henry Jammes" userId="5f22554b-fd15-4676-8c82-dc6122af2a80" providerId="ADAL" clId="{A3A6ABF9-8563-404A-BEC3-1E0B3CC340AC}" dt="2023-09-04T23:45:11.962" v="35195" actId="20577"/>
          <ac:spMkLst>
            <pc:docMk/>
            <pc:sldMk cId="749234232" sldId="2147478653"/>
            <ac:spMk id="2" creationId="{115E1675-FB05-30F2-37F6-3C82DF76B6F7}"/>
          </ac:spMkLst>
        </pc:spChg>
        <pc:spChg chg="mod">
          <ac:chgData name="Henry Jammes" userId="5f22554b-fd15-4676-8c82-dc6122af2a80" providerId="ADAL" clId="{A3A6ABF9-8563-404A-BEC3-1E0B3CC340AC}" dt="2023-09-08T00:53:44.547" v="38370" actId="20577"/>
          <ac:spMkLst>
            <pc:docMk/>
            <pc:sldMk cId="749234232" sldId="2147478653"/>
            <ac:spMk id="9" creationId="{7F8BF2DF-4094-51B9-7726-7AB8C7666D3E}"/>
          </ac:spMkLst>
        </pc:spChg>
        <pc:graphicFrameChg chg="mod modGraphic">
          <ac:chgData name="Henry Jammes" userId="5f22554b-fd15-4676-8c82-dc6122af2a80" providerId="ADAL" clId="{A3A6ABF9-8563-404A-BEC3-1E0B3CC340AC}" dt="2023-09-08T01:07:34.228" v="39067" actId="14734"/>
          <ac:graphicFrameMkLst>
            <pc:docMk/>
            <pc:sldMk cId="749234232" sldId="2147478653"/>
            <ac:graphicFrameMk id="7" creationId="{FEA0FEC7-759A-024B-14A0-1CF3CDC0CD13}"/>
          </ac:graphicFrameMkLst>
        </pc:graphicFrameChg>
        <pc:graphicFrameChg chg="mod modGraphic">
          <ac:chgData name="Henry Jammes" userId="5f22554b-fd15-4676-8c82-dc6122af2a80" providerId="ADAL" clId="{A3A6ABF9-8563-404A-BEC3-1E0B3CC340AC}" dt="2023-09-08T01:07:29.946" v="39066" actId="14734"/>
          <ac:graphicFrameMkLst>
            <pc:docMk/>
            <pc:sldMk cId="749234232" sldId="2147478653"/>
            <ac:graphicFrameMk id="10" creationId="{7347487E-6584-92F3-F5B3-09D92B6C70A1}"/>
          </ac:graphicFrameMkLst>
        </pc:graphicFrameChg>
      </pc:sldChg>
      <pc:sldChg chg="addSp delSp modSp add mod">
        <pc:chgData name="Henry Jammes" userId="5f22554b-fd15-4676-8c82-dc6122af2a80" providerId="ADAL" clId="{A3A6ABF9-8563-404A-BEC3-1E0B3CC340AC}" dt="2023-09-08T13:28:42.785" v="40925" actId="108"/>
        <pc:sldMkLst>
          <pc:docMk/>
          <pc:sldMk cId="2411527252" sldId="2147478654"/>
        </pc:sldMkLst>
        <pc:spChg chg="mod">
          <ac:chgData name="Henry Jammes" userId="5f22554b-fd15-4676-8c82-dc6122af2a80" providerId="ADAL" clId="{A3A6ABF9-8563-404A-BEC3-1E0B3CC340AC}" dt="2023-09-08T00:57:48.266" v="38510" actId="20577"/>
          <ac:spMkLst>
            <pc:docMk/>
            <pc:sldMk cId="2411527252" sldId="2147478654"/>
            <ac:spMk id="2" creationId="{06200FD3-EB50-A291-6952-748348F5754E}"/>
          </ac:spMkLst>
        </pc:spChg>
        <pc:spChg chg="mod">
          <ac:chgData name="Henry Jammes" userId="5f22554b-fd15-4676-8c82-dc6122af2a80" providerId="ADAL" clId="{A3A6ABF9-8563-404A-BEC3-1E0B3CC340AC}" dt="2023-09-08T00:57:58.804" v="38567" actId="20577"/>
          <ac:spMkLst>
            <pc:docMk/>
            <pc:sldMk cId="2411527252" sldId="2147478654"/>
            <ac:spMk id="3" creationId="{77FB708B-1EC6-0043-1545-8A46233783FD}"/>
          </ac:spMkLst>
        </pc:spChg>
        <pc:spChg chg="del">
          <ac:chgData name="Henry Jammes" userId="5f22554b-fd15-4676-8c82-dc6122af2a80" providerId="ADAL" clId="{A3A6ABF9-8563-404A-BEC3-1E0B3CC340AC}" dt="2023-09-08T00:57:37.424" v="38500" actId="478"/>
          <ac:spMkLst>
            <pc:docMk/>
            <pc:sldMk cId="2411527252" sldId="2147478654"/>
            <ac:spMk id="5" creationId="{EBF7ED77-A742-FBCE-BD52-DC34A33041EE}"/>
          </ac:spMkLst>
        </pc:spChg>
        <pc:spChg chg="del">
          <ac:chgData name="Henry Jammes" userId="5f22554b-fd15-4676-8c82-dc6122af2a80" providerId="ADAL" clId="{A3A6ABF9-8563-404A-BEC3-1E0B3CC340AC}" dt="2023-09-08T00:57:37.424" v="38500" actId="478"/>
          <ac:spMkLst>
            <pc:docMk/>
            <pc:sldMk cId="2411527252" sldId="2147478654"/>
            <ac:spMk id="6" creationId="{C3967760-9D0B-25B6-8FB9-C7F3536D29F9}"/>
          </ac:spMkLst>
        </pc:spChg>
        <pc:spChg chg="mod">
          <ac:chgData name="Henry Jammes" userId="5f22554b-fd15-4676-8c82-dc6122af2a80" providerId="ADAL" clId="{A3A6ABF9-8563-404A-BEC3-1E0B3CC340AC}" dt="2023-09-08T13:28:42.785" v="40925" actId="108"/>
          <ac:spMkLst>
            <pc:docMk/>
            <pc:sldMk cId="2411527252" sldId="2147478654"/>
            <ac:spMk id="7" creationId="{CDFA3B16-0CF6-4342-00CD-A2121780A14D}"/>
          </ac:spMkLst>
        </pc:spChg>
        <pc:spChg chg="del">
          <ac:chgData name="Henry Jammes" userId="5f22554b-fd15-4676-8c82-dc6122af2a80" providerId="ADAL" clId="{A3A6ABF9-8563-404A-BEC3-1E0B3CC340AC}" dt="2023-09-08T00:57:37.424" v="38500" actId="478"/>
          <ac:spMkLst>
            <pc:docMk/>
            <pc:sldMk cId="2411527252" sldId="2147478654"/>
            <ac:spMk id="8" creationId="{B0F2B32F-BE63-08F9-59AD-4D818095EAFE}"/>
          </ac:spMkLst>
        </pc:spChg>
        <pc:graphicFrameChg chg="del modGraphic">
          <ac:chgData name="Henry Jammes" userId="5f22554b-fd15-4676-8c82-dc6122af2a80" providerId="ADAL" clId="{A3A6ABF9-8563-404A-BEC3-1E0B3CC340AC}" dt="2023-09-08T00:57:37.424" v="38500" actId="478"/>
          <ac:graphicFrameMkLst>
            <pc:docMk/>
            <pc:sldMk cId="2411527252" sldId="2147478654"/>
            <ac:graphicFrameMk id="4" creationId="{882C9BB9-AC4D-4894-D1FB-709C728B32AC}"/>
          </ac:graphicFrameMkLst>
        </pc:graphicFrameChg>
        <pc:graphicFrameChg chg="add mod modGraphic">
          <ac:chgData name="Henry Jammes" userId="5f22554b-fd15-4676-8c82-dc6122af2a80" providerId="ADAL" clId="{A3A6ABF9-8563-404A-BEC3-1E0B3CC340AC}" dt="2023-09-08T01:08:36.898" v="39126" actId="6549"/>
          <ac:graphicFrameMkLst>
            <pc:docMk/>
            <pc:sldMk cId="2411527252" sldId="2147478654"/>
            <ac:graphicFrameMk id="9" creationId="{C5D0D2FB-67C2-F8BC-8DF0-730FAB1ED55E}"/>
          </ac:graphicFrameMkLst>
        </pc:graphicFrameChg>
        <pc:graphicFrameChg chg="add mod modGraphic">
          <ac:chgData name="Henry Jammes" userId="5f22554b-fd15-4676-8c82-dc6122af2a80" providerId="ADAL" clId="{A3A6ABF9-8563-404A-BEC3-1E0B3CC340AC}" dt="2023-09-08T01:11:12.845" v="39474" actId="20577"/>
          <ac:graphicFrameMkLst>
            <pc:docMk/>
            <pc:sldMk cId="2411527252" sldId="2147478654"/>
            <ac:graphicFrameMk id="10" creationId="{2EB8D649-E24F-A2F0-C15B-C0C16FB34FA7}"/>
          </ac:graphicFrameMkLst>
        </pc:graphicFrameChg>
      </pc:sldChg>
      <pc:sldChg chg="modSp add mod">
        <pc:chgData name="Henry Jammes" userId="5f22554b-fd15-4676-8c82-dc6122af2a80" providerId="ADAL" clId="{A3A6ABF9-8563-404A-BEC3-1E0B3CC340AC}" dt="2023-09-08T13:24:58.842" v="40918" actId="20577"/>
        <pc:sldMkLst>
          <pc:docMk/>
          <pc:sldMk cId="4244811492" sldId="2147478655"/>
        </pc:sldMkLst>
        <pc:spChg chg="mod">
          <ac:chgData name="Henry Jammes" userId="5f22554b-fd15-4676-8c82-dc6122af2a80" providerId="ADAL" clId="{A3A6ABF9-8563-404A-BEC3-1E0B3CC340AC}" dt="2023-09-08T01:41:53.984" v="40478" actId="20577"/>
          <ac:spMkLst>
            <pc:docMk/>
            <pc:sldMk cId="4244811492" sldId="2147478655"/>
            <ac:spMk id="2" creationId="{06200FD3-EB50-A291-6952-748348F5754E}"/>
          </ac:spMkLst>
        </pc:spChg>
        <pc:spChg chg="mod">
          <ac:chgData name="Henry Jammes" userId="5f22554b-fd15-4676-8c82-dc6122af2a80" providerId="ADAL" clId="{A3A6ABF9-8563-404A-BEC3-1E0B3CC340AC}" dt="2023-09-08T01:41:46.841" v="40462" actId="20577"/>
          <ac:spMkLst>
            <pc:docMk/>
            <pc:sldMk cId="4244811492" sldId="2147478655"/>
            <ac:spMk id="3" creationId="{77FB708B-1EC6-0043-1545-8A46233783FD}"/>
          </ac:spMkLst>
        </pc:spChg>
        <pc:spChg chg="mod">
          <ac:chgData name="Henry Jammes" userId="5f22554b-fd15-4676-8c82-dc6122af2a80" providerId="ADAL" clId="{A3A6ABF9-8563-404A-BEC3-1E0B3CC340AC}" dt="2023-09-08T01:43:23.775" v="40562" actId="20577"/>
          <ac:spMkLst>
            <pc:docMk/>
            <pc:sldMk cId="4244811492" sldId="2147478655"/>
            <ac:spMk id="5" creationId="{EBF7ED77-A742-FBCE-BD52-DC34A33041EE}"/>
          </ac:spMkLst>
        </pc:spChg>
        <pc:spChg chg="mod">
          <ac:chgData name="Henry Jammes" userId="5f22554b-fd15-4676-8c82-dc6122af2a80" providerId="ADAL" clId="{A3A6ABF9-8563-404A-BEC3-1E0B3CC340AC}" dt="2023-09-08T01:43:38.541" v="40607" actId="20577"/>
          <ac:spMkLst>
            <pc:docMk/>
            <pc:sldMk cId="4244811492" sldId="2147478655"/>
            <ac:spMk id="6" creationId="{C3967760-9D0B-25B6-8FB9-C7F3536D29F9}"/>
          </ac:spMkLst>
        </pc:spChg>
        <pc:spChg chg="mod">
          <ac:chgData name="Henry Jammes" userId="5f22554b-fd15-4676-8c82-dc6122af2a80" providerId="ADAL" clId="{A3A6ABF9-8563-404A-BEC3-1E0B3CC340AC}" dt="2023-09-08T13:24:58.842" v="40918" actId="20577"/>
          <ac:spMkLst>
            <pc:docMk/>
            <pc:sldMk cId="4244811492" sldId="2147478655"/>
            <ac:spMk id="7" creationId="{CDFA3B16-0CF6-4342-00CD-A2121780A14D}"/>
          </ac:spMkLst>
        </pc:spChg>
        <pc:spChg chg="mod">
          <ac:chgData name="Henry Jammes" userId="5f22554b-fd15-4676-8c82-dc6122af2a80" providerId="ADAL" clId="{A3A6ABF9-8563-404A-BEC3-1E0B3CC340AC}" dt="2023-09-08T01:44:09.383" v="40645" actId="20577"/>
          <ac:spMkLst>
            <pc:docMk/>
            <pc:sldMk cId="4244811492" sldId="2147478655"/>
            <ac:spMk id="8" creationId="{B0F2B32F-BE63-08F9-59AD-4D818095EAFE}"/>
          </ac:spMkLst>
        </pc:spChg>
        <pc:graphicFrameChg chg="mod modGraphic">
          <ac:chgData name="Henry Jammes" userId="5f22554b-fd15-4676-8c82-dc6122af2a80" providerId="ADAL" clId="{A3A6ABF9-8563-404A-BEC3-1E0B3CC340AC}" dt="2023-09-08T01:43:17.703" v="40560" actId="20577"/>
          <ac:graphicFrameMkLst>
            <pc:docMk/>
            <pc:sldMk cId="4244811492" sldId="2147478655"/>
            <ac:graphicFrameMk id="4" creationId="{882C9BB9-AC4D-4894-D1FB-709C728B32AC}"/>
          </ac:graphicFrameMkLst>
        </pc:graphicFrameChg>
      </pc:sldChg>
      <pc:sldChg chg="modSp add del mod ord">
        <pc:chgData name="Henry Jammes" userId="5f22554b-fd15-4676-8c82-dc6122af2a80" providerId="ADAL" clId="{A3A6ABF9-8563-404A-BEC3-1E0B3CC340AC}" dt="2023-09-08T14:53:56.592" v="41171" actId="47"/>
        <pc:sldMkLst>
          <pc:docMk/>
          <pc:sldMk cId="2112804188" sldId="2147478656"/>
        </pc:sldMkLst>
        <pc:spChg chg="mod">
          <ac:chgData name="Henry Jammes" userId="5f22554b-fd15-4676-8c82-dc6122af2a80" providerId="ADAL" clId="{A3A6ABF9-8563-404A-BEC3-1E0B3CC340AC}" dt="2023-09-05T00:20:02.069" v="36222"/>
          <ac:spMkLst>
            <pc:docMk/>
            <pc:sldMk cId="2112804188" sldId="2147478656"/>
            <ac:spMk id="2" creationId="{06200FD3-EB50-A291-6952-748348F5754E}"/>
          </ac:spMkLst>
        </pc:spChg>
      </pc:sldChg>
      <pc:sldChg chg="modSp add mod">
        <pc:chgData name="Henry Jammes" userId="5f22554b-fd15-4676-8c82-dc6122af2a80" providerId="ADAL" clId="{A3A6ABF9-8563-404A-BEC3-1E0B3CC340AC}" dt="2023-09-23T20:33:09.827" v="46726" actId="20577"/>
        <pc:sldMkLst>
          <pc:docMk/>
          <pc:sldMk cId="4169449091" sldId="2147478657"/>
        </pc:sldMkLst>
        <pc:spChg chg="mod">
          <ac:chgData name="Henry Jammes" userId="5f22554b-fd15-4676-8c82-dc6122af2a80" providerId="ADAL" clId="{A3A6ABF9-8563-404A-BEC3-1E0B3CC340AC}" dt="2023-09-08T21:20:21.921" v="44303" actId="20577"/>
          <ac:spMkLst>
            <pc:docMk/>
            <pc:sldMk cId="4169449091" sldId="2147478657"/>
            <ac:spMk id="3" creationId="{77FB708B-1EC6-0043-1545-8A46233783FD}"/>
          </ac:spMkLst>
        </pc:spChg>
        <pc:spChg chg="mod">
          <ac:chgData name="Henry Jammes" userId="5f22554b-fd15-4676-8c82-dc6122af2a80" providerId="ADAL" clId="{A3A6ABF9-8563-404A-BEC3-1E0B3CC340AC}" dt="2023-09-08T21:20:56.108" v="44312"/>
          <ac:spMkLst>
            <pc:docMk/>
            <pc:sldMk cId="4169449091" sldId="2147478657"/>
            <ac:spMk id="7" creationId="{CDFA3B16-0CF6-4342-00CD-A2121780A14D}"/>
          </ac:spMkLst>
        </pc:spChg>
        <pc:graphicFrameChg chg="mod modGraphic">
          <ac:chgData name="Henry Jammes" userId="5f22554b-fd15-4676-8c82-dc6122af2a80" providerId="ADAL" clId="{A3A6ABF9-8563-404A-BEC3-1E0B3CC340AC}" dt="2023-09-23T20:33:09.827" v="46726" actId="20577"/>
          <ac:graphicFrameMkLst>
            <pc:docMk/>
            <pc:sldMk cId="4169449091" sldId="2147478657"/>
            <ac:graphicFrameMk id="4" creationId="{882C9BB9-AC4D-4894-D1FB-709C728B32AC}"/>
          </ac:graphicFrameMkLst>
        </pc:graphicFrameChg>
      </pc:sldChg>
      <pc:sldChg chg="addSp delSp modSp add mod ord addCm delCm">
        <pc:chgData name="Henry Jammes" userId="5f22554b-fd15-4676-8c82-dc6122af2a80" providerId="ADAL" clId="{A3A6ABF9-8563-404A-BEC3-1E0B3CC340AC}" dt="2023-09-08T00:22:59.134" v="37453" actId="20577"/>
        <pc:sldMkLst>
          <pc:docMk/>
          <pc:sldMk cId="459780517" sldId="2147478658"/>
        </pc:sldMkLst>
        <pc:spChg chg="mod">
          <ac:chgData name="Henry Jammes" userId="5f22554b-fd15-4676-8c82-dc6122af2a80" providerId="ADAL" clId="{A3A6ABF9-8563-404A-BEC3-1E0B3CC340AC}" dt="2023-09-08T00:22:59.134" v="37453" actId="20577"/>
          <ac:spMkLst>
            <pc:docMk/>
            <pc:sldMk cId="459780517" sldId="2147478658"/>
            <ac:spMk id="2" creationId="{06200FD3-EB50-A291-6952-748348F5754E}"/>
          </ac:spMkLst>
        </pc:spChg>
        <pc:spChg chg="del">
          <ac:chgData name="Henry Jammes" userId="5f22554b-fd15-4676-8c82-dc6122af2a80" providerId="ADAL" clId="{A3A6ABF9-8563-404A-BEC3-1E0B3CC340AC}" dt="2023-09-08T00:09:35.511" v="36430" actId="478"/>
          <ac:spMkLst>
            <pc:docMk/>
            <pc:sldMk cId="459780517" sldId="2147478658"/>
            <ac:spMk id="3" creationId="{BA3B09E7-DC25-E43F-351B-EF69C7553F18}"/>
          </ac:spMkLst>
        </pc:spChg>
        <pc:spChg chg="add mod">
          <ac:chgData name="Henry Jammes" userId="5f22554b-fd15-4676-8c82-dc6122af2a80" providerId="ADAL" clId="{A3A6ABF9-8563-404A-BEC3-1E0B3CC340AC}" dt="2023-09-08T00:20:59.933" v="37437" actId="14100"/>
          <ac:spMkLst>
            <pc:docMk/>
            <pc:sldMk cId="459780517" sldId="2147478658"/>
            <ac:spMk id="4" creationId="{CD776C94-11DB-FB7B-17B3-6CF2C8F7A5CB}"/>
          </ac:spMkLst>
        </pc:spChg>
        <pc:spChg chg="mod">
          <ac:chgData name="Henry Jammes" userId="5f22554b-fd15-4676-8c82-dc6122af2a80" providerId="ADAL" clId="{A3A6ABF9-8563-404A-BEC3-1E0B3CC340AC}" dt="2023-09-08T00:21:54.793" v="37445" actId="6549"/>
          <ac:spMkLst>
            <pc:docMk/>
            <pc:sldMk cId="459780517" sldId="2147478658"/>
            <ac:spMk id="7" creationId="{CDFA3B16-0CF6-4342-00CD-A2121780A14D}"/>
          </ac:spMkLst>
        </pc:spChg>
        <pc:spChg chg="mod">
          <ac:chgData name="Henry Jammes" userId="5f22554b-fd15-4676-8c82-dc6122af2a80" providerId="ADAL" clId="{A3A6ABF9-8563-404A-BEC3-1E0B3CC340AC}" dt="2023-09-08T00:16:58.794" v="37049" actId="207"/>
          <ac:spMkLst>
            <pc:docMk/>
            <pc:sldMk cId="459780517" sldId="2147478658"/>
            <ac:spMk id="8" creationId="{F6E348C2-6846-F0A6-AA15-9661F49745A4}"/>
          </ac:spMkLst>
        </pc:spChg>
        <pc:spChg chg="del mod">
          <ac:chgData name="Henry Jammes" userId="5f22554b-fd15-4676-8c82-dc6122af2a80" providerId="ADAL" clId="{A3A6ABF9-8563-404A-BEC3-1E0B3CC340AC}" dt="2023-09-08T00:14:51.817" v="36988" actId="478"/>
          <ac:spMkLst>
            <pc:docMk/>
            <pc:sldMk cId="459780517" sldId="2147478658"/>
            <ac:spMk id="9" creationId="{E4E52AF6-6402-CF31-0165-40896BB82699}"/>
          </ac:spMkLst>
        </pc:spChg>
        <pc:spChg chg="mod">
          <ac:chgData name="Henry Jammes" userId="5f22554b-fd15-4676-8c82-dc6122af2a80" providerId="ADAL" clId="{A3A6ABF9-8563-404A-BEC3-1E0B3CC340AC}" dt="2023-09-08T00:16:58.794" v="37049" actId="207"/>
          <ac:spMkLst>
            <pc:docMk/>
            <pc:sldMk cId="459780517" sldId="2147478658"/>
            <ac:spMk id="10" creationId="{E90FA365-9621-BA7E-1067-425A69D1B4B0}"/>
          </ac:spMkLst>
        </pc:spChg>
        <pc:spChg chg="mod">
          <ac:chgData name="Henry Jammes" userId="5f22554b-fd15-4676-8c82-dc6122af2a80" providerId="ADAL" clId="{A3A6ABF9-8563-404A-BEC3-1E0B3CC340AC}" dt="2023-09-08T00:11:03.190" v="36484"/>
          <ac:spMkLst>
            <pc:docMk/>
            <pc:sldMk cId="459780517" sldId="2147478658"/>
            <ac:spMk id="12" creationId="{C6A6942C-9F77-A9A5-DD58-83AF4979DF50}"/>
          </ac:spMkLst>
        </pc:spChg>
        <pc:spChg chg="mod">
          <ac:chgData name="Henry Jammes" userId="5f22554b-fd15-4676-8c82-dc6122af2a80" providerId="ADAL" clId="{A3A6ABF9-8563-404A-BEC3-1E0B3CC340AC}" dt="2023-09-08T00:11:03.190" v="36484"/>
          <ac:spMkLst>
            <pc:docMk/>
            <pc:sldMk cId="459780517" sldId="2147478658"/>
            <ac:spMk id="13" creationId="{F472AD29-3D10-AAA0-F7B2-CABF72CD1E4F}"/>
          </ac:spMkLst>
        </pc:spChg>
        <pc:spChg chg="mod">
          <ac:chgData name="Henry Jammes" userId="5f22554b-fd15-4676-8c82-dc6122af2a80" providerId="ADAL" clId="{A3A6ABF9-8563-404A-BEC3-1E0B3CC340AC}" dt="2023-09-08T00:11:03.190" v="36484"/>
          <ac:spMkLst>
            <pc:docMk/>
            <pc:sldMk cId="459780517" sldId="2147478658"/>
            <ac:spMk id="18" creationId="{A04F1757-005A-6D3C-3D14-15D42656B3F4}"/>
          </ac:spMkLst>
        </pc:spChg>
        <pc:spChg chg="mod">
          <ac:chgData name="Henry Jammes" userId="5f22554b-fd15-4676-8c82-dc6122af2a80" providerId="ADAL" clId="{A3A6ABF9-8563-404A-BEC3-1E0B3CC340AC}" dt="2023-09-08T00:11:03.190" v="36484"/>
          <ac:spMkLst>
            <pc:docMk/>
            <pc:sldMk cId="459780517" sldId="2147478658"/>
            <ac:spMk id="19" creationId="{7D30399F-9213-CB6E-CDCB-8AFDE6717F83}"/>
          </ac:spMkLst>
        </pc:spChg>
        <pc:spChg chg="del">
          <ac:chgData name="Henry Jammes" userId="5f22554b-fd15-4676-8c82-dc6122af2a80" providerId="ADAL" clId="{A3A6ABF9-8563-404A-BEC3-1E0B3CC340AC}" dt="2023-09-08T00:09:35.511" v="36430" actId="478"/>
          <ac:spMkLst>
            <pc:docMk/>
            <pc:sldMk cId="459780517" sldId="2147478658"/>
            <ac:spMk id="20" creationId="{91A88DBB-1574-6E46-8721-D9173B74627C}"/>
          </ac:spMkLst>
        </pc:spChg>
        <pc:spChg chg="del">
          <ac:chgData name="Henry Jammes" userId="5f22554b-fd15-4676-8c82-dc6122af2a80" providerId="ADAL" clId="{A3A6ABF9-8563-404A-BEC3-1E0B3CC340AC}" dt="2023-09-08T00:09:35.511" v="36430" actId="478"/>
          <ac:spMkLst>
            <pc:docMk/>
            <pc:sldMk cId="459780517" sldId="2147478658"/>
            <ac:spMk id="21" creationId="{49C8F053-1E0B-C53F-A49B-9559573E98A1}"/>
          </ac:spMkLst>
        </pc:spChg>
        <pc:spChg chg="del">
          <ac:chgData name="Henry Jammes" userId="5f22554b-fd15-4676-8c82-dc6122af2a80" providerId="ADAL" clId="{A3A6ABF9-8563-404A-BEC3-1E0B3CC340AC}" dt="2023-09-08T00:09:35.511" v="36430" actId="478"/>
          <ac:spMkLst>
            <pc:docMk/>
            <pc:sldMk cId="459780517" sldId="2147478658"/>
            <ac:spMk id="22" creationId="{45D114AC-0DA2-C2AF-451B-64F9D5B80711}"/>
          </ac:spMkLst>
        </pc:spChg>
        <pc:spChg chg="del">
          <ac:chgData name="Henry Jammes" userId="5f22554b-fd15-4676-8c82-dc6122af2a80" providerId="ADAL" clId="{A3A6ABF9-8563-404A-BEC3-1E0B3CC340AC}" dt="2023-09-08T00:09:35.511" v="36430" actId="478"/>
          <ac:spMkLst>
            <pc:docMk/>
            <pc:sldMk cId="459780517" sldId="2147478658"/>
            <ac:spMk id="23" creationId="{E429E6BD-07BC-A559-34DF-CE211EDA942B}"/>
          </ac:spMkLst>
        </pc:spChg>
        <pc:spChg chg="del">
          <ac:chgData name="Henry Jammes" userId="5f22554b-fd15-4676-8c82-dc6122af2a80" providerId="ADAL" clId="{A3A6ABF9-8563-404A-BEC3-1E0B3CC340AC}" dt="2023-09-08T00:09:35.511" v="36430" actId="478"/>
          <ac:spMkLst>
            <pc:docMk/>
            <pc:sldMk cId="459780517" sldId="2147478658"/>
            <ac:spMk id="24" creationId="{0C4C787E-EAF0-E787-9C03-61D4B66CA29D}"/>
          </ac:spMkLst>
        </pc:spChg>
        <pc:spChg chg="del">
          <ac:chgData name="Henry Jammes" userId="5f22554b-fd15-4676-8c82-dc6122af2a80" providerId="ADAL" clId="{A3A6ABF9-8563-404A-BEC3-1E0B3CC340AC}" dt="2023-09-08T00:09:35.511" v="36430" actId="478"/>
          <ac:spMkLst>
            <pc:docMk/>
            <pc:sldMk cId="459780517" sldId="2147478658"/>
            <ac:spMk id="25" creationId="{CF207F7F-0513-FD56-EA54-0B914F1F9D20}"/>
          </ac:spMkLst>
        </pc:spChg>
        <pc:spChg chg="del">
          <ac:chgData name="Henry Jammes" userId="5f22554b-fd15-4676-8c82-dc6122af2a80" providerId="ADAL" clId="{A3A6ABF9-8563-404A-BEC3-1E0B3CC340AC}" dt="2023-09-08T00:09:35.511" v="36430" actId="478"/>
          <ac:spMkLst>
            <pc:docMk/>
            <pc:sldMk cId="459780517" sldId="2147478658"/>
            <ac:spMk id="26" creationId="{DA30AF8C-389D-334D-7D1C-ACAC896C4885}"/>
          </ac:spMkLst>
        </pc:spChg>
        <pc:spChg chg="del">
          <ac:chgData name="Henry Jammes" userId="5f22554b-fd15-4676-8c82-dc6122af2a80" providerId="ADAL" clId="{A3A6ABF9-8563-404A-BEC3-1E0B3CC340AC}" dt="2023-09-08T00:09:35.511" v="36430" actId="478"/>
          <ac:spMkLst>
            <pc:docMk/>
            <pc:sldMk cId="459780517" sldId="2147478658"/>
            <ac:spMk id="29" creationId="{8B1FF4E2-148C-E3AA-E8EF-5F5443C3BB1F}"/>
          </ac:spMkLst>
        </pc:spChg>
        <pc:spChg chg="del">
          <ac:chgData name="Henry Jammes" userId="5f22554b-fd15-4676-8c82-dc6122af2a80" providerId="ADAL" clId="{A3A6ABF9-8563-404A-BEC3-1E0B3CC340AC}" dt="2023-09-08T00:09:35.511" v="36430" actId="478"/>
          <ac:spMkLst>
            <pc:docMk/>
            <pc:sldMk cId="459780517" sldId="2147478658"/>
            <ac:spMk id="33" creationId="{B350F372-6C51-0463-D11F-E6A55DE03E38}"/>
          </ac:spMkLst>
        </pc:spChg>
        <pc:spChg chg="del">
          <ac:chgData name="Henry Jammes" userId="5f22554b-fd15-4676-8c82-dc6122af2a80" providerId="ADAL" clId="{A3A6ABF9-8563-404A-BEC3-1E0B3CC340AC}" dt="2023-09-08T00:09:35.511" v="36430" actId="478"/>
          <ac:spMkLst>
            <pc:docMk/>
            <pc:sldMk cId="459780517" sldId="2147478658"/>
            <ac:spMk id="34" creationId="{AA29E749-0F7F-F599-9C27-D99EE29B230D}"/>
          </ac:spMkLst>
        </pc:spChg>
        <pc:spChg chg="del">
          <ac:chgData name="Henry Jammes" userId="5f22554b-fd15-4676-8c82-dc6122af2a80" providerId="ADAL" clId="{A3A6ABF9-8563-404A-BEC3-1E0B3CC340AC}" dt="2023-09-08T00:09:35.511" v="36430" actId="478"/>
          <ac:spMkLst>
            <pc:docMk/>
            <pc:sldMk cId="459780517" sldId="2147478658"/>
            <ac:spMk id="35" creationId="{8DBCBFF0-CCBA-2B23-5A6C-39C51097F491}"/>
          </ac:spMkLst>
        </pc:spChg>
        <pc:spChg chg="del">
          <ac:chgData name="Henry Jammes" userId="5f22554b-fd15-4676-8c82-dc6122af2a80" providerId="ADAL" clId="{A3A6ABF9-8563-404A-BEC3-1E0B3CC340AC}" dt="2023-09-08T00:09:35.511" v="36430" actId="478"/>
          <ac:spMkLst>
            <pc:docMk/>
            <pc:sldMk cId="459780517" sldId="2147478658"/>
            <ac:spMk id="36" creationId="{15DCA23A-45FC-935A-090E-E60AED4D47B0}"/>
          </ac:spMkLst>
        </pc:spChg>
        <pc:spChg chg="mod">
          <ac:chgData name="Henry Jammes" userId="5f22554b-fd15-4676-8c82-dc6122af2a80" providerId="ADAL" clId="{A3A6ABF9-8563-404A-BEC3-1E0B3CC340AC}" dt="2023-09-08T00:16:58.794" v="37049" actId="207"/>
          <ac:spMkLst>
            <pc:docMk/>
            <pc:sldMk cId="459780517" sldId="2147478658"/>
            <ac:spMk id="38" creationId="{015AED5B-C38B-93D4-7157-6A7A96DBCBA1}"/>
          </ac:spMkLst>
        </pc:spChg>
        <pc:spChg chg="mod">
          <ac:chgData name="Henry Jammes" userId="5f22554b-fd15-4676-8c82-dc6122af2a80" providerId="ADAL" clId="{A3A6ABF9-8563-404A-BEC3-1E0B3CC340AC}" dt="2023-09-08T00:16:58.794" v="37049" actId="207"/>
          <ac:spMkLst>
            <pc:docMk/>
            <pc:sldMk cId="459780517" sldId="2147478658"/>
            <ac:spMk id="39" creationId="{39311DF3-1303-E127-12AF-FF13E0C76A38}"/>
          </ac:spMkLst>
        </pc:spChg>
        <pc:spChg chg="mod">
          <ac:chgData name="Henry Jammes" userId="5f22554b-fd15-4676-8c82-dc6122af2a80" providerId="ADAL" clId="{A3A6ABF9-8563-404A-BEC3-1E0B3CC340AC}" dt="2023-09-08T00:11:03.190" v="36484"/>
          <ac:spMkLst>
            <pc:docMk/>
            <pc:sldMk cId="459780517" sldId="2147478658"/>
            <ac:spMk id="42" creationId="{E81482CD-4DC6-7902-CD1D-C1D184E08B81}"/>
          </ac:spMkLst>
        </pc:spChg>
        <pc:spChg chg="mod">
          <ac:chgData name="Henry Jammes" userId="5f22554b-fd15-4676-8c82-dc6122af2a80" providerId="ADAL" clId="{A3A6ABF9-8563-404A-BEC3-1E0B3CC340AC}" dt="2023-09-08T00:11:03.190" v="36484"/>
          <ac:spMkLst>
            <pc:docMk/>
            <pc:sldMk cId="459780517" sldId="2147478658"/>
            <ac:spMk id="43" creationId="{93A6A1B8-8726-10D2-AA6C-E77F1197E531}"/>
          </ac:spMkLst>
        </pc:spChg>
        <pc:spChg chg="mod">
          <ac:chgData name="Henry Jammes" userId="5f22554b-fd15-4676-8c82-dc6122af2a80" providerId="ADAL" clId="{A3A6ABF9-8563-404A-BEC3-1E0B3CC340AC}" dt="2023-09-08T00:11:03.190" v="36484"/>
          <ac:spMkLst>
            <pc:docMk/>
            <pc:sldMk cId="459780517" sldId="2147478658"/>
            <ac:spMk id="45" creationId="{281D1249-C52A-A2B9-4897-DA92A6FBADD5}"/>
          </ac:spMkLst>
        </pc:spChg>
        <pc:spChg chg="mod">
          <ac:chgData name="Henry Jammes" userId="5f22554b-fd15-4676-8c82-dc6122af2a80" providerId="ADAL" clId="{A3A6ABF9-8563-404A-BEC3-1E0B3CC340AC}" dt="2023-09-08T00:11:03.190" v="36484"/>
          <ac:spMkLst>
            <pc:docMk/>
            <pc:sldMk cId="459780517" sldId="2147478658"/>
            <ac:spMk id="46" creationId="{A73DCDB1-8CD0-8851-D554-FB8A4572A161}"/>
          </ac:spMkLst>
        </pc:spChg>
        <pc:spChg chg="mod">
          <ac:chgData name="Henry Jammes" userId="5f22554b-fd15-4676-8c82-dc6122af2a80" providerId="ADAL" clId="{A3A6ABF9-8563-404A-BEC3-1E0B3CC340AC}" dt="2023-09-08T00:11:03.190" v="36484"/>
          <ac:spMkLst>
            <pc:docMk/>
            <pc:sldMk cId="459780517" sldId="2147478658"/>
            <ac:spMk id="48" creationId="{5A3D7143-4EA8-0F88-8A47-C71AC5AA0206}"/>
          </ac:spMkLst>
        </pc:spChg>
        <pc:spChg chg="mod">
          <ac:chgData name="Henry Jammes" userId="5f22554b-fd15-4676-8c82-dc6122af2a80" providerId="ADAL" clId="{A3A6ABF9-8563-404A-BEC3-1E0B3CC340AC}" dt="2023-09-08T00:11:03.190" v="36484"/>
          <ac:spMkLst>
            <pc:docMk/>
            <pc:sldMk cId="459780517" sldId="2147478658"/>
            <ac:spMk id="49" creationId="{EFB7AFEF-2348-EDEE-31CC-83920C38580A}"/>
          </ac:spMkLst>
        </pc:spChg>
        <pc:spChg chg="mod">
          <ac:chgData name="Henry Jammes" userId="5f22554b-fd15-4676-8c82-dc6122af2a80" providerId="ADAL" clId="{A3A6ABF9-8563-404A-BEC3-1E0B3CC340AC}" dt="2023-09-08T00:16:58.794" v="37049" actId="207"/>
          <ac:spMkLst>
            <pc:docMk/>
            <pc:sldMk cId="459780517" sldId="2147478658"/>
            <ac:spMk id="51" creationId="{E2FE3166-6641-8E43-DF79-F1796F7C12A9}"/>
          </ac:spMkLst>
        </pc:spChg>
        <pc:spChg chg="mod">
          <ac:chgData name="Henry Jammes" userId="5f22554b-fd15-4676-8c82-dc6122af2a80" providerId="ADAL" clId="{A3A6ABF9-8563-404A-BEC3-1E0B3CC340AC}" dt="2023-09-08T00:16:58.794" v="37049" actId="207"/>
          <ac:spMkLst>
            <pc:docMk/>
            <pc:sldMk cId="459780517" sldId="2147478658"/>
            <ac:spMk id="52" creationId="{A3202DAD-2F30-DB5E-5E5C-48CC043A6C28}"/>
          </ac:spMkLst>
        </pc:spChg>
        <pc:spChg chg="add del mod">
          <ac:chgData name="Henry Jammes" userId="5f22554b-fd15-4676-8c82-dc6122af2a80" providerId="ADAL" clId="{A3A6ABF9-8563-404A-BEC3-1E0B3CC340AC}" dt="2023-09-08T00:14:52.661" v="36989" actId="478"/>
          <ac:spMkLst>
            <pc:docMk/>
            <pc:sldMk cId="459780517" sldId="2147478658"/>
            <ac:spMk id="54" creationId="{239ED9C6-D8B6-5BC6-5C8C-09A9EB5A52F7}"/>
          </ac:spMkLst>
        </pc:spChg>
        <pc:spChg chg="add mod">
          <ac:chgData name="Henry Jammes" userId="5f22554b-fd15-4676-8c82-dc6122af2a80" providerId="ADAL" clId="{A3A6ABF9-8563-404A-BEC3-1E0B3CC340AC}" dt="2023-09-08T00:17:49.221" v="37061" actId="1076"/>
          <ac:spMkLst>
            <pc:docMk/>
            <pc:sldMk cId="459780517" sldId="2147478658"/>
            <ac:spMk id="55" creationId="{B6B6F518-9709-F738-33A8-EE4E8CBCE823}"/>
          </ac:spMkLst>
        </pc:spChg>
        <pc:spChg chg="add mod">
          <ac:chgData name="Henry Jammes" userId="5f22554b-fd15-4676-8c82-dc6122af2a80" providerId="ADAL" clId="{A3A6ABF9-8563-404A-BEC3-1E0B3CC340AC}" dt="2023-09-08T00:16:37.785" v="37044" actId="17032"/>
          <ac:spMkLst>
            <pc:docMk/>
            <pc:sldMk cId="459780517" sldId="2147478658"/>
            <ac:spMk id="56" creationId="{CCF4D13D-2269-ED77-3C49-70D947B67E3C}"/>
          </ac:spMkLst>
        </pc:spChg>
        <pc:spChg chg="add mod">
          <ac:chgData name="Henry Jammes" userId="5f22554b-fd15-4676-8c82-dc6122af2a80" providerId="ADAL" clId="{A3A6ABF9-8563-404A-BEC3-1E0B3CC340AC}" dt="2023-09-08T00:21:02.026" v="37438" actId="14100"/>
          <ac:spMkLst>
            <pc:docMk/>
            <pc:sldMk cId="459780517" sldId="2147478658"/>
            <ac:spMk id="58" creationId="{A87600E3-95EB-2725-35AF-64D8B938C9F2}"/>
          </ac:spMkLst>
        </pc:spChg>
        <pc:spChg chg="mod">
          <ac:chgData name="Henry Jammes" userId="5f22554b-fd15-4676-8c82-dc6122af2a80" providerId="ADAL" clId="{A3A6ABF9-8563-404A-BEC3-1E0B3CC340AC}" dt="2023-09-08T00:17:26.946" v="37055" actId="207"/>
          <ac:spMkLst>
            <pc:docMk/>
            <pc:sldMk cId="459780517" sldId="2147478658"/>
            <ac:spMk id="60" creationId="{7FA6648E-C9C9-408C-6777-025EAE9652DC}"/>
          </ac:spMkLst>
        </pc:spChg>
        <pc:spChg chg="mod">
          <ac:chgData name="Henry Jammes" userId="5f22554b-fd15-4676-8c82-dc6122af2a80" providerId="ADAL" clId="{A3A6ABF9-8563-404A-BEC3-1E0B3CC340AC}" dt="2023-09-08T00:17:26.946" v="37055" actId="207"/>
          <ac:spMkLst>
            <pc:docMk/>
            <pc:sldMk cId="459780517" sldId="2147478658"/>
            <ac:spMk id="61" creationId="{587F730E-4897-0274-70F2-0EDB800AC758}"/>
          </ac:spMkLst>
        </pc:spChg>
        <pc:spChg chg="mod">
          <ac:chgData name="Henry Jammes" userId="5f22554b-fd15-4676-8c82-dc6122af2a80" providerId="ADAL" clId="{A3A6ABF9-8563-404A-BEC3-1E0B3CC340AC}" dt="2023-09-08T00:19:07.327" v="37211" actId="571"/>
          <ac:spMkLst>
            <pc:docMk/>
            <pc:sldMk cId="459780517" sldId="2147478658"/>
            <ac:spMk id="63" creationId="{89CCE9AA-038C-64D6-016A-F5C744513FA3}"/>
          </ac:spMkLst>
        </pc:spChg>
        <pc:spChg chg="mod">
          <ac:chgData name="Henry Jammes" userId="5f22554b-fd15-4676-8c82-dc6122af2a80" providerId="ADAL" clId="{A3A6ABF9-8563-404A-BEC3-1E0B3CC340AC}" dt="2023-09-08T00:19:07.327" v="37211" actId="571"/>
          <ac:spMkLst>
            <pc:docMk/>
            <pc:sldMk cId="459780517" sldId="2147478658"/>
            <ac:spMk id="192" creationId="{BB6594F7-A9C0-B61E-E18B-94B3685542EE}"/>
          </ac:spMkLst>
        </pc:spChg>
        <pc:spChg chg="mod">
          <ac:chgData name="Henry Jammes" userId="5f22554b-fd15-4676-8c82-dc6122af2a80" providerId="ADAL" clId="{A3A6ABF9-8563-404A-BEC3-1E0B3CC340AC}" dt="2023-09-08T00:20:38.725" v="37424" actId="571"/>
          <ac:spMkLst>
            <pc:docMk/>
            <pc:sldMk cId="459780517" sldId="2147478658"/>
            <ac:spMk id="194" creationId="{36C85A95-5516-9976-D5DA-5D102FB8880F}"/>
          </ac:spMkLst>
        </pc:spChg>
        <pc:spChg chg="mod">
          <ac:chgData name="Henry Jammes" userId="5f22554b-fd15-4676-8c82-dc6122af2a80" providerId="ADAL" clId="{A3A6ABF9-8563-404A-BEC3-1E0B3CC340AC}" dt="2023-09-08T00:20:38.725" v="37424" actId="571"/>
          <ac:spMkLst>
            <pc:docMk/>
            <pc:sldMk cId="459780517" sldId="2147478658"/>
            <ac:spMk id="195" creationId="{CE030121-CFFE-D1F4-9BEF-DF596F8D6B24}"/>
          </ac:spMkLst>
        </pc:spChg>
        <pc:spChg chg="del">
          <ac:chgData name="Henry Jammes" userId="5f22554b-fd15-4676-8c82-dc6122af2a80" providerId="ADAL" clId="{A3A6ABF9-8563-404A-BEC3-1E0B3CC340AC}" dt="2023-09-08T00:09:35.511" v="36430" actId="478"/>
          <ac:spMkLst>
            <pc:docMk/>
            <pc:sldMk cId="459780517" sldId="2147478658"/>
            <ac:spMk id="201" creationId="{185C53A7-CA96-2BC4-7F00-419FEE383140}"/>
          </ac:spMkLst>
        </pc:spChg>
        <pc:spChg chg="del">
          <ac:chgData name="Henry Jammes" userId="5f22554b-fd15-4676-8c82-dc6122af2a80" providerId="ADAL" clId="{A3A6ABF9-8563-404A-BEC3-1E0B3CC340AC}" dt="2023-09-08T00:09:35.511" v="36430" actId="478"/>
          <ac:spMkLst>
            <pc:docMk/>
            <pc:sldMk cId="459780517" sldId="2147478658"/>
            <ac:spMk id="204" creationId="{3A01BCCB-F21A-96DF-11ED-47BD6FB72078}"/>
          </ac:spMkLst>
        </pc:spChg>
        <pc:spChg chg="del">
          <ac:chgData name="Henry Jammes" userId="5f22554b-fd15-4676-8c82-dc6122af2a80" providerId="ADAL" clId="{A3A6ABF9-8563-404A-BEC3-1E0B3CC340AC}" dt="2023-09-08T00:09:35.511" v="36430" actId="478"/>
          <ac:spMkLst>
            <pc:docMk/>
            <pc:sldMk cId="459780517" sldId="2147478658"/>
            <ac:spMk id="210" creationId="{DA7C4FE7-3164-59E8-7B06-CD2B36BEAE3F}"/>
          </ac:spMkLst>
        </pc:spChg>
        <pc:spChg chg="del">
          <ac:chgData name="Henry Jammes" userId="5f22554b-fd15-4676-8c82-dc6122af2a80" providerId="ADAL" clId="{A3A6ABF9-8563-404A-BEC3-1E0B3CC340AC}" dt="2023-09-08T00:09:35.511" v="36430" actId="478"/>
          <ac:spMkLst>
            <pc:docMk/>
            <pc:sldMk cId="459780517" sldId="2147478658"/>
            <ac:spMk id="211" creationId="{2D6E4996-061E-B55C-CDDC-B574CC4FC3C8}"/>
          </ac:spMkLst>
        </pc:spChg>
        <pc:spChg chg="del">
          <ac:chgData name="Henry Jammes" userId="5f22554b-fd15-4676-8c82-dc6122af2a80" providerId="ADAL" clId="{A3A6ABF9-8563-404A-BEC3-1E0B3CC340AC}" dt="2023-09-08T00:09:35.511" v="36430" actId="478"/>
          <ac:spMkLst>
            <pc:docMk/>
            <pc:sldMk cId="459780517" sldId="2147478658"/>
            <ac:spMk id="212" creationId="{1F781B69-A1DD-5FBA-E470-EB4728823905}"/>
          </ac:spMkLst>
        </pc:spChg>
        <pc:spChg chg="del">
          <ac:chgData name="Henry Jammes" userId="5f22554b-fd15-4676-8c82-dc6122af2a80" providerId="ADAL" clId="{A3A6ABF9-8563-404A-BEC3-1E0B3CC340AC}" dt="2023-09-08T00:09:35.511" v="36430" actId="478"/>
          <ac:spMkLst>
            <pc:docMk/>
            <pc:sldMk cId="459780517" sldId="2147478658"/>
            <ac:spMk id="217" creationId="{AE2CDFFD-2ABF-8903-E1F4-D45F20D46EF2}"/>
          </ac:spMkLst>
        </pc:spChg>
        <pc:spChg chg="del">
          <ac:chgData name="Henry Jammes" userId="5f22554b-fd15-4676-8c82-dc6122af2a80" providerId="ADAL" clId="{A3A6ABF9-8563-404A-BEC3-1E0B3CC340AC}" dt="2023-09-08T00:09:35.511" v="36430" actId="478"/>
          <ac:spMkLst>
            <pc:docMk/>
            <pc:sldMk cId="459780517" sldId="2147478658"/>
            <ac:spMk id="218" creationId="{49E7D6B4-DD1C-E8D2-C3E5-2A5F2994939D}"/>
          </ac:spMkLst>
        </pc:spChg>
        <pc:spChg chg="del">
          <ac:chgData name="Henry Jammes" userId="5f22554b-fd15-4676-8c82-dc6122af2a80" providerId="ADAL" clId="{A3A6ABF9-8563-404A-BEC3-1E0B3CC340AC}" dt="2023-09-08T00:09:35.511" v="36430" actId="478"/>
          <ac:spMkLst>
            <pc:docMk/>
            <pc:sldMk cId="459780517" sldId="2147478658"/>
            <ac:spMk id="263" creationId="{7FBEE332-BA99-A7D7-3D11-D030A3C0D338}"/>
          </ac:spMkLst>
        </pc:spChg>
        <pc:spChg chg="del">
          <ac:chgData name="Henry Jammes" userId="5f22554b-fd15-4676-8c82-dc6122af2a80" providerId="ADAL" clId="{A3A6ABF9-8563-404A-BEC3-1E0B3CC340AC}" dt="2023-09-08T00:09:35.511" v="36430" actId="478"/>
          <ac:spMkLst>
            <pc:docMk/>
            <pc:sldMk cId="459780517" sldId="2147478658"/>
            <ac:spMk id="264" creationId="{AC9AAA59-E414-28BF-60BE-A8C6110E3E28}"/>
          </ac:spMkLst>
        </pc:spChg>
        <pc:spChg chg="del">
          <ac:chgData name="Henry Jammes" userId="5f22554b-fd15-4676-8c82-dc6122af2a80" providerId="ADAL" clId="{A3A6ABF9-8563-404A-BEC3-1E0B3CC340AC}" dt="2023-09-08T00:09:35.511" v="36430" actId="478"/>
          <ac:spMkLst>
            <pc:docMk/>
            <pc:sldMk cId="459780517" sldId="2147478658"/>
            <ac:spMk id="265" creationId="{B6AF2698-79F1-663A-AF9B-D4A04B929838}"/>
          </ac:spMkLst>
        </pc:spChg>
        <pc:spChg chg="del">
          <ac:chgData name="Henry Jammes" userId="5f22554b-fd15-4676-8c82-dc6122af2a80" providerId="ADAL" clId="{A3A6ABF9-8563-404A-BEC3-1E0B3CC340AC}" dt="2023-09-08T00:09:35.511" v="36430" actId="478"/>
          <ac:spMkLst>
            <pc:docMk/>
            <pc:sldMk cId="459780517" sldId="2147478658"/>
            <ac:spMk id="266" creationId="{2C0B66A9-9AC4-3DF9-ED57-17D017FA8505}"/>
          </ac:spMkLst>
        </pc:spChg>
        <pc:spChg chg="del">
          <ac:chgData name="Henry Jammes" userId="5f22554b-fd15-4676-8c82-dc6122af2a80" providerId="ADAL" clId="{A3A6ABF9-8563-404A-BEC3-1E0B3CC340AC}" dt="2023-09-08T00:09:35.511" v="36430" actId="478"/>
          <ac:spMkLst>
            <pc:docMk/>
            <pc:sldMk cId="459780517" sldId="2147478658"/>
            <ac:spMk id="267" creationId="{9837FF04-3886-DAB0-9D5F-04E9BD5B95A2}"/>
          </ac:spMkLst>
        </pc:spChg>
        <pc:spChg chg="del">
          <ac:chgData name="Henry Jammes" userId="5f22554b-fd15-4676-8c82-dc6122af2a80" providerId="ADAL" clId="{A3A6ABF9-8563-404A-BEC3-1E0B3CC340AC}" dt="2023-09-08T00:09:35.511" v="36430" actId="478"/>
          <ac:spMkLst>
            <pc:docMk/>
            <pc:sldMk cId="459780517" sldId="2147478658"/>
            <ac:spMk id="268" creationId="{89AE6B4D-7F7D-F536-4C6C-C4B59D003B42}"/>
          </ac:spMkLst>
        </pc:spChg>
        <pc:spChg chg="del">
          <ac:chgData name="Henry Jammes" userId="5f22554b-fd15-4676-8c82-dc6122af2a80" providerId="ADAL" clId="{A3A6ABF9-8563-404A-BEC3-1E0B3CC340AC}" dt="2023-09-08T00:09:35.511" v="36430" actId="478"/>
          <ac:spMkLst>
            <pc:docMk/>
            <pc:sldMk cId="459780517" sldId="2147478658"/>
            <ac:spMk id="269" creationId="{187994BA-D520-34C5-041C-A76CB59E8350}"/>
          </ac:spMkLst>
        </pc:spChg>
        <pc:spChg chg="del">
          <ac:chgData name="Henry Jammes" userId="5f22554b-fd15-4676-8c82-dc6122af2a80" providerId="ADAL" clId="{A3A6ABF9-8563-404A-BEC3-1E0B3CC340AC}" dt="2023-09-08T00:09:35.511" v="36430" actId="478"/>
          <ac:spMkLst>
            <pc:docMk/>
            <pc:sldMk cId="459780517" sldId="2147478658"/>
            <ac:spMk id="270" creationId="{12CD2519-E1BE-99F8-67C4-9D20600CC985}"/>
          </ac:spMkLst>
        </pc:spChg>
        <pc:grpChg chg="add mod ord">
          <ac:chgData name="Henry Jammes" userId="5f22554b-fd15-4676-8c82-dc6122af2a80" providerId="ADAL" clId="{A3A6ABF9-8563-404A-BEC3-1E0B3CC340AC}" dt="2023-09-08T00:19:30.255" v="37283" actId="1076"/>
          <ac:grpSpMkLst>
            <pc:docMk/>
            <pc:sldMk cId="459780517" sldId="2147478658"/>
            <ac:grpSpMk id="6" creationId="{6CF4ADCD-89BF-798F-A1E2-FA56493836D8}"/>
          </ac:grpSpMkLst>
        </pc:grpChg>
        <pc:grpChg chg="add del mod">
          <ac:chgData name="Henry Jammes" userId="5f22554b-fd15-4676-8c82-dc6122af2a80" providerId="ADAL" clId="{A3A6ABF9-8563-404A-BEC3-1E0B3CC340AC}" dt="2023-09-08T00:15:19.596" v="37014" actId="478"/>
          <ac:grpSpMkLst>
            <pc:docMk/>
            <pc:sldMk cId="459780517" sldId="2147478658"/>
            <ac:grpSpMk id="11" creationId="{32B9E0C6-35C4-943C-A5EB-FC217C5EFB25}"/>
          </ac:grpSpMkLst>
        </pc:grpChg>
        <pc:grpChg chg="add del mod">
          <ac:chgData name="Henry Jammes" userId="5f22554b-fd15-4676-8c82-dc6122af2a80" providerId="ADAL" clId="{A3A6ABF9-8563-404A-BEC3-1E0B3CC340AC}" dt="2023-09-08T00:15:12.730" v="37010" actId="478"/>
          <ac:grpSpMkLst>
            <pc:docMk/>
            <pc:sldMk cId="459780517" sldId="2147478658"/>
            <ac:grpSpMk id="17" creationId="{6FFD2A62-CC2D-2CFA-833F-F387F06AFFCE}"/>
          </ac:grpSpMkLst>
        </pc:grpChg>
        <pc:grpChg chg="add mod">
          <ac:chgData name="Henry Jammes" userId="5f22554b-fd15-4676-8c82-dc6122af2a80" providerId="ADAL" clId="{A3A6ABF9-8563-404A-BEC3-1E0B3CC340AC}" dt="2023-09-08T00:20:55.365" v="37436" actId="1036"/>
          <ac:grpSpMkLst>
            <pc:docMk/>
            <pc:sldMk cId="459780517" sldId="2147478658"/>
            <ac:grpSpMk id="37" creationId="{695AB04B-E367-51A5-11A0-9348DCC857A6}"/>
          </ac:grpSpMkLst>
        </pc:grpChg>
        <pc:grpChg chg="add del mod">
          <ac:chgData name="Henry Jammes" userId="5f22554b-fd15-4676-8c82-dc6122af2a80" providerId="ADAL" clId="{A3A6ABF9-8563-404A-BEC3-1E0B3CC340AC}" dt="2023-09-08T00:15:07.579" v="37007" actId="478"/>
          <ac:grpSpMkLst>
            <pc:docMk/>
            <pc:sldMk cId="459780517" sldId="2147478658"/>
            <ac:grpSpMk id="41" creationId="{BAD95DC2-5FF6-782C-1053-E1D2651D3710}"/>
          </ac:grpSpMkLst>
        </pc:grpChg>
        <pc:grpChg chg="add del mod">
          <ac:chgData name="Henry Jammes" userId="5f22554b-fd15-4676-8c82-dc6122af2a80" providerId="ADAL" clId="{A3A6ABF9-8563-404A-BEC3-1E0B3CC340AC}" dt="2023-09-08T00:15:07.579" v="37007" actId="478"/>
          <ac:grpSpMkLst>
            <pc:docMk/>
            <pc:sldMk cId="459780517" sldId="2147478658"/>
            <ac:grpSpMk id="44" creationId="{9B883F7A-FF05-06D4-B7FE-D8CD76CABCF9}"/>
          </ac:grpSpMkLst>
        </pc:grpChg>
        <pc:grpChg chg="add del mod">
          <ac:chgData name="Henry Jammes" userId="5f22554b-fd15-4676-8c82-dc6122af2a80" providerId="ADAL" clId="{A3A6ABF9-8563-404A-BEC3-1E0B3CC340AC}" dt="2023-09-08T00:15:07.579" v="37007" actId="478"/>
          <ac:grpSpMkLst>
            <pc:docMk/>
            <pc:sldMk cId="459780517" sldId="2147478658"/>
            <ac:grpSpMk id="47" creationId="{AB4931C6-9C45-B171-2926-A66CA4F9A36B}"/>
          </ac:grpSpMkLst>
        </pc:grpChg>
        <pc:grpChg chg="add del mod">
          <ac:chgData name="Henry Jammes" userId="5f22554b-fd15-4676-8c82-dc6122af2a80" providerId="ADAL" clId="{A3A6ABF9-8563-404A-BEC3-1E0B3CC340AC}" dt="2023-09-08T00:20:54.354" v="37435" actId="1036"/>
          <ac:grpSpMkLst>
            <pc:docMk/>
            <pc:sldMk cId="459780517" sldId="2147478658"/>
            <ac:grpSpMk id="50" creationId="{FC40DB77-1FB7-0E36-AB17-96A83A4628D1}"/>
          </ac:grpSpMkLst>
        </pc:grpChg>
        <pc:grpChg chg="add mod">
          <ac:chgData name="Henry Jammes" userId="5f22554b-fd15-4676-8c82-dc6122af2a80" providerId="ADAL" clId="{A3A6ABF9-8563-404A-BEC3-1E0B3CC340AC}" dt="2023-09-08T00:20:48.746" v="37429" actId="1036"/>
          <ac:grpSpMkLst>
            <pc:docMk/>
            <pc:sldMk cId="459780517" sldId="2147478658"/>
            <ac:grpSpMk id="59" creationId="{5E77B7AB-84C4-C200-D093-64DC9DE87758}"/>
          </ac:grpSpMkLst>
        </pc:grpChg>
        <pc:grpChg chg="add mod">
          <ac:chgData name="Henry Jammes" userId="5f22554b-fd15-4676-8c82-dc6122af2a80" providerId="ADAL" clId="{A3A6ABF9-8563-404A-BEC3-1E0B3CC340AC}" dt="2023-09-08T00:20:50.255" v="37431" actId="1035"/>
          <ac:grpSpMkLst>
            <pc:docMk/>
            <pc:sldMk cId="459780517" sldId="2147478658"/>
            <ac:grpSpMk id="62" creationId="{850C0519-7B50-0549-40C9-ED47FB3458B2}"/>
          </ac:grpSpMkLst>
        </pc:grpChg>
        <pc:grpChg chg="add mod">
          <ac:chgData name="Henry Jammes" userId="5f22554b-fd15-4676-8c82-dc6122af2a80" providerId="ADAL" clId="{A3A6ABF9-8563-404A-BEC3-1E0B3CC340AC}" dt="2023-09-08T00:20:52.009" v="37432" actId="1036"/>
          <ac:grpSpMkLst>
            <pc:docMk/>
            <pc:sldMk cId="459780517" sldId="2147478658"/>
            <ac:grpSpMk id="193" creationId="{70DD1514-31DA-7FFB-7D72-7D405F45003C}"/>
          </ac:grpSpMkLst>
        </pc:grpChg>
        <pc:picChg chg="del">
          <ac:chgData name="Henry Jammes" userId="5f22554b-fd15-4676-8c82-dc6122af2a80" providerId="ADAL" clId="{A3A6ABF9-8563-404A-BEC3-1E0B3CC340AC}" dt="2023-09-08T00:09:35.511" v="36430" actId="478"/>
          <ac:picMkLst>
            <pc:docMk/>
            <pc:sldMk cId="459780517" sldId="2147478658"/>
            <ac:picMk id="5" creationId="{C060C114-DE1A-191D-DBE4-C5ED02CCC8D5}"/>
          </ac:picMkLst>
        </pc:picChg>
        <pc:picChg chg="del">
          <ac:chgData name="Henry Jammes" userId="5f22554b-fd15-4676-8c82-dc6122af2a80" providerId="ADAL" clId="{A3A6ABF9-8563-404A-BEC3-1E0B3CC340AC}" dt="2023-09-08T00:09:35.511" v="36430" actId="478"/>
          <ac:picMkLst>
            <pc:docMk/>
            <pc:sldMk cId="459780517" sldId="2147478658"/>
            <ac:picMk id="40" creationId="{D054400A-433E-1910-7E77-62263C828619}"/>
          </ac:picMkLst>
        </pc:picChg>
        <pc:picChg chg="del">
          <ac:chgData name="Henry Jammes" userId="5f22554b-fd15-4676-8c82-dc6122af2a80" providerId="ADAL" clId="{A3A6ABF9-8563-404A-BEC3-1E0B3CC340AC}" dt="2023-09-08T00:09:35.511" v="36430" actId="478"/>
          <ac:picMkLst>
            <pc:docMk/>
            <pc:sldMk cId="459780517" sldId="2147478658"/>
            <ac:picMk id="203" creationId="{2EAF3B78-B60D-CD71-33A7-1BC2F058308E}"/>
          </ac:picMkLst>
        </pc:picChg>
        <pc:picChg chg="del">
          <ac:chgData name="Henry Jammes" userId="5f22554b-fd15-4676-8c82-dc6122af2a80" providerId="ADAL" clId="{A3A6ABF9-8563-404A-BEC3-1E0B3CC340AC}" dt="2023-09-08T00:09:35.511" v="36430" actId="478"/>
          <ac:picMkLst>
            <pc:docMk/>
            <pc:sldMk cId="459780517" sldId="2147478658"/>
            <ac:picMk id="207" creationId="{E18003BB-5B88-85CF-3586-C3033D466C61}"/>
          </ac:picMkLst>
        </pc:picChg>
        <pc:picChg chg="del">
          <ac:chgData name="Henry Jammes" userId="5f22554b-fd15-4676-8c82-dc6122af2a80" providerId="ADAL" clId="{A3A6ABF9-8563-404A-BEC3-1E0B3CC340AC}" dt="2023-09-08T00:09:35.511" v="36430" actId="478"/>
          <ac:picMkLst>
            <pc:docMk/>
            <pc:sldMk cId="459780517" sldId="2147478658"/>
            <ac:picMk id="220" creationId="{585E7F98-F8E7-5E16-C488-5578EB91D0FD}"/>
          </ac:picMkLst>
        </pc:picChg>
        <pc:picChg chg="del">
          <ac:chgData name="Henry Jammes" userId="5f22554b-fd15-4676-8c82-dc6122af2a80" providerId="ADAL" clId="{A3A6ABF9-8563-404A-BEC3-1E0B3CC340AC}" dt="2023-09-08T00:09:35.511" v="36430" actId="478"/>
          <ac:picMkLst>
            <pc:docMk/>
            <pc:sldMk cId="459780517" sldId="2147478658"/>
            <ac:picMk id="221" creationId="{2A95F62F-C655-9AE1-1A13-A3FA2D4FB708}"/>
          </ac:picMkLst>
        </pc:picChg>
        <pc:picChg chg="del">
          <ac:chgData name="Henry Jammes" userId="5f22554b-fd15-4676-8c82-dc6122af2a80" providerId="ADAL" clId="{A3A6ABF9-8563-404A-BEC3-1E0B3CC340AC}" dt="2023-09-08T00:09:35.511" v="36430" actId="478"/>
          <ac:picMkLst>
            <pc:docMk/>
            <pc:sldMk cId="459780517" sldId="2147478658"/>
            <ac:picMk id="222" creationId="{68B25D9B-306F-8915-9989-B2B581E527F9}"/>
          </ac:picMkLst>
        </pc:picChg>
        <pc:picChg chg="del">
          <ac:chgData name="Henry Jammes" userId="5f22554b-fd15-4676-8c82-dc6122af2a80" providerId="ADAL" clId="{A3A6ABF9-8563-404A-BEC3-1E0B3CC340AC}" dt="2023-09-08T00:09:35.511" v="36430" actId="478"/>
          <ac:picMkLst>
            <pc:docMk/>
            <pc:sldMk cId="459780517" sldId="2147478658"/>
            <ac:picMk id="223" creationId="{0EF9B5A5-8CE2-715F-7734-9FAE3849D195}"/>
          </ac:picMkLst>
        </pc:picChg>
        <pc:picChg chg="del">
          <ac:chgData name="Henry Jammes" userId="5f22554b-fd15-4676-8c82-dc6122af2a80" providerId="ADAL" clId="{A3A6ABF9-8563-404A-BEC3-1E0B3CC340AC}" dt="2023-09-08T00:09:35.511" v="36430" actId="478"/>
          <ac:picMkLst>
            <pc:docMk/>
            <pc:sldMk cId="459780517" sldId="2147478658"/>
            <ac:picMk id="278" creationId="{3F76EBCD-4AA0-330D-D922-A679CD33B57E}"/>
          </ac:picMkLst>
        </pc:picChg>
        <pc:picChg chg="del">
          <ac:chgData name="Henry Jammes" userId="5f22554b-fd15-4676-8c82-dc6122af2a80" providerId="ADAL" clId="{A3A6ABF9-8563-404A-BEC3-1E0B3CC340AC}" dt="2023-09-08T00:09:35.511" v="36430" actId="478"/>
          <ac:picMkLst>
            <pc:docMk/>
            <pc:sldMk cId="459780517" sldId="2147478658"/>
            <ac:picMk id="283" creationId="{7704919B-7854-715C-8F2E-5A211DFBD46E}"/>
          </ac:picMkLst>
        </pc:picChg>
        <pc:picChg chg="del">
          <ac:chgData name="Henry Jammes" userId="5f22554b-fd15-4676-8c82-dc6122af2a80" providerId="ADAL" clId="{A3A6ABF9-8563-404A-BEC3-1E0B3CC340AC}" dt="2023-09-08T00:09:35.511" v="36430" actId="478"/>
          <ac:picMkLst>
            <pc:docMk/>
            <pc:sldMk cId="459780517" sldId="2147478658"/>
            <ac:picMk id="289" creationId="{3D0704FF-0E24-0848-2E2F-CEAE44D7C440}"/>
          </ac:picMkLst>
        </pc:picChg>
        <pc:picChg chg="del">
          <ac:chgData name="Henry Jammes" userId="5f22554b-fd15-4676-8c82-dc6122af2a80" providerId="ADAL" clId="{A3A6ABF9-8563-404A-BEC3-1E0B3CC340AC}" dt="2023-09-08T00:09:35.511" v="36430" actId="478"/>
          <ac:picMkLst>
            <pc:docMk/>
            <pc:sldMk cId="459780517" sldId="2147478658"/>
            <ac:picMk id="292" creationId="{92053CAC-6961-A65E-B98E-253723F5C86A}"/>
          </ac:picMkLst>
        </pc:picChg>
        <pc:picChg chg="del">
          <ac:chgData name="Henry Jammes" userId="5f22554b-fd15-4676-8c82-dc6122af2a80" providerId="ADAL" clId="{A3A6ABF9-8563-404A-BEC3-1E0B3CC340AC}" dt="2023-09-08T00:09:35.511" v="36430" actId="478"/>
          <ac:picMkLst>
            <pc:docMk/>
            <pc:sldMk cId="459780517" sldId="2147478658"/>
            <ac:picMk id="294" creationId="{7F8E124A-3DD5-F64D-B171-9B48FE2B946C}"/>
          </ac:picMkLst>
        </pc:picChg>
        <pc:picChg chg="del">
          <ac:chgData name="Henry Jammes" userId="5f22554b-fd15-4676-8c82-dc6122af2a80" providerId="ADAL" clId="{A3A6ABF9-8563-404A-BEC3-1E0B3CC340AC}" dt="2023-09-08T00:09:35.511" v="36430" actId="478"/>
          <ac:picMkLst>
            <pc:docMk/>
            <pc:sldMk cId="459780517" sldId="2147478658"/>
            <ac:picMk id="295" creationId="{3E3B9E60-AEAA-09F1-183E-A760431799C0}"/>
          </ac:picMkLst>
        </pc:picChg>
        <pc:picChg chg="del">
          <ac:chgData name="Henry Jammes" userId="5f22554b-fd15-4676-8c82-dc6122af2a80" providerId="ADAL" clId="{A3A6ABF9-8563-404A-BEC3-1E0B3CC340AC}" dt="2023-09-08T00:09:35.511" v="36430" actId="478"/>
          <ac:picMkLst>
            <pc:docMk/>
            <pc:sldMk cId="459780517" sldId="2147478658"/>
            <ac:picMk id="298" creationId="{47E8353A-A976-60BE-B455-7D8980EF9552}"/>
          </ac:picMkLst>
        </pc:picChg>
        <pc:picChg chg="del">
          <ac:chgData name="Henry Jammes" userId="5f22554b-fd15-4676-8c82-dc6122af2a80" providerId="ADAL" clId="{A3A6ABF9-8563-404A-BEC3-1E0B3CC340AC}" dt="2023-09-08T00:09:35.511" v="36430" actId="478"/>
          <ac:picMkLst>
            <pc:docMk/>
            <pc:sldMk cId="459780517" sldId="2147478658"/>
            <ac:picMk id="299" creationId="{FE6164FD-5A00-B696-2A95-28C6DE8FD1A2}"/>
          </ac:picMkLst>
        </pc:picChg>
        <pc:picChg chg="del">
          <ac:chgData name="Henry Jammes" userId="5f22554b-fd15-4676-8c82-dc6122af2a80" providerId="ADAL" clId="{A3A6ABF9-8563-404A-BEC3-1E0B3CC340AC}" dt="2023-09-08T00:09:35.511" v="36430" actId="478"/>
          <ac:picMkLst>
            <pc:docMk/>
            <pc:sldMk cId="459780517" sldId="2147478658"/>
            <ac:picMk id="301" creationId="{1036D6C5-F908-8561-B11D-8DD968839162}"/>
          </ac:picMkLst>
        </pc:picChg>
        <pc:cxnChg chg="del">
          <ac:chgData name="Henry Jammes" userId="5f22554b-fd15-4676-8c82-dc6122af2a80" providerId="ADAL" clId="{A3A6ABF9-8563-404A-BEC3-1E0B3CC340AC}" dt="2023-09-08T00:09:35.511" v="36430" actId="478"/>
          <ac:cxnSpMkLst>
            <pc:docMk/>
            <pc:sldMk cId="459780517" sldId="2147478658"/>
            <ac:cxnSpMk id="14" creationId="{E404F59B-11CC-7FB3-2CE3-DE51AFF29AC9}"/>
          </ac:cxnSpMkLst>
        </pc:cxnChg>
        <pc:cxnChg chg="del">
          <ac:chgData name="Henry Jammes" userId="5f22554b-fd15-4676-8c82-dc6122af2a80" providerId="ADAL" clId="{A3A6ABF9-8563-404A-BEC3-1E0B3CC340AC}" dt="2023-09-08T00:09:35.511" v="36430" actId="478"/>
          <ac:cxnSpMkLst>
            <pc:docMk/>
            <pc:sldMk cId="459780517" sldId="2147478658"/>
            <ac:cxnSpMk id="15" creationId="{B3E1DEB2-E9B3-492B-07B9-7A590B7FF5C1}"/>
          </ac:cxnSpMkLst>
        </pc:cxnChg>
        <pc:cxnChg chg="del">
          <ac:chgData name="Henry Jammes" userId="5f22554b-fd15-4676-8c82-dc6122af2a80" providerId="ADAL" clId="{A3A6ABF9-8563-404A-BEC3-1E0B3CC340AC}" dt="2023-09-08T00:09:35.511" v="36430" actId="478"/>
          <ac:cxnSpMkLst>
            <pc:docMk/>
            <pc:sldMk cId="459780517" sldId="2147478658"/>
            <ac:cxnSpMk id="16" creationId="{5CECA8A4-B129-9156-C5C4-43764D2BE6B2}"/>
          </ac:cxnSpMkLst>
        </pc:cxnChg>
        <pc:cxnChg chg="del mod">
          <ac:chgData name="Henry Jammes" userId="5f22554b-fd15-4676-8c82-dc6122af2a80" providerId="ADAL" clId="{A3A6ABF9-8563-404A-BEC3-1E0B3CC340AC}" dt="2023-09-08T00:09:35.511" v="36430" actId="478"/>
          <ac:cxnSpMkLst>
            <pc:docMk/>
            <pc:sldMk cId="459780517" sldId="2147478658"/>
            <ac:cxnSpMk id="27" creationId="{D622198D-E3D9-EB55-2E0F-2ACA140E7DEB}"/>
          </ac:cxnSpMkLst>
        </pc:cxnChg>
        <pc:cxnChg chg="del mod">
          <ac:chgData name="Henry Jammes" userId="5f22554b-fd15-4676-8c82-dc6122af2a80" providerId="ADAL" clId="{A3A6ABF9-8563-404A-BEC3-1E0B3CC340AC}" dt="2023-09-08T00:09:35.511" v="36430" actId="478"/>
          <ac:cxnSpMkLst>
            <pc:docMk/>
            <pc:sldMk cId="459780517" sldId="2147478658"/>
            <ac:cxnSpMk id="28" creationId="{1C04D4F1-C037-03CC-DA61-E5C6959E064F}"/>
          </ac:cxnSpMkLst>
        </pc:cxnChg>
        <pc:cxnChg chg="del mod">
          <ac:chgData name="Henry Jammes" userId="5f22554b-fd15-4676-8c82-dc6122af2a80" providerId="ADAL" clId="{A3A6ABF9-8563-404A-BEC3-1E0B3CC340AC}" dt="2023-09-08T00:09:35.511" v="36430" actId="478"/>
          <ac:cxnSpMkLst>
            <pc:docMk/>
            <pc:sldMk cId="459780517" sldId="2147478658"/>
            <ac:cxnSpMk id="30" creationId="{84F31A9C-29EB-DBC8-10CD-ACE0CE7FC1D9}"/>
          </ac:cxnSpMkLst>
        </pc:cxnChg>
        <pc:cxnChg chg="del">
          <ac:chgData name="Henry Jammes" userId="5f22554b-fd15-4676-8c82-dc6122af2a80" providerId="ADAL" clId="{A3A6ABF9-8563-404A-BEC3-1E0B3CC340AC}" dt="2023-09-08T00:09:35.511" v="36430" actId="478"/>
          <ac:cxnSpMkLst>
            <pc:docMk/>
            <pc:sldMk cId="459780517" sldId="2147478658"/>
            <ac:cxnSpMk id="31" creationId="{F7779541-DCC2-A80A-5F44-C9C5B9D7504C}"/>
          </ac:cxnSpMkLst>
        </pc:cxnChg>
        <pc:cxnChg chg="del">
          <ac:chgData name="Henry Jammes" userId="5f22554b-fd15-4676-8c82-dc6122af2a80" providerId="ADAL" clId="{A3A6ABF9-8563-404A-BEC3-1E0B3CC340AC}" dt="2023-09-08T00:09:35.511" v="36430" actId="478"/>
          <ac:cxnSpMkLst>
            <pc:docMk/>
            <pc:sldMk cId="459780517" sldId="2147478658"/>
            <ac:cxnSpMk id="32" creationId="{A3BFB05A-193D-2065-1A94-EB8A1C12CA17}"/>
          </ac:cxnSpMkLst>
        </pc:cxnChg>
        <pc:cxnChg chg="del mod">
          <ac:chgData name="Henry Jammes" userId="5f22554b-fd15-4676-8c82-dc6122af2a80" providerId="ADAL" clId="{A3A6ABF9-8563-404A-BEC3-1E0B3CC340AC}" dt="2023-09-08T00:09:35.511" v="36430" actId="478"/>
          <ac:cxnSpMkLst>
            <pc:docMk/>
            <pc:sldMk cId="459780517" sldId="2147478658"/>
            <ac:cxnSpMk id="200" creationId="{13B1D1C7-6764-AB24-840F-DF0BE53C7BEC}"/>
          </ac:cxnSpMkLst>
        </pc:cxnChg>
        <pc:cxnChg chg="del mod">
          <ac:chgData name="Henry Jammes" userId="5f22554b-fd15-4676-8c82-dc6122af2a80" providerId="ADAL" clId="{A3A6ABF9-8563-404A-BEC3-1E0B3CC340AC}" dt="2023-09-08T00:09:35.511" v="36430" actId="478"/>
          <ac:cxnSpMkLst>
            <pc:docMk/>
            <pc:sldMk cId="459780517" sldId="2147478658"/>
            <ac:cxnSpMk id="213" creationId="{809158EE-813B-62D3-2AE4-8E0826B49EAB}"/>
          </ac:cxnSpMkLst>
        </pc:cxnChg>
        <pc:cxnChg chg="del mod">
          <ac:chgData name="Henry Jammes" userId="5f22554b-fd15-4676-8c82-dc6122af2a80" providerId="ADAL" clId="{A3A6ABF9-8563-404A-BEC3-1E0B3CC340AC}" dt="2023-09-08T00:09:35.511" v="36430" actId="478"/>
          <ac:cxnSpMkLst>
            <pc:docMk/>
            <pc:sldMk cId="459780517" sldId="2147478658"/>
            <ac:cxnSpMk id="214" creationId="{09107A79-3137-C161-CE93-7A4D8CE5359F}"/>
          </ac:cxnSpMkLst>
        </pc:cxnChg>
        <pc:cxnChg chg="del mod">
          <ac:chgData name="Henry Jammes" userId="5f22554b-fd15-4676-8c82-dc6122af2a80" providerId="ADAL" clId="{A3A6ABF9-8563-404A-BEC3-1E0B3CC340AC}" dt="2023-09-08T00:09:35.511" v="36430" actId="478"/>
          <ac:cxnSpMkLst>
            <pc:docMk/>
            <pc:sldMk cId="459780517" sldId="2147478658"/>
            <ac:cxnSpMk id="215" creationId="{DB0C0ECB-3223-A32D-3D4C-4A4D4866EDD1}"/>
          </ac:cxnSpMkLst>
        </pc:cxnChg>
        <pc:cxnChg chg="del mod">
          <ac:chgData name="Henry Jammes" userId="5f22554b-fd15-4676-8c82-dc6122af2a80" providerId="ADAL" clId="{A3A6ABF9-8563-404A-BEC3-1E0B3CC340AC}" dt="2023-09-08T00:09:35.511" v="36430" actId="478"/>
          <ac:cxnSpMkLst>
            <pc:docMk/>
            <pc:sldMk cId="459780517" sldId="2147478658"/>
            <ac:cxnSpMk id="216" creationId="{C1A83BE3-755C-64DB-8E1F-7DE0D386A1E0}"/>
          </ac:cxnSpMkLst>
        </pc:cxnChg>
        <pc:cxnChg chg="del mod">
          <ac:chgData name="Henry Jammes" userId="5f22554b-fd15-4676-8c82-dc6122af2a80" providerId="ADAL" clId="{A3A6ABF9-8563-404A-BEC3-1E0B3CC340AC}" dt="2023-09-08T00:09:35.511" v="36430" actId="478"/>
          <ac:cxnSpMkLst>
            <pc:docMk/>
            <pc:sldMk cId="459780517" sldId="2147478658"/>
            <ac:cxnSpMk id="219" creationId="{07A7C814-BC4B-48DD-51F6-BF6CFAED9FCE}"/>
          </ac:cxnSpMkLst>
        </pc:cxnChg>
        <pc:cxnChg chg="del mod">
          <ac:chgData name="Henry Jammes" userId="5f22554b-fd15-4676-8c82-dc6122af2a80" providerId="ADAL" clId="{A3A6ABF9-8563-404A-BEC3-1E0B3CC340AC}" dt="2023-09-08T00:09:35.511" v="36430" actId="478"/>
          <ac:cxnSpMkLst>
            <pc:docMk/>
            <pc:sldMk cId="459780517" sldId="2147478658"/>
            <ac:cxnSpMk id="229" creationId="{1270A8A9-DB01-5605-552E-62098FB81275}"/>
          </ac:cxnSpMkLst>
        </pc:cxnChg>
        <pc:cxnChg chg="del mod">
          <ac:chgData name="Henry Jammes" userId="5f22554b-fd15-4676-8c82-dc6122af2a80" providerId="ADAL" clId="{A3A6ABF9-8563-404A-BEC3-1E0B3CC340AC}" dt="2023-09-08T00:09:35.511" v="36430" actId="478"/>
          <ac:cxnSpMkLst>
            <pc:docMk/>
            <pc:sldMk cId="459780517" sldId="2147478658"/>
            <ac:cxnSpMk id="230" creationId="{D0A831C1-B583-C4D8-595B-67DDA7443E9D}"/>
          </ac:cxnSpMkLst>
        </pc:cxnChg>
        <pc:cxnChg chg="del mod">
          <ac:chgData name="Henry Jammes" userId="5f22554b-fd15-4676-8c82-dc6122af2a80" providerId="ADAL" clId="{A3A6ABF9-8563-404A-BEC3-1E0B3CC340AC}" dt="2023-09-08T00:09:35.511" v="36430" actId="478"/>
          <ac:cxnSpMkLst>
            <pc:docMk/>
            <pc:sldMk cId="459780517" sldId="2147478658"/>
            <ac:cxnSpMk id="231" creationId="{E7C5D42F-56FC-AAF1-0CD7-7936EC1D9A76}"/>
          </ac:cxnSpMkLst>
        </pc:cxnChg>
        <pc:cxnChg chg="del mod">
          <ac:chgData name="Henry Jammes" userId="5f22554b-fd15-4676-8c82-dc6122af2a80" providerId="ADAL" clId="{A3A6ABF9-8563-404A-BEC3-1E0B3CC340AC}" dt="2023-09-08T00:09:35.511" v="36430" actId="478"/>
          <ac:cxnSpMkLst>
            <pc:docMk/>
            <pc:sldMk cId="459780517" sldId="2147478658"/>
            <ac:cxnSpMk id="232" creationId="{3D48B171-A55A-A1BF-0096-4701BAF51A4F}"/>
          </ac:cxnSpMkLst>
        </pc:cxnChg>
        <pc:cxnChg chg="del mod">
          <ac:chgData name="Henry Jammes" userId="5f22554b-fd15-4676-8c82-dc6122af2a80" providerId="ADAL" clId="{A3A6ABF9-8563-404A-BEC3-1E0B3CC340AC}" dt="2023-09-08T00:09:35.511" v="36430" actId="478"/>
          <ac:cxnSpMkLst>
            <pc:docMk/>
            <pc:sldMk cId="459780517" sldId="2147478658"/>
            <ac:cxnSpMk id="233" creationId="{66D8B021-5854-30BF-7260-A8AE2791A41C}"/>
          </ac:cxnSpMkLst>
        </pc:cxnChg>
        <pc:cxnChg chg="del mod">
          <ac:chgData name="Henry Jammes" userId="5f22554b-fd15-4676-8c82-dc6122af2a80" providerId="ADAL" clId="{A3A6ABF9-8563-404A-BEC3-1E0B3CC340AC}" dt="2023-09-08T00:09:35.511" v="36430" actId="478"/>
          <ac:cxnSpMkLst>
            <pc:docMk/>
            <pc:sldMk cId="459780517" sldId="2147478658"/>
            <ac:cxnSpMk id="234" creationId="{FA6C473C-9F06-181E-3646-B7DE9248D9F0}"/>
          </ac:cxnSpMkLst>
        </pc:cxnChg>
        <pc:cxnChg chg="del mod">
          <ac:chgData name="Henry Jammes" userId="5f22554b-fd15-4676-8c82-dc6122af2a80" providerId="ADAL" clId="{A3A6ABF9-8563-404A-BEC3-1E0B3CC340AC}" dt="2023-09-08T00:09:35.511" v="36430" actId="478"/>
          <ac:cxnSpMkLst>
            <pc:docMk/>
            <pc:sldMk cId="459780517" sldId="2147478658"/>
            <ac:cxnSpMk id="235" creationId="{FC15F51D-D738-D96D-6803-0109D94B65B8}"/>
          </ac:cxnSpMkLst>
        </pc:cxnChg>
        <pc:cxnChg chg="del mod">
          <ac:chgData name="Henry Jammes" userId="5f22554b-fd15-4676-8c82-dc6122af2a80" providerId="ADAL" clId="{A3A6ABF9-8563-404A-BEC3-1E0B3CC340AC}" dt="2023-09-08T00:09:35.511" v="36430" actId="478"/>
          <ac:cxnSpMkLst>
            <pc:docMk/>
            <pc:sldMk cId="459780517" sldId="2147478658"/>
            <ac:cxnSpMk id="236" creationId="{6F6950AF-75CE-079E-D885-84E41D4333EC}"/>
          </ac:cxnSpMkLst>
        </pc:cxnChg>
        <pc:cxnChg chg="del mod">
          <ac:chgData name="Henry Jammes" userId="5f22554b-fd15-4676-8c82-dc6122af2a80" providerId="ADAL" clId="{A3A6ABF9-8563-404A-BEC3-1E0B3CC340AC}" dt="2023-09-08T00:09:35.511" v="36430" actId="478"/>
          <ac:cxnSpMkLst>
            <pc:docMk/>
            <pc:sldMk cId="459780517" sldId="2147478658"/>
            <ac:cxnSpMk id="275" creationId="{4C1A3D6E-373A-C21B-CE40-5758C4C4304C}"/>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9-08T00:09:43.398" v="36433"/>
              <pc2:cmMkLst xmlns:pc2="http://schemas.microsoft.com/office/powerpoint/2019/9/main/command">
                <pc:docMk/>
                <pc:sldMk cId="459780517" sldId="2147478658"/>
                <pc2:cmMk id="{6826AE05-6BF9-4364-96C6-2F013D96D8C9}"/>
              </pc2:cmMkLst>
            </pc226:cmChg>
            <pc226:cmChg xmlns:pc226="http://schemas.microsoft.com/office/powerpoint/2022/06/main/command" chg="add">
              <pc226:chgData name="Henry Jammes" userId="5f22554b-fd15-4676-8c82-dc6122af2a80" providerId="ADAL" clId="{A3A6ABF9-8563-404A-BEC3-1E0B3CC340AC}" dt="2023-09-08T00:22:44.245" v="37450"/>
              <pc2:cmMkLst xmlns:pc2="http://schemas.microsoft.com/office/powerpoint/2019/9/main/command">
                <pc:docMk/>
                <pc:sldMk cId="459780517" sldId="2147478658"/>
                <pc2:cmMk id="{2F4C80DC-0EB2-4B13-B3B7-E158EBABF847}"/>
              </pc2:cmMkLst>
            </pc226:cmChg>
          </p:ext>
        </pc:extLst>
      </pc:sldChg>
      <pc:sldChg chg="addSp delSp modSp add mod addCm">
        <pc:chgData name="Henry Jammes" userId="5f22554b-fd15-4676-8c82-dc6122af2a80" providerId="ADAL" clId="{A3A6ABF9-8563-404A-BEC3-1E0B3CC340AC}" dt="2023-09-08T13:10:19.797" v="40917" actId="20577"/>
        <pc:sldMkLst>
          <pc:docMk/>
          <pc:sldMk cId="1898096727" sldId="2147478659"/>
        </pc:sldMkLst>
        <pc:spChg chg="mod">
          <ac:chgData name="Henry Jammes" userId="5f22554b-fd15-4676-8c82-dc6122af2a80" providerId="ADAL" clId="{A3A6ABF9-8563-404A-BEC3-1E0B3CC340AC}" dt="2023-09-08T00:23:39.122" v="37457" actId="6549"/>
          <ac:spMkLst>
            <pc:docMk/>
            <pc:sldMk cId="1898096727" sldId="2147478659"/>
            <ac:spMk id="2" creationId="{06200FD3-EB50-A291-6952-748348F5754E}"/>
          </ac:spMkLst>
        </pc:spChg>
        <pc:spChg chg="del">
          <ac:chgData name="Henry Jammes" userId="5f22554b-fd15-4676-8c82-dc6122af2a80" providerId="ADAL" clId="{A3A6ABF9-8563-404A-BEC3-1E0B3CC340AC}" dt="2023-09-08T00:23:30.953" v="37455" actId="478"/>
          <ac:spMkLst>
            <pc:docMk/>
            <pc:sldMk cId="1898096727" sldId="2147478659"/>
            <ac:spMk id="3" creationId="{BA3B09E7-DC25-E43F-351B-EF69C7553F18}"/>
          </ac:spMkLst>
        </pc:spChg>
        <pc:spChg chg="mod">
          <ac:chgData name="Henry Jammes" userId="5f22554b-fd15-4676-8c82-dc6122af2a80" providerId="ADAL" clId="{A3A6ABF9-8563-404A-BEC3-1E0B3CC340AC}" dt="2023-09-08T13:10:19.797" v="40917" actId="20577"/>
          <ac:spMkLst>
            <pc:docMk/>
            <pc:sldMk cId="1898096727" sldId="2147478659"/>
            <ac:spMk id="7" creationId="{CDFA3B16-0CF6-4342-00CD-A2121780A14D}"/>
          </ac:spMkLst>
        </pc:spChg>
        <pc:spChg chg="mod">
          <ac:chgData name="Henry Jammes" userId="5f22554b-fd15-4676-8c82-dc6122af2a80" providerId="ADAL" clId="{A3A6ABF9-8563-404A-BEC3-1E0B3CC340AC}" dt="2023-09-08T00:23:41.656" v="37458"/>
          <ac:spMkLst>
            <pc:docMk/>
            <pc:sldMk cId="1898096727" sldId="2147478659"/>
            <ac:spMk id="9" creationId="{E4E52AF6-6402-CF31-0165-40896BB82699}"/>
          </ac:spMkLst>
        </pc:spChg>
        <pc:spChg chg="del">
          <ac:chgData name="Henry Jammes" userId="5f22554b-fd15-4676-8c82-dc6122af2a80" providerId="ADAL" clId="{A3A6ABF9-8563-404A-BEC3-1E0B3CC340AC}" dt="2023-09-08T00:23:30.953" v="37455" actId="478"/>
          <ac:spMkLst>
            <pc:docMk/>
            <pc:sldMk cId="1898096727" sldId="2147478659"/>
            <ac:spMk id="20" creationId="{91A88DBB-1574-6E46-8721-D9173B74627C}"/>
          </ac:spMkLst>
        </pc:spChg>
        <pc:spChg chg="del">
          <ac:chgData name="Henry Jammes" userId="5f22554b-fd15-4676-8c82-dc6122af2a80" providerId="ADAL" clId="{A3A6ABF9-8563-404A-BEC3-1E0B3CC340AC}" dt="2023-09-08T00:23:30.953" v="37455" actId="478"/>
          <ac:spMkLst>
            <pc:docMk/>
            <pc:sldMk cId="1898096727" sldId="2147478659"/>
            <ac:spMk id="21" creationId="{49C8F053-1E0B-C53F-A49B-9559573E98A1}"/>
          </ac:spMkLst>
        </pc:spChg>
        <pc:spChg chg="del">
          <ac:chgData name="Henry Jammes" userId="5f22554b-fd15-4676-8c82-dc6122af2a80" providerId="ADAL" clId="{A3A6ABF9-8563-404A-BEC3-1E0B3CC340AC}" dt="2023-09-08T00:23:30.953" v="37455" actId="478"/>
          <ac:spMkLst>
            <pc:docMk/>
            <pc:sldMk cId="1898096727" sldId="2147478659"/>
            <ac:spMk id="22" creationId="{45D114AC-0DA2-C2AF-451B-64F9D5B80711}"/>
          </ac:spMkLst>
        </pc:spChg>
        <pc:spChg chg="del">
          <ac:chgData name="Henry Jammes" userId="5f22554b-fd15-4676-8c82-dc6122af2a80" providerId="ADAL" clId="{A3A6ABF9-8563-404A-BEC3-1E0B3CC340AC}" dt="2023-09-08T00:23:30.953" v="37455" actId="478"/>
          <ac:spMkLst>
            <pc:docMk/>
            <pc:sldMk cId="1898096727" sldId="2147478659"/>
            <ac:spMk id="23" creationId="{E429E6BD-07BC-A559-34DF-CE211EDA942B}"/>
          </ac:spMkLst>
        </pc:spChg>
        <pc:spChg chg="del">
          <ac:chgData name="Henry Jammes" userId="5f22554b-fd15-4676-8c82-dc6122af2a80" providerId="ADAL" clId="{A3A6ABF9-8563-404A-BEC3-1E0B3CC340AC}" dt="2023-09-08T00:23:30.953" v="37455" actId="478"/>
          <ac:spMkLst>
            <pc:docMk/>
            <pc:sldMk cId="1898096727" sldId="2147478659"/>
            <ac:spMk id="24" creationId="{0C4C787E-EAF0-E787-9C03-61D4B66CA29D}"/>
          </ac:spMkLst>
        </pc:spChg>
        <pc:spChg chg="del">
          <ac:chgData name="Henry Jammes" userId="5f22554b-fd15-4676-8c82-dc6122af2a80" providerId="ADAL" clId="{A3A6ABF9-8563-404A-BEC3-1E0B3CC340AC}" dt="2023-09-08T00:23:30.953" v="37455" actId="478"/>
          <ac:spMkLst>
            <pc:docMk/>
            <pc:sldMk cId="1898096727" sldId="2147478659"/>
            <ac:spMk id="25" creationId="{CF207F7F-0513-FD56-EA54-0B914F1F9D20}"/>
          </ac:spMkLst>
        </pc:spChg>
        <pc:spChg chg="del">
          <ac:chgData name="Henry Jammes" userId="5f22554b-fd15-4676-8c82-dc6122af2a80" providerId="ADAL" clId="{A3A6ABF9-8563-404A-BEC3-1E0B3CC340AC}" dt="2023-09-08T00:23:30.953" v="37455" actId="478"/>
          <ac:spMkLst>
            <pc:docMk/>
            <pc:sldMk cId="1898096727" sldId="2147478659"/>
            <ac:spMk id="26" creationId="{DA30AF8C-389D-334D-7D1C-ACAC896C4885}"/>
          </ac:spMkLst>
        </pc:spChg>
        <pc:spChg chg="del">
          <ac:chgData name="Henry Jammes" userId="5f22554b-fd15-4676-8c82-dc6122af2a80" providerId="ADAL" clId="{A3A6ABF9-8563-404A-BEC3-1E0B3CC340AC}" dt="2023-09-08T00:23:30.953" v="37455" actId="478"/>
          <ac:spMkLst>
            <pc:docMk/>
            <pc:sldMk cId="1898096727" sldId="2147478659"/>
            <ac:spMk id="29" creationId="{8B1FF4E2-148C-E3AA-E8EF-5F5443C3BB1F}"/>
          </ac:spMkLst>
        </pc:spChg>
        <pc:spChg chg="del">
          <ac:chgData name="Henry Jammes" userId="5f22554b-fd15-4676-8c82-dc6122af2a80" providerId="ADAL" clId="{A3A6ABF9-8563-404A-BEC3-1E0B3CC340AC}" dt="2023-09-08T00:23:30.953" v="37455" actId="478"/>
          <ac:spMkLst>
            <pc:docMk/>
            <pc:sldMk cId="1898096727" sldId="2147478659"/>
            <ac:spMk id="33" creationId="{B350F372-6C51-0463-D11F-E6A55DE03E38}"/>
          </ac:spMkLst>
        </pc:spChg>
        <pc:spChg chg="del">
          <ac:chgData name="Henry Jammes" userId="5f22554b-fd15-4676-8c82-dc6122af2a80" providerId="ADAL" clId="{A3A6ABF9-8563-404A-BEC3-1E0B3CC340AC}" dt="2023-09-08T00:23:30.953" v="37455" actId="478"/>
          <ac:spMkLst>
            <pc:docMk/>
            <pc:sldMk cId="1898096727" sldId="2147478659"/>
            <ac:spMk id="34" creationId="{AA29E749-0F7F-F599-9C27-D99EE29B230D}"/>
          </ac:spMkLst>
        </pc:spChg>
        <pc:spChg chg="del">
          <ac:chgData name="Henry Jammes" userId="5f22554b-fd15-4676-8c82-dc6122af2a80" providerId="ADAL" clId="{A3A6ABF9-8563-404A-BEC3-1E0B3CC340AC}" dt="2023-09-08T00:23:30.953" v="37455" actId="478"/>
          <ac:spMkLst>
            <pc:docMk/>
            <pc:sldMk cId="1898096727" sldId="2147478659"/>
            <ac:spMk id="35" creationId="{8DBCBFF0-CCBA-2B23-5A6C-39C51097F491}"/>
          </ac:spMkLst>
        </pc:spChg>
        <pc:spChg chg="del">
          <ac:chgData name="Henry Jammes" userId="5f22554b-fd15-4676-8c82-dc6122af2a80" providerId="ADAL" clId="{A3A6ABF9-8563-404A-BEC3-1E0B3CC340AC}" dt="2023-09-08T00:23:30.953" v="37455" actId="478"/>
          <ac:spMkLst>
            <pc:docMk/>
            <pc:sldMk cId="1898096727" sldId="2147478659"/>
            <ac:spMk id="36" creationId="{15DCA23A-45FC-935A-090E-E60AED4D47B0}"/>
          </ac:spMkLst>
        </pc:spChg>
        <pc:spChg chg="del">
          <ac:chgData name="Henry Jammes" userId="5f22554b-fd15-4676-8c82-dc6122af2a80" providerId="ADAL" clId="{A3A6ABF9-8563-404A-BEC3-1E0B3CC340AC}" dt="2023-09-08T00:23:30.953" v="37455" actId="478"/>
          <ac:spMkLst>
            <pc:docMk/>
            <pc:sldMk cId="1898096727" sldId="2147478659"/>
            <ac:spMk id="201" creationId="{185C53A7-CA96-2BC4-7F00-419FEE383140}"/>
          </ac:spMkLst>
        </pc:spChg>
        <pc:spChg chg="del">
          <ac:chgData name="Henry Jammes" userId="5f22554b-fd15-4676-8c82-dc6122af2a80" providerId="ADAL" clId="{A3A6ABF9-8563-404A-BEC3-1E0B3CC340AC}" dt="2023-09-08T00:23:30.953" v="37455" actId="478"/>
          <ac:spMkLst>
            <pc:docMk/>
            <pc:sldMk cId="1898096727" sldId="2147478659"/>
            <ac:spMk id="204" creationId="{3A01BCCB-F21A-96DF-11ED-47BD6FB72078}"/>
          </ac:spMkLst>
        </pc:spChg>
        <pc:spChg chg="del">
          <ac:chgData name="Henry Jammes" userId="5f22554b-fd15-4676-8c82-dc6122af2a80" providerId="ADAL" clId="{A3A6ABF9-8563-404A-BEC3-1E0B3CC340AC}" dt="2023-09-08T00:23:30.953" v="37455" actId="478"/>
          <ac:spMkLst>
            <pc:docMk/>
            <pc:sldMk cId="1898096727" sldId="2147478659"/>
            <ac:spMk id="210" creationId="{DA7C4FE7-3164-59E8-7B06-CD2B36BEAE3F}"/>
          </ac:spMkLst>
        </pc:spChg>
        <pc:spChg chg="del">
          <ac:chgData name="Henry Jammes" userId="5f22554b-fd15-4676-8c82-dc6122af2a80" providerId="ADAL" clId="{A3A6ABF9-8563-404A-BEC3-1E0B3CC340AC}" dt="2023-09-08T00:23:30.953" v="37455" actId="478"/>
          <ac:spMkLst>
            <pc:docMk/>
            <pc:sldMk cId="1898096727" sldId="2147478659"/>
            <ac:spMk id="211" creationId="{2D6E4996-061E-B55C-CDDC-B574CC4FC3C8}"/>
          </ac:spMkLst>
        </pc:spChg>
        <pc:spChg chg="del">
          <ac:chgData name="Henry Jammes" userId="5f22554b-fd15-4676-8c82-dc6122af2a80" providerId="ADAL" clId="{A3A6ABF9-8563-404A-BEC3-1E0B3CC340AC}" dt="2023-09-08T00:23:30.953" v="37455" actId="478"/>
          <ac:spMkLst>
            <pc:docMk/>
            <pc:sldMk cId="1898096727" sldId="2147478659"/>
            <ac:spMk id="212" creationId="{1F781B69-A1DD-5FBA-E470-EB4728823905}"/>
          </ac:spMkLst>
        </pc:spChg>
        <pc:spChg chg="del">
          <ac:chgData name="Henry Jammes" userId="5f22554b-fd15-4676-8c82-dc6122af2a80" providerId="ADAL" clId="{A3A6ABF9-8563-404A-BEC3-1E0B3CC340AC}" dt="2023-09-08T00:23:30.953" v="37455" actId="478"/>
          <ac:spMkLst>
            <pc:docMk/>
            <pc:sldMk cId="1898096727" sldId="2147478659"/>
            <ac:spMk id="217" creationId="{AE2CDFFD-2ABF-8903-E1F4-D45F20D46EF2}"/>
          </ac:spMkLst>
        </pc:spChg>
        <pc:spChg chg="del">
          <ac:chgData name="Henry Jammes" userId="5f22554b-fd15-4676-8c82-dc6122af2a80" providerId="ADAL" clId="{A3A6ABF9-8563-404A-BEC3-1E0B3CC340AC}" dt="2023-09-08T00:23:30.953" v="37455" actId="478"/>
          <ac:spMkLst>
            <pc:docMk/>
            <pc:sldMk cId="1898096727" sldId="2147478659"/>
            <ac:spMk id="218" creationId="{49E7D6B4-DD1C-E8D2-C3E5-2A5F2994939D}"/>
          </ac:spMkLst>
        </pc:spChg>
        <pc:spChg chg="del">
          <ac:chgData name="Henry Jammes" userId="5f22554b-fd15-4676-8c82-dc6122af2a80" providerId="ADAL" clId="{A3A6ABF9-8563-404A-BEC3-1E0B3CC340AC}" dt="2023-09-08T00:23:30.953" v="37455" actId="478"/>
          <ac:spMkLst>
            <pc:docMk/>
            <pc:sldMk cId="1898096727" sldId="2147478659"/>
            <ac:spMk id="263" creationId="{7FBEE332-BA99-A7D7-3D11-D030A3C0D338}"/>
          </ac:spMkLst>
        </pc:spChg>
        <pc:spChg chg="del">
          <ac:chgData name="Henry Jammes" userId="5f22554b-fd15-4676-8c82-dc6122af2a80" providerId="ADAL" clId="{A3A6ABF9-8563-404A-BEC3-1E0B3CC340AC}" dt="2023-09-08T00:23:30.953" v="37455" actId="478"/>
          <ac:spMkLst>
            <pc:docMk/>
            <pc:sldMk cId="1898096727" sldId="2147478659"/>
            <ac:spMk id="264" creationId="{AC9AAA59-E414-28BF-60BE-A8C6110E3E28}"/>
          </ac:spMkLst>
        </pc:spChg>
        <pc:spChg chg="del">
          <ac:chgData name="Henry Jammes" userId="5f22554b-fd15-4676-8c82-dc6122af2a80" providerId="ADAL" clId="{A3A6ABF9-8563-404A-BEC3-1E0B3CC340AC}" dt="2023-09-08T00:23:30.953" v="37455" actId="478"/>
          <ac:spMkLst>
            <pc:docMk/>
            <pc:sldMk cId="1898096727" sldId="2147478659"/>
            <ac:spMk id="265" creationId="{B6AF2698-79F1-663A-AF9B-D4A04B929838}"/>
          </ac:spMkLst>
        </pc:spChg>
        <pc:spChg chg="del">
          <ac:chgData name="Henry Jammes" userId="5f22554b-fd15-4676-8c82-dc6122af2a80" providerId="ADAL" clId="{A3A6ABF9-8563-404A-BEC3-1E0B3CC340AC}" dt="2023-09-08T00:23:30.953" v="37455" actId="478"/>
          <ac:spMkLst>
            <pc:docMk/>
            <pc:sldMk cId="1898096727" sldId="2147478659"/>
            <ac:spMk id="266" creationId="{2C0B66A9-9AC4-3DF9-ED57-17D017FA8505}"/>
          </ac:spMkLst>
        </pc:spChg>
        <pc:spChg chg="del">
          <ac:chgData name="Henry Jammes" userId="5f22554b-fd15-4676-8c82-dc6122af2a80" providerId="ADAL" clId="{A3A6ABF9-8563-404A-BEC3-1E0B3CC340AC}" dt="2023-09-08T00:23:30.953" v="37455" actId="478"/>
          <ac:spMkLst>
            <pc:docMk/>
            <pc:sldMk cId="1898096727" sldId="2147478659"/>
            <ac:spMk id="267" creationId="{9837FF04-3886-DAB0-9D5F-04E9BD5B95A2}"/>
          </ac:spMkLst>
        </pc:spChg>
        <pc:spChg chg="del">
          <ac:chgData name="Henry Jammes" userId="5f22554b-fd15-4676-8c82-dc6122af2a80" providerId="ADAL" clId="{A3A6ABF9-8563-404A-BEC3-1E0B3CC340AC}" dt="2023-09-08T00:23:30.953" v="37455" actId="478"/>
          <ac:spMkLst>
            <pc:docMk/>
            <pc:sldMk cId="1898096727" sldId="2147478659"/>
            <ac:spMk id="268" creationId="{89AE6B4D-7F7D-F536-4C6C-C4B59D003B42}"/>
          </ac:spMkLst>
        </pc:spChg>
        <pc:spChg chg="del">
          <ac:chgData name="Henry Jammes" userId="5f22554b-fd15-4676-8c82-dc6122af2a80" providerId="ADAL" clId="{A3A6ABF9-8563-404A-BEC3-1E0B3CC340AC}" dt="2023-09-08T00:23:30.953" v="37455" actId="478"/>
          <ac:spMkLst>
            <pc:docMk/>
            <pc:sldMk cId="1898096727" sldId="2147478659"/>
            <ac:spMk id="269" creationId="{187994BA-D520-34C5-041C-A76CB59E8350}"/>
          </ac:spMkLst>
        </pc:spChg>
        <pc:spChg chg="del">
          <ac:chgData name="Henry Jammes" userId="5f22554b-fd15-4676-8c82-dc6122af2a80" providerId="ADAL" clId="{A3A6ABF9-8563-404A-BEC3-1E0B3CC340AC}" dt="2023-09-08T00:23:30.953" v="37455" actId="478"/>
          <ac:spMkLst>
            <pc:docMk/>
            <pc:sldMk cId="1898096727" sldId="2147478659"/>
            <ac:spMk id="270" creationId="{12CD2519-E1BE-99F8-67C4-9D20600CC985}"/>
          </ac:spMkLst>
        </pc:spChg>
        <pc:picChg chg="del">
          <ac:chgData name="Henry Jammes" userId="5f22554b-fd15-4676-8c82-dc6122af2a80" providerId="ADAL" clId="{A3A6ABF9-8563-404A-BEC3-1E0B3CC340AC}" dt="2023-09-08T00:23:30.953" v="37455" actId="478"/>
          <ac:picMkLst>
            <pc:docMk/>
            <pc:sldMk cId="1898096727" sldId="2147478659"/>
            <ac:picMk id="5" creationId="{C060C114-DE1A-191D-DBE4-C5ED02CCC8D5}"/>
          </ac:picMkLst>
        </pc:picChg>
        <pc:picChg chg="add mod">
          <ac:chgData name="Henry Jammes" userId="5f22554b-fd15-4676-8c82-dc6122af2a80" providerId="ADAL" clId="{A3A6ABF9-8563-404A-BEC3-1E0B3CC340AC}" dt="2023-09-08T00:24:12.631" v="37464" actId="1076"/>
          <ac:picMkLst>
            <pc:docMk/>
            <pc:sldMk cId="1898096727" sldId="2147478659"/>
            <ac:picMk id="6" creationId="{74D29180-CDB8-39F3-E353-872E53A72439}"/>
          </ac:picMkLst>
        </pc:picChg>
        <pc:picChg chg="del">
          <ac:chgData name="Henry Jammes" userId="5f22554b-fd15-4676-8c82-dc6122af2a80" providerId="ADAL" clId="{A3A6ABF9-8563-404A-BEC3-1E0B3CC340AC}" dt="2023-09-08T00:23:30.953" v="37455" actId="478"/>
          <ac:picMkLst>
            <pc:docMk/>
            <pc:sldMk cId="1898096727" sldId="2147478659"/>
            <ac:picMk id="40" creationId="{D054400A-433E-1910-7E77-62263C828619}"/>
          </ac:picMkLst>
        </pc:picChg>
        <pc:picChg chg="del">
          <ac:chgData name="Henry Jammes" userId="5f22554b-fd15-4676-8c82-dc6122af2a80" providerId="ADAL" clId="{A3A6ABF9-8563-404A-BEC3-1E0B3CC340AC}" dt="2023-09-08T00:23:30.953" v="37455" actId="478"/>
          <ac:picMkLst>
            <pc:docMk/>
            <pc:sldMk cId="1898096727" sldId="2147478659"/>
            <ac:picMk id="203" creationId="{2EAF3B78-B60D-CD71-33A7-1BC2F058308E}"/>
          </ac:picMkLst>
        </pc:picChg>
        <pc:picChg chg="del">
          <ac:chgData name="Henry Jammes" userId="5f22554b-fd15-4676-8c82-dc6122af2a80" providerId="ADAL" clId="{A3A6ABF9-8563-404A-BEC3-1E0B3CC340AC}" dt="2023-09-08T00:23:30.953" v="37455" actId="478"/>
          <ac:picMkLst>
            <pc:docMk/>
            <pc:sldMk cId="1898096727" sldId="2147478659"/>
            <ac:picMk id="207" creationId="{E18003BB-5B88-85CF-3586-C3033D466C61}"/>
          </ac:picMkLst>
        </pc:picChg>
        <pc:picChg chg="del">
          <ac:chgData name="Henry Jammes" userId="5f22554b-fd15-4676-8c82-dc6122af2a80" providerId="ADAL" clId="{A3A6ABF9-8563-404A-BEC3-1E0B3CC340AC}" dt="2023-09-08T00:23:30.953" v="37455" actId="478"/>
          <ac:picMkLst>
            <pc:docMk/>
            <pc:sldMk cId="1898096727" sldId="2147478659"/>
            <ac:picMk id="220" creationId="{585E7F98-F8E7-5E16-C488-5578EB91D0FD}"/>
          </ac:picMkLst>
        </pc:picChg>
        <pc:picChg chg="del">
          <ac:chgData name="Henry Jammes" userId="5f22554b-fd15-4676-8c82-dc6122af2a80" providerId="ADAL" clId="{A3A6ABF9-8563-404A-BEC3-1E0B3CC340AC}" dt="2023-09-08T00:23:30.953" v="37455" actId="478"/>
          <ac:picMkLst>
            <pc:docMk/>
            <pc:sldMk cId="1898096727" sldId="2147478659"/>
            <ac:picMk id="221" creationId="{2A95F62F-C655-9AE1-1A13-A3FA2D4FB708}"/>
          </ac:picMkLst>
        </pc:picChg>
        <pc:picChg chg="del">
          <ac:chgData name="Henry Jammes" userId="5f22554b-fd15-4676-8c82-dc6122af2a80" providerId="ADAL" clId="{A3A6ABF9-8563-404A-BEC3-1E0B3CC340AC}" dt="2023-09-08T00:23:30.953" v="37455" actId="478"/>
          <ac:picMkLst>
            <pc:docMk/>
            <pc:sldMk cId="1898096727" sldId="2147478659"/>
            <ac:picMk id="222" creationId="{68B25D9B-306F-8915-9989-B2B581E527F9}"/>
          </ac:picMkLst>
        </pc:picChg>
        <pc:picChg chg="del">
          <ac:chgData name="Henry Jammes" userId="5f22554b-fd15-4676-8c82-dc6122af2a80" providerId="ADAL" clId="{A3A6ABF9-8563-404A-BEC3-1E0B3CC340AC}" dt="2023-09-08T00:23:30.953" v="37455" actId="478"/>
          <ac:picMkLst>
            <pc:docMk/>
            <pc:sldMk cId="1898096727" sldId="2147478659"/>
            <ac:picMk id="223" creationId="{0EF9B5A5-8CE2-715F-7734-9FAE3849D195}"/>
          </ac:picMkLst>
        </pc:picChg>
        <pc:picChg chg="del">
          <ac:chgData name="Henry Jammes" userId="5f22554b-fd15-4676-8c82-dc6122af2a80" providerId="ADAL" clId="{A3A6ABF9-8563-404A-BEC3-1E0B3CC340AC}" dt="2023-09-08T00:23:30.953" v="37455" actId="478"/>
          <ac:picMkLst>
            <pc:docMk/>
            <pc:sldMk cId="1898096727" sldId="2147478659"/>
            <ac:picMk id="278" creationId="{3F76EBCD-4AA0-330D-D922-A679CD33B57E}"/>
          </ac:picMkLst>
        </pc:picChg>
        <pc:picChg chg="del">
          <ac:chgData name="Henry Jammes" userId="5f22554b-fd15-4676-8c82-dc6122af2a80" providerId="ADAL" clId="{A3A6ABF9-8563-404A-BEC3-1E0B3CC340AC}" dt="2023-09-08T00:23:30.953" v="37455" actId="478"/>
          <ac:picMkLst>
            <pc:docMk/>
            <pc:sldMk cId="1898096727" sldId="2147478659"/>
            <ac:picMk id="283" creationId="{7704919B-7854-715C-8F2E-5A211DFBD46E}"/>
          </ac:picMkLst>
        </pc:picChg>
        <pc:picChg chg="del">
          <ac:chgData name="Henry Jammes" userId="5f22554b-fd15-4676-8c82-dc6122af2a80" providerId="ADAL" clId="{A3A6ABF9-8563-404A-BEC3-1E0B3CC340AC}" dt="2023-09-08T00:23:30.953" v="37455" actId="478"/>
          <ac:picMkLst>
            <pc:docMk/>
            <pc:sldMk cId="1898096727" sldId="2147478659"/>
            <ac:picMk id="289" creationId="{3D0704FF-0E24-0848-2E2F-CEAE44D7C440}"/>
          </ac:picMkLst>
        </pc:picChg>
        <pc:picChg chg="del">
          <ac:chgData name="Henry Jammes" userId="5f22554b-fd15-4676-8c82-dc6122af2a80" providerId="ADAL" clId="{A3A6ABF9-8563-404A-BEC3-1E0B3CC340AC}" dt="2023-09-08T00:23:30.953" v="37455" actId="478"/>
          <ac:picMkLst>
            <pc:docMk/>
            <pc:sldMk cId="1898096727" sldId="2147478659"/>
            <ac:picMk id="292" creationId="{92053CAC-6961-A65E-B98E-253723F5C86A}"/>
          </ac:picMkLst>
        </pc:picChg>
        <pc:picChg chg="del">
          <ac:chgData name="Henry Jammes" userId="5f22554b-fd15-4676-8c82-dc6122af2a80" providerId="ADAL" clId="{A3A6ABF9-8563-404A-BEC3-1E0B3CC340AC}" dt="2023-09-08T00:23:30.953" v="37455" actId="478"/>
          <ac:picMkLst>
            <pc:docMk/>
            <pc:sldMk cId="1898096727" sldId="2147478659"/>
            <ac:picMk id="294" creationId="{7F8E124A-3DD5-F64D-B171-9B48FE2B946C}"/>
          </ac:picMkLst>
        </pc:picChg>
        <pc:picChg chg="del">
          <ac:chgData name="Henry Jammes" userId="5f22554b-fd15-4676-8c82-dc6122af2a80" providerId="ADAL" clId="{A3A6ABF9-8563-404A-BEC3-1E0B3CC340AC}" dt="2023-09-08T00:23:30.953" v="37455" actId="478"/>
          <ac:picMkLst>
            <pc:docMk/>
            <pc:sldMk cId="1898096727" sldId="2147478659"/>
            <ac:picMk id="295" creationId="{3E3B9E60-AEAA-09F1-183E-A760431799C0}"/>
          </ac:picMkLst>
        </pc:picChg>
        <pc:picChg chg="del">
          <ac:chgData name="Henry Jammes" userId="5f22554b-fd15-4676-8c82-dc6122af2a80" providerId="ADAL" clId="{A3A6ABF9-8563-404A-BEC3-1E0B3CC340AC}" dt="2023-09-08T00:23:30.953" v="37455" actId="478"/>
          <ac:picMkLst>
            <pc:docMk/>
            <pc:sldMk cId="1898096727" sldId="2147478659"/>
            <ac:picMk id="298" creationId="{47E8353A-A976-60BE-B455-7D8980EF9552}"/>
          </ac:picMkLst>
        </pc:picChg>
        <pc:picChg chg="del">
          <ac:chgData name="Henry Jammes" userId="5f22554b-fd15-4676-8c82-dc6122af2a80" providerId="ADAL" clId="{A3A6ABF9-8563-404A-BEC3-1E0B3CC340AC}" dt="2023-09-08T00:23:30.953" v="37455" actId="478"/>
          <ac:picMkLst>
            <pc:docMk/>
            <pc:sldMk cId="1898096727" sldId="2147478659"/>
            <ac:picMk id="299" creationId="{FE6164FD-5A00-B696-2A95-28C6DE8FD1A2}"/>
          </ac:picMkLst>
        </pc:picChg>
        <pc:picChg chg="del">
          <ac:chgData name="Henry Jammes" userId="5f22554b-fd15-4676-8c82-dc6122af2a80" providerId="ADAL" clId="{A3A6ABF9-8563-404A-BEC3-1E0B3CC340AC}" dt="2023-09-08T00:23:30.953" v="37455" actId="478"/>
          <ac:picMkLst>
            <pc:docMk/>
            <pc:sldMk cId="1898096727" sldId="2147478659"/>
            <ac:picMk id="301" creationId="{1036D6C5-F908-8561-B11D-8DD968839162}"/>
          </ac:picMkLst>
        </pc:picChg>
        <pc:cxnChg chg="del">
          <ac:chgData name="Henry Jammes" userId="5f22554b-fd15-4676-8c82-dc6122af2a80" providerId="ADAL" clId="{A3A6ABF9-8563-404A-BEC3-1E0B3CC340AC}" dt="2023-09-08T00:23:30.953" v="37455" actId="478"/>
          <ac:cxnSpMkLst>
            <pc:docMk/>
            <pc:sldMk cId="1898096727" sldId="2147478659"/>
            <ac:cxnSpMk id="14" creationId="{E404F59B-11CC-7FB3-2CE3-DE51AFF29AC9}"/>
          </ac:cxnSpMkLst>
        </pc:cxnChg>
        <pc:cxnChg chg="del">
          <ac:chgData name="Henry Jammes" userId="5f22554b-fd15-4676-8c82-dc6122af2a80" providerId="ADAL" clId="{A3A6ABF9-8563-404A-BEC3-1E0B3CC340AC}" dt="2023-09-08T00:23:30.953" v="37455" actId="478"/>
          <ac:cxnSpMkLst>
            <pc:docMk/>
            <pc:sldMk cId="1898096727" sldId="2147478659"/>
            <ac:cxnSpMk id="15" creationId="{B3E1DEB2-E9B3-492B-07B9-7A590B7FF5C1}"/>
          </ac:cxnSpMkLst>
        </pc:cxnChg>
        <pc:cxnChg chg="del">
          <ac:chgData name="Henry Jammes" userId="5f22554b-fd15-4676-8c82-dc6122af2a80" providerId="ADAL" clId="{A3A6ABF9-8563-404A-BEC3-1E0B3CC340AC}" dt="2023-09-08T00:23:30.953" v="37455" actId="478"/>
          <ac:cxnSpMkLst>
            <pc:docMk/>
            <pc:sldMk cId="1898096727" sldId="2147478659"/>
            <ac:cxnSpMk id="16" creationId="{5CECA8A4-B129-9156-C5C4-43764D2BE6B2}"/>
          </ac:cxnSpMkLst>
        </pc:cxnChg>
        <pc:cxnChg chg="del mod">
          <ac:chgData name="Henry Jammes" userId="5f22554b-fd15-4676-8c82-dc6122af2a80" providerId="ADAL" clId="{A3A6ABF9-8563-404A-BEC3-1E0B3CC340AC}" dt="2023-09-08T00:23:30.953" v="37455" actId="478"/>
          <ac:cxnSpMkLst>
            <pc:docMk/>
            <pc:sldMk cId="1898096727" sldId="2147478659"/>
            <ac:cxnSpMk id="27" creationId="{D622198D-E3D9-EB55-2E0F-2ACA140E7DEB}"/>
          </ac:cxnSpMkLst>
        </pc:cxnChg>
        <pc:cxnChg chg="del mod">
          <ac:chgData name="Henry Jammes" userId="5f22554b-fd15-4676-8c82-dc6122af2a80" providerId="ADAL" clId="{A3A6ABF9-8563-404A-BEC3-1E0B3CC340AC}" dt="2023-09-08T00:23:30.953" v="37455" actId="478"/>
          <ac:cxnSpMkLst>
            <pc:docMk/>
            <pc:sldMk cId="1898096727" sldId="2147478659"/>
            <ac:cxnSpMk id="28" creationId="{1C04D4F1-C037-03CC-DA61-E5C6959E064F}"/>
          </ac:cxnSpMkLst>
        </pc:cxnChg>
        <pc:cxnChg chg="del mod">
          <ac:chgData name="Henry Jammes" userId="5f22554b-fd15-4676-8c82-dc6122af2a80" providerId="ADAL" clId="{A3A6ABF9-8563-404A-BEC3-1E0B3CC340AC}" dt="2023-09-08T00:23:30.953" v="37455" actId="478"/>
          <ac:cxnSpMkLst>
            <pc:docMk/>
            <pc:sldMk cId="1898096727" sldId="2147478659"/>
            <ac:cxnSpMk id="30" creationId="{84F31A9C-29EB-DBC8-10CD-ACE0CE7FC1D9}"/>
          </ac:cxnSpMkLst>
        </pc:cxnChg>
        <pc:cxnChg chg="del">
          <ac:chgData name="Henry Jammes" userId="5f22554b-fd15-4676-8c82-dc6122af2a80" providerId="ADAL" clId="{A3A6ABF9-8563-404A-BEC3-1E0B3CC340AC}" dt="2023-09-08T00:23:30.953" v="37455" actId="478"/>
          <ac:cxnSpMkLst>
            <pc:docMk/>
            <pc:sldMk cId="1898096727" sldId="2147478659"/>
            <ac:cxnSpMk id="31" creationId="{F7779541-DCC2-A80A-5F44-C9C5B9D7504C}"/>
          </ac:cxnSpMkLst>
        </pc:cxnChg>
        <pc:cxnChg chg="del">
          <ac:chgData name="Henry Jammes" userId="5f22554b-fd15-4676-8c82-dc6122af2a80" providerId="ADAL" clId="{A3A6ABF9-8563-404A-BEC3-1E0B3CC340AC}" dt="2023-09-08T00:23:30.953" v="37455" actId="478"/>
          <ac:cxnSpMkLst>
            <pc:docMk/>
            <pc:sldMk cId="1898096727" sldId="2147478659"/>
            <ac:cxnSpMk id="32" creationId="{A3BFB05A-193D-2065-1A94-EB8A1C12CA17}"/>
          </ac:cxnSpMkLst>
        </pc:cxnChg>
        <pc:cxnChg chg="del mod">
          <ac:chgData name="Henry Jammes" userId="5f22554b-fd15-4676-8c82-dc6122af2a80" providerId="ADAL" clId="{A3A6ABF9-8563-404A-BEC3-1E0B3CC340AC}" dt="2023-09-08T00:23:30.953" v="37455" actId="478"/>
          <ac:cxnSpMkLst>
            <pc:docMk/>
            <pc:sldMk cId="1898096727" sldId="2147478659"/>
            <ac:cxnSpMk id="200" creationId="{13B1D1C7-6764-AB24-840F-DF0BE53C7BEC}"/>
          </ac:cxnSpMkLst>
        </pc:cxnChg>
        <pc:cxnChg chg="del mod">
          <ac:chgData name="Henry Jammes" userId="5f22554b-fd15-4676-8c82-dc6122af2a80" providerId="ADAL" clId="{A3A6ABF9-8563-404A-BEC3-1E0B3CC340AC}" dt="2023-09-08T00:23:30.953" v="37455" actId="478"/>
          <ac:cxnSpMkLst>
            <pc:docMk/>
            <pc:sldMk cId="1898096727" sldId="2147478659"/>
            <ac:cxnSpMk id="213" creationId="{809158EE-813B-62D3-2AE4-8E0826B49EAB}"/>
          </ac:cxnSpMkLst>
        </pc:cxnChg>
        <pc:cxnChg chg="del mod">
          <ac:chgData name="Henry Jammes" userId="5f22554b-fd15-4676-8c82-dc6122af2a80" providerId="ADAL" clId="{A3A6ABF9-8563-404A-BEC3-1E0B3CC340AC}" dt="2023-09-08T00:23:30.953" v="37455" actId="478"/>
          <ac:cxnSpMkLst>
            <pc:docMk/>
            <pc:sldMk cId="1898096727" sldId="2147478659"/>
            <ac:cxnSpMk id="214" creationId="{09107A79-3137-C161-CE93-7A4D8CE5359F}"/>
          </ac:cxnSpMkLst>
        </pc:cxnChg>
        <pc:cxnChg chg="del mod">
          <ac:chgData name="Henry Jammes" userId="5f22554b-fd15-4676-8c82-dc6122af2a80" providerId="ADAL" clId="{A3A6ABF9-8563-404A-BEC3-1E0B3CC340AC}" dt="2023-09-08T00:23:30.953" v="37455" actId="478"/>
          <ac:cxnSpMkLst>
            <pc:docMk/>
            <pc:sldMk cId="1898096727" sldId="2147478659"/>
            <ac:cxnSpMk id="215" creationId="{DB0C0ECB-3223-A32D-3D4C-4A4D4866EDD1}"/>
          </ac:cxnSpMkLst>
        </pc:cxnChg>
        <pc:cxnChg chg="del mod">
          <ac:chgData name="Henry Jammes" userId="5f22554b-fd15-4676-8c82-dc6122af2a80" providerId="ADAL" clId="{A3A6ABF9-8563-404A-BEC3-1E0B3CC340AC}" dt="2023-09-08T00:23:30.953" v="37455" actId="478"/>
          <ac:cxnSpMkLst>
            <pc:docMk/>
            <pc:sldMk cId="1898096727" sldId="2147478659"/>
            <ac:cxnSpMk id="216" creationId="{C1A83BE3-755C-64DB-8E1F-7DE0D386A1E0}"/>
          </ac:cxnSpMkLst>
        </pc:cxnChg>
        <pc:cxnChg chg="del mod">
          <ac:chgData name="Henry Jammes" userId="5f22554b-fd15-4676-8c82-dc6122af2a80" providerId="ADAL" clId="{A3A6ABF9-8563-404A-BEC3-1E0B3CC340AC}" dt="2023-09-08T00:23:30.953" v="37455" actId="478"/>
          <ac:cxnSpMkLst>
            <pc:docMk/>
            <pc:sldMk cId="1898096727" sldId="2147478659"/>
            <ac:cxnSpMk id="219" creationId="{07A7C814-BC4B-48DD-51F6-BF6CFAED9FCE}"/>
          </ac:cxnSpMkLst>
        </pc:cxnChg>
        <pc:cxnChg chg="del mod">
          <ac:chgData name="Henry Jammes" userId="5f22554b-fd15-4676-8c82-dc6122af2a80" providerId="ADAL" clId="{A3A6ABF9-8563-404A-BEC3-1E0B3CC340AC}" dt="2023-09-08T00:23:30.953" v="37455" actId="478"/>
          <ac:cxnSpMkLst>
            <pc:docMk/>
            <pc:sldMk cId="1898096727" sldId="2147478659"/>
            <ac:cxnSpMk id="229" creationId="{1270A8A9-DB01-5605-552E-62098FB81275}"/>
          </ac:cxnSpMkLst>
        </pc:cxnChg>
        <pc:cxnChg chg="del mod">
          <ac:chgData name="Henry Jammes" userId="5f22554b-fd15-4676-8c82-dc6122af2a80" providerId="ADAL" clId="{A3A6ABF9-8563-404A-BEC3-1E0B3CC340AC}" dt="2023-09-08T00:23:30.953" v="37455" actId="478"/>
          <ac:cxnSpMkLst>
            <pc:docMk/>
            <pc:sldMk cId="1898096727" sldId="2147478659"/>
            <ac:cxnSpMk id="230" creationId="{D0A831C1-B583-C4D8-595B-67DDA7443E9D}"/>
          </ac:cxnSpMkLst>
        </pc:cxnChg>
        <pc:cxnChg chg="del mod">
          <ac:chgData name="Henry Jammes" userId="5f22554b-fd15-4676-8c82-dc6122af2a80" providerId="ADAL" clId="{A3A6ABF9-8563-404A-BEC3-1E0B3CC340AC}" dt="2023-09-08T00:23:30.953" v="37455" actId="478"/>
          <ac:cxnSpMkLst>
            <pc:docMk/>
            <pc:sldMk cId="1898096727" sldId="2147478659"/>
            <ac:cxnSpMk id="231" creationId="{E7C5D42F-56FC-AAF1-0CD7-7936EC1D9A76}"/>
          </ac:cxnSpMkLst>
        </pc:cxnChg>
        <pc:cxnChg chg="del mod">
          <ac:chgData name="Henry Jammes" userId="5f22554b-fd15-4676-8c82-dc6122af2a80" providerId="ADAL" clId="{A3A6ABF9-8563-404A-BEC3-1E0B3CC340AC}" dt="2023-09-08T00:23:30.953" v="37455" actId="478"/>
          <ac:cxnSpMkLst>
            <pc:docMk/>
            <pc:sldMk cId="1898096727" sldId="2147478659"/>
            <ac:cxnSpMk id="232" creationId="{3D48B171-A55A-A1BF-0096-4701BAF51A4F}"/>
          </ac:cxnSpMkLst>
        </pc:cxnChg>
        <pc:cxnChg chg="del mod">
          <ac:chgData name="Henry Jammes" userId="5f22554b-fd15-4676-8c82-dc6122af2a80" providerId="ADAL" clId="{A3A6ABF9-8563-404A-BEC3-1E0B3CC340AC}" dt="2023-09-08T00:23:30.953" v="37455" actId="478"/>
          <ac:cxnSpMkLst>
            <pc:docMk/>
            <pc:sldMk cId="1898096727" sldId="2147478659"/>
            <ac:cxnSpMk id="233" creationId="{66D8B021-5854-30BF-7260-A8AE2791A41C}"/>
          </ac:cxnSpMkLst>
        </pc:cxnChg>
        <pc:cxnChg chg="del mod">
          <ac:chgData name="Henry Jammes" userId="5f22554b-fd15-4676-8c82-dc6122af2a80" providerId="ADAL" clId="{A3A6ABF9-8563-404A-BEC3-1E0B3CC340AC}" dt="2023-09-08T00:23:30.953" v="37455" actId="478"/>
          <ac:cxnSpMkLst>
            <pc:docMk/>
            <pc:sldMk cId="1898096727" sldId="2147478659"/>
            <ac:cxnSpMk id="234" creationId="{FA6C473C-9F06-181E-3646-B7DE9248D9F0}"/>
          </ac:cxnSpMkLst>
        </pc:cxnChg>
        <pc:cxnChg chg="del mod">
          <ac:chgData name="Henry Jammes" userId="5f22554b-fd15-4676-8c82-dc6122af2a80" providerId="ADAL" clId="{A3A6ABF9-8563-404A-BEC3-1E0B3CC340AC}" dt="2023-09-08T00:23:30.953" v="37455" actId="478"/>
          <ac:cxnSpMkLst>
            <pc:docMk/>
            <pc:sldMk cId="1898096727" sldId="2147478659"/>
            <ac:cxnSpMk id="235" creationId="{FC15F51D-D738-D96D-6803-0109D94B65B8}"/>
          </ac:cxnSpMkLst>
        </pc:cxnChg>
        <pc:cxnChg chg="del mod">
          <ac:chgData name="Henry Jammes" userId="5f22554b-fd15-4676-8c82-dc6122af2a80" providerId="ADAL" clId="{A3A6ABF9-8563-404A-BEC3-1E0B3CC340AC}" dt="2023-09-08T00:23:30.953" v="37455" actId="478"/>
          <ac:cxnSpMkLst>
            <pc:docMk/>
            <pc:sldMk cId="1898096727" sldId="2147478659"/>
            <ac:cxnSpMk id="236" creationId="{6F6950AF-75CE-079E-D885-84E41D4333EC}"/>
          </ac:cxnSpMkLst>
        </pc:cxnChg>
        <pc:cxnChg chg="del mod">
          <ac:chgData name="Henry Jammes" userId="5f22554b-fd15-4676-8c82-dc6122af2a80" providerId="ADAL" clId="{A3A6ABF9-8563-404A-BEC3-1E0B3CC340AC}" dt="2023-09-08T00:23:30.953" v="37455" actId="478"/>
          <ac:cxnSpMkLst>
            <pc:docMk/>
            <pc:sldMk cId="1898096727" sldId="2147478659"/>
            <ac:cxnSpMk id="275" creationId="{4C1A3D6E-373A-C21B-CE40-5758C4C4304C}"/>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08T00:26:04.826" v="37560"/>
              <pc2:cmMkLst xmlns:pc2="http://schemas.microsoft.com/office/powerpoint/2019/9/main/command">
                <pc:docMk/>
                <pc:sldMk cId="1898096727" sldId="2147478659"/>
                <pc2:cmMk id="{73C36DD0-0DB1-45CD-9FA8-02B772358BEE}"/>
              </pc2:cmMkLst>
            </pc226:cmChg>
          </p:ext>
        </pc:extLst>
      </pc:sldChg>
      <pc:sldChg chg="add del">
        <pc:chgData name="Henry Jammes" userId="5f22554b-fd15-4676-8c82-dc6122af2a80" providerId="ADAL" clId="{A3A6ABF9-8563-404A-BEC3-1E0B3CC340AC}" dt="2023-09-08T01:12:51.539" v="39684" actId="47"/>
        <pc:sldMkLst>
          <pc:docMk/>
          <pc:sldMk cId="2899805929" sldId="2147478660"/>
        </pc:sldMkLst>
      </pc:sldChg>
      <pc:sldChg chg="add">
        <pc:chgData name="Henry Jammes" userId="5f22554b-fd15-4676-8c82-dc6122af2a80" providerId="ADAL" clId="{A3A6ABF9-8563-404A-BEC3-1E0B3CC340AC}" dt="2023-09-08T01:24:39.133" v="39694" actId="2890"/>
        <pc:sldMkLst>
          <pc:docMk/>
          <pc:sldMk cId="3600318766" sldId="2147478660"/>
        </pc:sldMkLst>
      </pc:sldChg>
      <pc:sldChg chg="add">
        <pc:chgData name="Henry Jammes" userId="5f22554b-fd15-4676-8c82-dc6122af2a80" providerId="ADAL" clId="{A3A6ABF9-8563-404A-BEC3-1E0B3CC340AC}" dt="2023-09-08T10:04:22.219" v="40646"/>
        <pc:sldMkLst>
          <pc:docMk/>
          <pc:sldMk cId="140285584" sldId="2147478661"/>
        </pc:sldMkLst>
      </pc:sldChg>
      <pc:sldChg chg="addSp delSp modSp add mod">
        <pc:chgData name="Henry Jammes" userId="5f22554b-fd15-4676-8c82-dc6122af2a80" providerId="ADAL" clId="{A3A6ABF9-8563-404A-BEC3-1E0B3CC340AC}" dt="2023-09-23T20:29:31.873" v="46408" actId="108"/>
        <pc:sldMkLst>
          <pc:docMk/>
          <pc:sldMk cId="1090506258" sldId="2147478662"/>
        </pc:sldMkLst>
        <pc:spChg chg="mod">
          <ac:chgData name="Henry Jammes" userId="5f22554b-fd15-4676-8c82-dc6122af2a80" providerId="ADAL" clId="{A3A6ABF9-8563-404A-BEC3-1E0B3CC340AC}" dt="2023-09-08T14:52:48.725" v="41017"/>
          <ac:spMkLst>
            <pc:docMk/>
            <pc:sldMk cId="1090506258" sldId="2147478662"/>
            <ac:spMk id="2" creationId="{06200FD3-EB50-A291-6952-748348F5754E}"/>
          </ac:spMkLst>
        </pc:spChg>
        <pc:spChg chg="mod">
          <ac:chgData name="Henry Jammes" userId="5f22554b-fd15-4676-8c82-dc6122af2a80" providerId="ADAL" clId="{A3A6ABF9-8563-404A-BEC3-1E0B3CC340AC}" dt="2023-09-08T14:53:36.101" v="41168" actId="20577"/>
          <ac:spMkLst>
            <pc:docMk/>
            <pc:sldMk cId="1090506258" sldId="2147478662"/>
            <ac:spMk id="3" creationId="{77FB708B-1EC6-0043-1545-8A46233783FD}"/>
          </ac:spMkLst>
        </pc:spChg>
        <pc:spChg chg="del mod">
          <ac:chgData name="Henry Jammes" userId="5f22554b-fd15-4676-8c82-dc6122af2a80" providerId="ADAL" clId="{A3A6ABF9-8563-404A-BEC3-1E0B3CC340AC}" dt="2023-09-08T14:53:40.550" v="41169" actId="478"/>
          <ac:spMkLst>
            <pc:docMk/>
            <pc:sldMk cId="1090506258" sldId="2147478662"/>
            <ac:spMk id="5" creationId="{EBF7ED77-A742-FBCE-BD52-DC34A33041EE}"/>
          </ac:spMkLst>
        </pc:spChg>
        <pc:spChg chg="add mod">
          <ac:chgData name="Henry Jammes" userId="5f22554b-fd15-4676-8c82-dc6122af2a80" providerId="ADAL" clId="{A3A6ABF9-8563-404A-BEC3-1E0B3CC340AC}" dt="2023-09-23T20:29:31.873" v="46408" actId="108"/>
          <ac:spMkLst>
            <pc:docMk/>
            <pc:sldMk cId="1090506258" sldId="2147478662"/>
            <ac:spMk id="6" creationId="{82195C04-4AA8-CF93-EB8F-3F78A2FC3E18}"/>
          </ac:spMkLst>
        </pc:spChg>
        <pc:spChg chg="mod">
          <ac:chgData name="Henry Jammes" userId="5f22554b-fd15-4676-8c82-dc6122af2a80" providerId="ADAL" clId="{A3A6ABF9-8563-404A-BEC3-1E0B3CC340AC}" dt="2023-09-08T14:59:09.801" v="42234" actId="20577"/>
          <ac:spMkLst>
            <pc:docMk/>
            <pc:sldMk cId="1090506258" sldId="2147478662"/>
            <ac:spMk id="7" creationId="{CDFA3B16-0CF6-4342-00CD-A2121780A14D}"/>
          </ac:spMkLst>
        </pc:spChg>
        <pc:graphicFrameChg chg="modGraphic">
          <ac:chgData name="Henry Jammes" userId="5f22554b-fd15-4676-8c82-dc6122af2a80" providerId="ADAL" clId="{A3A6ABF9-8563-404A-BEC3-1E0B3CC340AC}" dt="2023-09-08T14:53:16.484" v="41135" actId="20577"/>
          <ac:graphicFrameMkLst>
            <pc:docMk/>
            <pc:sldMk cId="1090506258" sldId="2147478662"/>
            <ac:graphicFrameMk id="4" creationId="{882C9BB9-AC4D-4894-D1FB-709C728B32AC}"/>
          </ac:graphicFrameMkLst>
        </pc:graphicFrameChg>
      </pc:sldChg>
      <pc:sldChg chg="add del">
        <pc:chgData name="Henry Jammes" userId="5f22554b-fd15-4676-8c82-dc6122af2a80" providerId="ADAL" clId="{A3A6ABF9-8563-404A-BEC3-1E0B3CC340AC}" dt="2023-09-08T10:04:53.078" v="40652"/>
        <pc:sldMkLst>
          <pc:docMk/>
          <pc:sldMk cId="1862577526" sldId="2147478662"/>
        </pc:sldMkLst>
      </pc:sldChg>
      <pc:sldChg chg="modSp add mod">
        <pc:chgData name="Henry Jammes" userId="5f22554b-fd15-4676-8c82-dc6122af2a80" providerId="ADAL" clId="{A3A6ABF9-8563-404A-BEC3-1E0B3CC340AC}" dt="2023-09-08T21:21:08.299" v="44321"/>
        <pc:sldMkLst>
          <pc:docMk/>
          <pc:sldMk cId="340826985" sldId="2147478663"/>
        </pc:sldMkLst>
        <pc:spChg chg="mod">
          <ac:chgData name="Henry Jammes" userId="5f22554b-fd15-4676-8c82-dc6122af2a80" providerId="ADAL" clId="{A3A6ABF9-8563-404A-BEC3-1E0B3CC340AC}" dt="2023-09-08T21:19:03.508" v="44034" actId="6549"/>
          <ac:spMkLst>
            <pc:docMk/>
            <pc:sldMk cId="340826985" sldId="2147478663"/>
            <ac:spMk id="3" creationId="{77FB708B-1EC6-0043-1545-8A46233783FD}"/>
          </ac:spMkLst>
        </pc:spChg>
        <pc:spChg chg="mod">
          <ac:chgData name="Henry Jammes" userId="5f22554b-fd15-4676-8c82-dc6122af2a80" providerId="ADAL" clId="{A3A6ABF9-8563-404A-BEC3-1E0B3CC340AC}" dt="2023-09-08T21:18:35.829" v="43966" actId="6549"/>
          <ac:spMkLst>
            <pc:docMk/>
            <pc:sldMk cId="340826985" sldId="2147478663"/>
            <ac:spMk id="7" creationId="{CDFA3B16-0CF6-4342-00CD-A2121780A14D}"/>
          </ac:spMkLst>
        </pc:spChg>
        <pc:graphicFrameChg chg="mod modGraphic">
          <ac:chgData name="Henry Jammes" userId="5f22554b-fd15-4676-8c82-dc6122af2a80" providerId="ADAL" clId="{A3A6ABF9-8563-404A-BEC3-1E0B3CC340AC}" dt="2023-09-08T21:21:08.299" v="44321"/>
          <ac:graphicFrameMkLst>
            <pc:docMk/>
            <pc:sldMk cId="340826985" sldId="2147478663"/>
            <ac:graphicFrameMk id="4" creationId="{882C9BB9-AC4D-4894-D1FB-709C728B32AC}"/>
          </ac:graphicFrameMkLst>
        </pc:graphicFrameChg>
      </pc:sldChg>
      <pc:sldChg chg="modSp add mod">
        <pc:chgData name="Henry Jammes" userId="5f22554b-fd15-4676-8c82-dc6122af2a80" providerId="ADAL" clId="{A3A6ABF9-8563-404A-BEC3-1E0B3CC340AC}" dt="2023-09-08T21:30:44.644" v="45279" actId="20577"/>
        <pc:sldMkLst>
          <pc:docMk/>
          <pc:sldMk cId="4013334298" sldId="2147478664"/>
        </pc:sldMkLst>
        <pc:spChg chg="mod">
          <ac:chgData name="Henry Jammes" userId="5f22554b-fd15-4676-8c82-dc6122af2a80" providerId="ADAL" clId="{A3A6ABF9-8563-404A-BEC3-1E0B3CC340AC}" dt="2023-09-08T21:29:40.211" v="45218"/>
          <ac:spMkLst>
            <pc:docMk/>
            <pc:sldMk cId="4013334298" sldId="2147478664"/>
            <ac:spMk id="2" creationId="{06200FD3-EB50-A291-6952-748348F5754E}"/>
          </ac:spMkLst>
        </pc:spChg>
        <pc:spChg chg="mod">
          <ac:chgData name="Henry Jammes" userId="5f22554b-fd15-4676-8c82-dc6122af2a80" providerId="ADAL" clId="{A3A6ABF9-8563-404A-BEC3-1E0B3CC340AC}" dt="2023-09-08T21:29:43.315" v="45221" actId="20577"/>
          <ac:spMkLst>
            <pc:docMk/>
            <pc:sldMk cId="4013334298" sldId="2147478664"/>
            <ac:spMk id="3" creationId="{77FB708B-1EC6-0043-1545-8A46233783FD}"/>
          </ac:spMkLst>
        </pc:spChg>
        <pc:spChg chg="mod">
          <ac:chgData name="Henry Jammes" userId="5f22554b-fd15-4676-8c82-dc6122af2a80" providerId="ADAL" clId="{A3A6ABF9-8563-404A-BEC3-1E0B3CC340AC}" dt="2023-09-08T21:29:45.394" v="45225" actId="20577"/>
          <ac:spMkLst>
            <pc:docMk/>
            <pc:sldMk cId="4013334298" sldId="2147478664"/>
            <ac:spMk id="6" creationId="{82195C04-4AA8-CF93-EB8F-3F78A2FC3E18}"/>
          </ac:spMkLst>
        </pc:spChg>
        <pc:spChg chg="mod">
          <ac:chgData name="Henry Jammes" userId="5f22554b-fd15-4676-8c82-dc6122af2a80" providerId="ADAL" clId="{A3A6ABF9-8563-404A-BEC3-1E0B3CC340AC}" dt="2023-09-08T21:30:44.644" v="45279" actId="20577"/>
          <ac:spMkLst>
            <pc:docMk/>
            <pc:sldMk cId="4013334298" sldId="2147478664"/>
            <ac:spMk id="7" creationId="{CDFA3B16-0CF6-4342-00CD-A2121780A14D}"/>
          </ac:spMkLst>
        </pc:spChg>
        <pc:graphicFrameChg chg="modGraphic">
          <ac:chgData name="Henry Jammes" userId="5f22554b-fd15-4676-8c82-dc6122af2a80" providerId="ADAL" clId="{A3A6ABF9-8563-404A-BEC3-1E0B3CC340AC}" dt="2023-09-08T21:29:44.517" v="45224" actId="20577"/>
          <ac:graphicFrameMkLst>
            <pc:docMk/>
            <pc:sldMk cId="4013334298" sldId="2147478664"/>
            <ac:graphicFrameMk id="4" creationId="{882C9BB9-AC4D-4894-D1FB-709C728B32AC}"/>
          </ac:graphicFrameMkLst>
        </pc:graphicFrameChg>
      </pc:sldChg>
      <pc:sldChg chg="modSp add mod">
        <pc:chgData name="Henry Jammes" userId="5f22554b-fd15-4676-8c82-dc6122af2a80" providerId="ADAL" clId="{A3A6ABF9-8563-404A-BEC3-1E0B3CC340AC}" dt="2023-09-08T21:30:50.752" v="45281" actId="20577"/>
        <pc:sldMkLst>
          <pc:docMk/>
          <pc:sldMk cId="2642703768" sldId="2147478665"/>
        </pc:sldMkLst>
        <pc:spChg chg="mod">
          <ac:chgData name="Henry Jammes" userId="5f22554b-fd15-4676-8c82-dc6122af2a80" providerId="ADAL" clId="{A3A6ABF9-8563-404A-BEC3-1E0B3CC340AC}" dt="2023-09-08T21:30:34.153" v="45276"/>
          <ac:spMkLst>
            <pc:docMk/>
            <pc:sldMk cId="2642703768" sldId="2147478665"/>
            <ac:spMk id="2" creationId="{06200FD3-EB50-A291-6952-748348F5754E}"/>
          </ac:spMkLst>
        </pc:spChg>
        <pc:spChg chg="mod">
          <ac:chgData name="Henry Jammes" userId="5f22554b-fd15-4676-8c82-dc6122af2a80" providerId="ADAL" clId="{A3A6ABF9-8563-404A-BEC3-1E0B3CC340AC}" dt="2023-09-08T21:30:50.752" v="45281" actId="20577"/>
          <ac:spMkLst>
            <pc:docMk/>
            <pc:sldMk cId="2642703768" sldId="2147478665"/>
            <ac:spMk id="7" creationId="{CDFA3B16-0CF6-4342-00CD-A2121780A14D}"/>
          </ac:spMkLst>
        </pc:spChg>
      </pc:sldChg>
      <pc:sldChg chg="modSp add mod">
        <pc:chgData name="Henry Jammes" userId="5f22554b-fd15-4676-8c82-dc6122af2a80" providerId="ADAL" clId="{A3A6ABF9-8563-404A-BEC3-1E0B3CC340AC}" dt="2023-09-08T21:30:47.717" v="45280" actId="20577"/>
        <pc:sldMkLst>
          <pc:docMk/>
          <pc:sldMk cId="3900821400" sldId="2147478666"/>
        </pc:sldMkLst>
        <pc:spChg chg="mod">
          <ac:chgData name="Henry Jammes" userId="5f22554b-fd15-4676-8c82-dc6122af2a80" providerId="ADAL" clId="{A3A6ABF9-8563-404A-BEC3-1E0B3CC340AC}" dt="2023-09-08T21:30:40.409" v="45278"/>
          <ac:spMkLst>
            <pc:docMk/>
            <pc:sldMk cId="3900821400" sldId="2147478666"/>
            <ac:spMk id="2" creationId="{06200FD3-EB50-A291-6952-748348F5754E}"/>
          </ac:spMkLst>
        </pc:spChg>
        <pc:spChg chg="mod">
          <ac:chgData name="Henry Jammes" userId="5f22554b-fd15-4676-8c82-dc6122af2a80" providerId="ADAL" clId="{A3A6ABF9-8563-404A-BEC3-1E0B3CC340AC}" dt="2023-09-08T21:30:47.717" v="45280" actId="20577"/>
          <ac:spMkLst>
            <pc:docMk/>
            <pc:sldMk cId="3900821400" sldId="2147478666"/>
            <ac:spMk id="7" creationId="{CDFA3B16-0CF6-4342-00CD-A2121780A14D}"/>
          </ac:spMkLst>
        </pc:spChg>
      </pc:sldChg>
      <pc:sldChg chg="add del">
        <pc:chgData name="Henry Jammes" userId="5f22554b-fd15-4676-8c82-dc6122af2a80" providerId="ADAL" clId="{A3A6ABF9-8563-404A-BEC3-1E0B3CC340AC}" dt="2023-09-08T21:31:56.163" v="45297" actId="47"/>
        <pc:sldMkLst>
          <pc:docMk/>
          <pc:sldMk cId="745117549" sldId="2147478667"/>
        </pc:sldMkLst>
      </pc:sldChg>
      <pc:sldChg chg="add del">
        <pc:chgData name="Henry Jammes" userId="5f22554b-fd15-4676-8c82-dc6122af2a80" providerId="ADAL" clId="{A3A6ABF9-8563-404A-BEC3-1E0B3CC340AC}" dt="2023-09-08T21:31:49.068" v="45294" actId="2696"/>
        <pc:sldMkLst>
          <pc:docMk/>
          <pc:sldMk cId="1619693309" sldId="2147478667"/>
        </pc:sldMkLst>
      </pc:sldChg>
      <pc:sldChg chg="modSp add mod">
        <pc:chgData name="Henry Jammes" userId="5f22554b-fd15-4676-8c82-dc6122af2a80" providerId="ADAL" clId="{A3A6ABF9-8563-404A-BEC3-1E0B3CC340AC}" dt="2023-09-08T21:33:34.868" v="45464" actId="20577"/>
        <pc:sldMkLst>
          <pc:docMk/>
          <pc:sldMk cId="3252345120" sldId="2147478668"/>
        </pc:sldMkLst>
        <pc:spChg chg="mod">
          <ac:chgData name="Henry Jammes" userId="5f22554b-fd15-4676-8c82-dc6122af2a80" providerId="ADAL" clId="{A3A6ABF9-8563-404A-BEC3-1E0B3CC340AC}" dt="2023-09-08T21:32:41.836" v="45336"/>
          <ac:spMkLst>
            <pc:docMk/>
            <pc:sldMk cId="3252345120" sldId="2147478668"/>
            <ac:spMk id="2" creationId="{06200FD3-EB50-A291-6952-748348F5754E}"/>
          </ac:spMkLst>
        </pc:spChg>
        <pc:spChg chg="mod">
          <ac:chgData name="Henry Jammes" userId="5f22554b-fd15-4676-8c82-dc6122af2a80" providerId="ADAL" clId="{A3A6ABF9-8563-404A-BEC3-1E0B3CC340AC}" dt="2023-09-08T21:32:56.751" v="45400" actId="20577"/>
          <ac:spMkLst>
            <pc:docMk/>
            <pc:sldMk cId="3252345120" sldId="2147478668"/>
            <ac:spMk id="3" creationId="{77FB708B-1EC6-0043-1545-8A46233783FD}"/>
          </ac:spMkLst>
        </pc:spChg>
        <pc:spChg chg="mod">
          <ac:chgData name="Henry Jammes" userId="5f22554b-fd15-4676-8c82-dc6122af2a80" providerId="ADAL" clId="{A3A6ABF9-8563-404A-BEC3-1E0B3CC340AC}" dt="2023-09-08T21:33:08.006" v="45410" actId="20577"/>
          <ac:spMkLst>
            <pc:docMk/>
            <pc:sldMk cId="3252345120" sldId="2147478668"/>
            <ac:spMk id="5" creationId="{713C0EDE-5347-B8FC-9D56-781F67C7E4C1}"/>
          </ac:spMkLst>
        </pc:spChg>
        <pc:spChg chg="mod">
          <ac:chgData name="Henry Jammes" userId="5f22554b-fd15-4676-8c82-dc6122af2a80" providerId="ADAL" clId="{A3A6ABF9-8563-404A-BEC3-1E0B3CC340AC}" dt="2023-09-08T21:33:09.423" v="45411" actId="20577"/>
          <ac:spMkLst>
            <pc:docMk/>
            <pc:sldMk cId="3252345120" sldId="2147478668"/>
            <ac:spMk id="6" creationId="{076F0F01-D547-EAF1-1DA6-7C0297A2A941}"/>
          </ac:spMkLst>
        </pc:spChg>
        <pc:spChg chg="mod">
          <ac:chgData name="Henry Jammes" userId="5f22554b-fd15-4676-8c82-dc6122af2a80" providerId="ADAL" clId="{A3A6ABF9-8563-404A-BEC3-1E0B3CC340AC}" dt="2023-09-08T21:33:34.868" v="45464" actId="20577"/>
          <ac:spMkLst>
            <pc:docMk/>
            <pc:sldMk cId="3252345120" sldId="2147478668"/>
            <ac:spMk id="7" creationId="{FA2A3B42-5989-8325-9E53-C665FD9AB133}"/>
          </ac:spMkLst>
        </pc:spChg>
        <pc:spChg chg="mod">
          <ac:chgData name="Henry Jammes" userId="5f22554b-fd15-4676-8c82-dc6122af2a80" providerId="ADAL" clId="{A3A6ABF9-8563-404A-BEC3-1E0B3CC340AC}" dt="2023-09-08T21:33:10.402" v="45412" actId="20577"/>
          <ac:spMkLst>
            <pc:docMk/>
            <pc:sldMk cId="3252345120" sldId="2147478668"/>
            <ac:spMk id="8" creationId="{B955FCDA-2EFA-98B8-F6EF-99548F5BCDD6}"/>
          </ac:spMkLst>
        </pc:spChg>
        <pc:graphicFrameChg chg="mod modGraphic">
          <ac:chgData name="Henry Jammes" userId="5f22554b-fd15-4676-8c82-dc6122af2a80" providerId="ADAL" clId="{A3A6ABF9-8563-404A-BEC3-1E0B3CC340AC}" dt="2023-09-08T21:33:06.054" v="45409"/>
          <ac:graphicFrameMkLst>
            <pc:docMk/>
            <pc:sldMk cId="3252345120" sldId="2147478668"/>
            <ac:graphicFrameMk id="42" creationId="{DC128E1B-AD7A-382B-7A91-BAA6B4B9C014}"/>
          </ac:graphicFrameMkLst>
        </pc:graphicFrameChg>
      </pc:sldChg>
      <pc:sldChg chg="modSp add mod ord">
        <pc:chgData name="Henry Jammes" userId="5f22554b-fd15-4676-8c82-dc6122af2a80" providerId="ADAL" clId="{A3A6ABF9-8563-404A-BEC3-1E0B3CC340AC}" dt="2023-09-23T20:28:48.851" v="46404" actId="20577"/>
        <pc:sldMkLst>
          <pc:docMk/>
          <pc:sldMk cId="1624925697" sldId="2147478669"/>
        </pc:sldMkLst>
        <pc:spChg chg="mod">
          <ac:chgData name="Henry Jammes" userId="5f22554b-fd15-4676-8c82-dc6122af2a80" providerId="ADAL" clId="{A3A6ABF9-8563-404A-BEC3-1E0B3CC340AC}" dt="2023-09-23T20:23:57.009" v="45505" actId="20577"/>
          <ac:spMkLst>
            <pc:docMk/>
            <pc:sldMk cId="1624925697" sldId="2147478669"/>
            <ac:spMk id="2" creationId="{06200FD3-EB50-A291-6952-748348F5754E}"/>
          </ac:spMkLst>
        </pc:spChg>
        <pc:spChg chg="mod">
          <ac:chgData name="Henry Jammes" userId="5f22554b-fd15-4676-8c82-dc6122af2a80" providerId="ADAL" clId="{A3A6ABF9-8563-404A-BEC3-1E0B3CC340AC}" dt="2023-09-23T20:24:38.556" v="45679" actId="20577"/>
          <ac:spMkLst>
            <pc:docMk/>
            <pc:sldMk cId="1624925697" sldId="2147478669"/>
            <ac:spMk id="3" creationId="{77FB708B-1EC6-0043-1545-8A46233783FD}"/>
          </ac:spMkLst>
        </pc:spChg>
        <pc:spChg chg="mod">
          <ac:chgData name="Henry Jammes" userId="5f22554b-fd15-4676-8c82-dc6122af2a80" providerId="ADAL" clId="{A3A6ABF9-8563-404A-BEC3-1E0B3CC340AC}" dt="2023-09-23T20:28:48.851" v="46404" actId="20577"/>
          <ac:spMkLst>
            <pc:docMk/>
            <pc:sldMk cId="1624925697" sldId="2147478669"/>
            <ac:spMk id="5" creationId="{EBF7ED77-A742-FBCE-BD52-DC34A33041EE}"/>
          </ac:spMkLst>
        </pc:spChg>
        <pc:spChg chg="mod">
          <ac:chgData name="Henry Jammes" userId="5f22554b-fd15-4676-8c82-dc6122af2a80" providerId="ADAL" clId="{A3A6ABF9-8563-404A-BEC3-1E0B3CC340AC}" dt="2023-09-23T20:27:45.334" v="46288" actId="207"/>
          <ac:spMkLst>
            <pc:docMk/>
            <pc:sldMk cId="1624925697" sldId="2147478669"/>
            <ac:spMk id="7" creationId="{CDFA3B16-0CF6-4342-00CD-A2121780A14D}"/>
          </ac:spMkLst>
        </pc:spChg>
        <pc:graphicFrameChg chg="modGraphic">
          <ac:chgData name="Henry Jammes" userId="5f22554b-fd15-4676-8c82-dc6122af2a80" providerId="ADAL" clId="{A3A6ABF9-8563-404A-BEC3-1E0B3CC340AC}" dt="2023-09-23T20:24:55.729" v="45766" actId="20577"/>
          <ac:graphicFrameMkLst>
            <pc:docMk/>
            <pc:sldMk cId="1624925697" sldId="2147478669"/>
            <ac:graphicFrameMk id="4" creationId="{882C9BB9-AC4D-4894-D1FB-709C728B32AC}"/>
          </ac:graphicFrameMkLst>
        </pc:graphicFrameChg>
      </pc:sldChg>
      <pc:sldChg chg="addSp delSp modSp add mod ord addCm">
        <pc:chgData name="Henry Jammes" userId="5f22554b-fd15-4676-8c82-dc6122af2a80" providerId="ADAL" clId="{A3A6ABF9-8563-404A-BEC3-1E0B3CC340AC}" dt="2023-09-28T17:43:45.328" v="51123" actId="1036"/>
        <pc:sldMkLst>
          <pc:docMk/>
          <pc:sldMk cId="1714818578" sldId="2147478670"/>
        </pc:sldMkLst>
        <pc:spChg chg="mod">
          <ac:chgData name="Henry Jammes" userId="5f22554b-fd15-4676-8c82-dc6122af2a80" providerId="ADAL" clId="{A3A6ABF9-8563-404A-BEC3-1E0B3CC340AC}" dt="2023-09-28T17:34:19.617" v="50969" actId="20577"/>
          <ac:spMkLst>
            <pc:docMk/>
            <pc:sldMk cId="1714818578" sldId="2147478670"/>
            <ac:spMk id="2" creationId="{06200FD3-EB50-A291-6952-748348F5754E}"/>
          </ac:spMkLst>
        </pc:spChg>
        <pc:spChg chg="add del mod ord">
          <ac:chgData name="Henry Jammes" userId="5f22554b-fd15-4676-8c82-dc6122af2a80" providerId="ADAL" clId="{A3A6ABF9-8563-404A-BEC3-1E0B3CC340AC}" dt="2023-09-28T15:44:25.743" v="50911" actId="1076"/>
          <ac:spMkLst>
            <pc:docMk/>
            <pc:sldMk cId="1714818578" sldId="2147478670"/>
            <ac:spMk id="3" creationId="{BA3B09E7-DC25-E43F-351B-EF69C7553F18}"/>
          </ac:spMkLst>
        </pc:spChg>
        <pc:spChg chg="add del mod">
          <ac:chgData name="Henry Jammes" userId="5f22554b-fd15-4676-8c82-dc6122af2a80" providerId="ADAL" clId="{A3A6ABF9-8563-404A-BEC3-1E0B3CC340AC}" dt="2023-09-28T14:47:44.112" v="49154" actId="478"/>
          <ac:spMkLst>
            <pc:docMk/>
            <pc:sldMk cId="1714818578" sldId="2147478670"/>
            <ac:spMk id="4" creationId="{3C171674-DA93-31F6-68F1-4248FAE620D5}"/>
          </ac:spMkLst>
        </pc:spChg>
        <pc:spChg chg="add del mod">
          <ac:chgData name="Henry Jammes" userId="5f22554b-fd15-4676-8c82-dc6122af2a80" providerId="ADAL" clId="{A3A6ABF9-8563-404A-BEC3-1E0B3CC340AC}" dt="2023-09-28T17:35:08.583" v="51020" actId="478"/>
          <ac:spMkLst>
            <pc:docMk/>
            <pc:sldMk cId="1714818578" sldId="2147478670"/>
            <ac:spMk id="4" creationId="{62475F9D-F755-8762-64ED-74C28D9FF107}"/>
          </ac:spMkLst>
        </pc:spChg>
        <pc:spChg chg="add mod">
          <ac:chgData name="Henry Jammes" userId="5f22554b-fd15-4676-8c82-dc6122af2a80" providerId="ADAL" clId="{A3A6ABF9-8563-404A-BEC3-1E0B3CC340AC}" dt="2023-09-28T17:43:45.328" v="51123" actId="1036"/>
          <ac:spMkLst>
            <pc:docMk/>
            <pc:sldMk cId="1714818578" sldId="2147478670"/>
            <ac:spMk id="4" creationId="{C5A22489-B1D2-6426-0BA0-DA0C0C875BB9}"/>
          </ac:spMkLst>
        </pc:spChg>
        <pc:spChg chg="add mod ord">
          <ac:chgData name="Henry Jammes" userId="5f22554b-fd15-4676-8c82-dc6122af2a80" providerId="ADAL" clId="{A3A6ABF9-8563-404A-BEC3-1E0B3CC340AC}" dt="2023-09-28T15:42:08.093" v="50848" actId="207"/>
          <ac:spMkLst>
            <pc:docMk/>
            <pc:sldMk cId="1714818578" sldId="2147478670"/>
            <ac:spMk id="5" creationId="{4874629C-A9C8-899B-6DE2-2783E8C42D4E}"/>
          </ac:spMkLst>
        </pc:spChg>
        <pc:spChg chg="add del mod">
          <ac:chgData name="Henry Jammes" userId="5f22554b-fd15-4676-8c82-dc6122af2a80" providerId="ADAL" clId="{A3A6ABF9-8563-404A-BEC3-1E0B3CC340AC}" dt="2023-09-28T14:59:03.432" v="49415" actId="478"/>
          <ac:spMkLst>
            <pc:docMk/>
            <pc:sldMk cId="1714818578" sldId="2147478670"/>
            <ac:spMk id="6" creationId="{89211563-F937-1605-CDEB-46498B944B30}"/>
          </ac:spMkLst>
        </pc:spChg>
        <pc:spChg chg="mod">
          <ac:chgData name="Henry Jammes" userId="5f22554b-fd15-4676-8c82-dc6122af2a80" providerId="ADAL" clId="{A3A6ABF9-8563-404A-BEC3-1E0B3CC340AC}" dt="2023-09-28T15:27:38.122" v="50824" actId="108"/>
          <ac:spMkLst>
            <pc:docMk/>
            <pc:sldMk cId="1714818578" sldId="2147478670"/>
            <ac:spMk id="7" creationId="{CDFA3B16-0CF6-4342-00CD-A2121780A14D}"/>
          </ac:spMkLst>
        </pc:spChg>
        <pc:spChg chg="add mod ord">
          <ac:chgData name="Henry Jammes" userId="5f22554b-fd15-4676-8c82-dc6122af2a80" providerId="ADAL" clId="{A3A6ABF9-8563-404A-BEC3-1E0B3CC340AC}" dt="2023-09-28T15:46:29.614" v="50959" actId="207"/>
          <ac:spMkLst>
            <pc:docMk/>
            <pc:sldMk cId="1714818578" sldId="2147478670"/>
            <ac:spMk id="8" creationId="{08FDBACD-DEC4-D271-E0C7-C9D88CFDDC75}"/>
          </ac:spMkLst>
        </pc:spChg>
        <pc:spChg chg="mod">
          <ac:chgData name="Henry Jammes" userId="5f22554b-fd15-4676-8c82-dc6122af2a80" providerId="ADAL" clId="{A3A6ABF9-8563-404A-BEC3-1E0B3CC340AC}" dt="2023-09-28T17:34:26.584" v="50982" actId="20577"/>
          <ac:spMkLst>
            <pc:docMk/>
            <pc:sldMk cId="1714818578" sldId="2147478670"/>
            <ac:spMk id="9" creationId="{E4E52AF6-6402-CF31-0165-40896BB82699}"/>
          </ac:spMkLst>
        </pc:spChg>
        <pc:spChg chg="add del mod">
          <ac:chgData name="Henry Jammes" userId="5f22554b-fd15-4676-8c82-dc6122af2a80" providerId="ADAL" clId="{A3A6ABF9-8563-404A-BEC3-1E0B3CC340AC}" dt="2023-09-28T14:44:01.603" v="49063" actId="478"/>
          <ac:spMkLst>
            <pc:docMk/>
            <pc:sldMk cId="1714818578" sldId="2147478670"/>
            <ac:spMk id="10" creationId="{CA2CB106-E077-7AE3-074C-4A74DA9AE4B7}"/>
          </ac:spMkLst>
        </pc:spChg>
        <pc:spChg chg="add del mod">
          <ac:chgData name="Henry Jammes" userId="5f22554b-fd15-4676-8c82-dc6122af2a80" providerId="ADAL" clId="{A3A6ABF9-8563-404A-BEC3-1E0B3CC340AC}" dt="2023-09-28T14:44:02.682" v="49065" actId="478"/>
          <ac:spMkLst>
            <pc:docMk/>
            <pc:sldMk cId="1714818578" sldId="2147478670"/>
            <ac:spMk id="11" creationId="{A9756092-49EA-B362-613B-FFBB77248DF2}"/>
          </ac:spMkLst>
        </pc:spChg>
        <pc:spChg chg="del">
          <ac:chgData name="Henry Jammes" userId="5f22554b-fd15-4676-8c82-dc6122af2a80" providerId="ADAL" clId="{A3A6ABF9-8563-404A-BEC3-1E0B3CC340AC}" dt="2023-09-23T20:34:45.191" v="46773" actId="478"/>
          <ac:spMkLst>
            <pc:docMk/>
            <pc:sldMk cId="1714818578" sldId="2147478670"/>
            <ac:spMk id="20" creationId="{91A88DBB-1574-6E46-8721-D9173B74627C}"/>
          </ac:spMkLst>
        </pc:spChg>
        <pc:spChg chg="del">
          <ac:chgData name="Henry Jammes" userId="5f22554b-fd15-4676-8c82-dc6122af2a80" providerId="ADAL" clId="{A3A6ABF9-8563-404A-BEC3-1E0B3CC340AC}" dt="2023-09-23T20:34:45.191" v="46773" actId="478"/>
          <ac:spMkLst>
            <pc:docMk/>
            <pc:sldMk cId="1714818578" sldId="2147478670"/>
            <ac:spMk id="21" creationId="{49C8F053-1E0B-C53F-A49B-9559573E98A1}"/>
          </ac:spMkLst>
        </pc:spChg>
        <pc:spChg chg="del">
          <ac:chgData name="Henry Jammes" userId="5f22554b-fd15-4676-8c82-dc6122af2a80" providerId="ADAL" clId="{A3A6ABF9-8563-404A-BEC3-1E0B3CC340AC}" dt="2023-09-23T20:34:45.191" v="46773" actId="478"/>
          <ac:spMkLst>
            <pc:docMk/>
            <pc:sldMk cId="1714818578" sldId="2147478670"/>
            <ac:spMk id="22" creationId="{45D114AC-0DA2-C2AF-451B-64F9D5B80711}"/>
          </ac:spMkLst>
        </pc:spChg>
        <pc:spChg chg="add mod">
          <ac:chgData name="Henry Jammes" userId="5f22554b-fd15-4676-8c82-dc6122af2a80" providerId="ADAL" clId="{A3A6ABF9-8563-404A-BEC3-1E0B3CC340AC}" dt="2023-09-28T14:45:54.019" v="49117" actId="553"/>
          <ac:spMkLst>
            <pc:docMk/>
            <pc:sldMk cId="1714818578" sldId="2147478670"/>
            <ac:spMk id="22" creationId="{E13F1830-11EF-80A4-CA10-4499615BF790}"/>
          </ac:spMkLst>
        </pc:spChg>
        <pc:spChg chg="del">
          <ac:chgData name="Henry Jammes" userId="5f22554b-fd15-4676-8c82-dc6122af2a80" providerId="ADAL" clId="{A3A6ABF9-8563-404A-BEC3-1E0B3CC340AC}" dt="2023-09-23T20:34:40.961" v="46772" actId="478"/>
          <ac:spMkLst>
            <pc:docMk/>
            <pc:sldMk cId="1714818578" sldId="2147478670"/>
            <ac:spMk id="23" creationId="{E429E6BD-07BC-A559-34DF-CE211EDA942B}"/>
          </ac:spMkLst>
        </pc:spChg>
        <pc:spChg chg="add del mod">
          <ac:chgData name="Henry Jammes" userId="5f22554b-fd15-4676-8c82-dc6122af2a80" providerId="ADAL" clId="{A3A6ABF9-8563-404A-BEC3-1E0B3CC340AC}" dt="2023-09-28T14:44:00.888" v="49062" actId="478"/>
          <ac:spMkLst>
            <pc:docMk/>
            <pc:sldMk cId="1714818578" sldId="2147478670"/>
            <ac:spMk id="24" creationId="{0C4C787E-EAF0-E787-9C03-61D4B66CA29D}"/>
          </ac:spMkLst>
        </pc:spChg>
        <pc:spChg chg="del">
          <ac:chgData name="Henry Jammes" userId="5f22554b-fd15-4676-8c82-dc6122af2a80" providerId="ADAL" clId="{A3A6ABF9-8563-404A-BEC3-1E0B3CC340AC}" dt="2023-09-23T20:34:40.961" v="46772" actId="478"/>
          <ac:spMkLst>
            <pc:docMk/>
            <pc:sldMk cId="1714818578" sldId="2147478670"/>
            <ac:spMk id="25" creationId="{CF207F7F-0513-FD56-EA54-0B914F1F9D20}"/>
          </ac:spMkLst>
        </pc:spChg>
        <pc:spChg chg="del">
          <ac:chgData name="Henry Jammes" userId="5f22554b-fd15-4676-8c82-dc6122af2a80" providerId="ADAL" clId="{A3A6ABF9-8563-404A-BEC3-1E0B3CC340AC}" dt="2023-09-23T20:34:40.961" v="46772" actId="478"/>
          <ac:spMkLst>
            <pc:docMk/>
            <pc:sldMk cId="1714818578" sldId="2147478670"/>
            <ac:spMk id="26" creationId="{DA30AF8C-389D-334D-7D1C-ACAC896C4885}"/>
          </ac:spMkLst>
        </pc:spChg>
        <pc:spChg chg="del">
          <ac:chgData name="Henry Jammes" userId="5f22554b-fd15-4676-8c82-dc6122af2a80" providerId="ADAL" clId="{A3A6ABF9-8563-404A-BEC3-1E0B3CC340AC}" dt="2023-09-23T20:34:40.961" v="46772" actId="478"/>
          <ac:spMkLst>
            <pc:docMk/>
            <pc:sldMk cId="1714818578" sldId="2147478670"/>
            <ac:spMk id="29" creationId="{8B1FF4E2-148C-E3AA-E8EF-5F5443C3BB1F}"/>
          </ac:spMkLst>
        </pc:spChg>
        <pc:spChg chg="add mod">
          <ac:chgData name="Henry Jammes" userId="5f22554b-fd15-4676-8c82-dc6122af2a80" providerId="ADAL" clId="{A3A6ABF9-8563-404A-BEC3-1E0B3CC340AC}" dt="2023-09-28T14:47:19.113" v="49144" actId="20577"/>
          <ac:spMkLst>
            <pc:docMk/>
            <pc:sldMk cId="1714818578" sldId="2147478670"/>
            <ac:spMk id="32" creationId="{67B0EEFC-0554-60C3-096E-AFE702220DC3}"/>
          </ac:spMkLst>
        </pc:spChg>
        <pc:spChg chg="del">
          <ac:chgData name="Henry Jammes" userId="5f22554b-fd15-4676-8c82-dc6122af2a80" providerId="ADAL" clId="{A3A6ABF9-8563-404A-BEC3-1E0B3CC340AC}" dt="2023-09-23T20:34:40.961" v="46772" actId="478"/>
          <ac:spMkLst>
            <pc:docMk/>
            <pc:sldMk cId="1714818578" sldId="2147478670"/>
            <ac:spMk id="33" creationId="{B350F372-6C51-0463-D11F-E6A55DE03E38}"/>
          </ac:spMkLst>
        </pc:spChg>
        <pc:spChg chg="add mod">
          <ac:chgData name="Henry Jammes" userId="5f22554b-fd15-4676-8c82-dc6122af2a80" providerId="ADAL" clId="{A3A6ABF9-8563-404A-BEC3-1E0B3CC340AC}" dt="2023-09-28T14:40:58.217" v="48890" actId="571"/>
          <ac:spMkLst>
            <pc:docMk/>
            <pc:sldMk cId="1714818578" sldId="2147478670"/>
            <ac:spMk id="33" creationId="{E6C4CF02-2632-7E28-79A6-9CF90EE43077}"/>
          </ac:spMkLst>
        </pc:spChg>
        <pc:spChg chg="del">
          <ac:chgData name="Henry Jammes" userId="5f22554b-fd15-4676-8c82-dc6122af2a80" providerId="ADAL" clId="{A3A6ABF9-8563-404A-BEC3-1E0B3CC340AC}" dt="2023-09-23T20:34:40.961" v="46772" actId="478"/>
          <ac:spMkLst>
            <pc:docMk/>
            <pc:sldMk cId="1714818578" sldId="2147478670"/>
            <ac:spMk id="34" creationId="{AA29E749-0F7F-F599-9C27-D99EE29B230D}"/>
          </ac:spMkLst>
        </pc:spChg>
        <pc:spChg chg="add mod topLvl">
          <ac:chgData name="Henry Jammes" userId="5f22554b-fd15-4676-8c82-dc6122af2a80" providerId="ADAL" clId="{A3A6ABF9-8563-404A-BEC3-1E0B3CC340AC}" dt="2023-09-28T14:55:09.621" v="49296" actId="165"/>
          <ac:spMkLst>
            <pc:docMk/>
            <pc:sldMk cId="1714818578" sldId="2147478670"/>
            <ac:spMk id="34" creationId="{C77DB968-106D-61EA-28EB-DFDFAAEEA70E}"/>
          </ac:spMkLst>
        </pc:spChg>
        <pc:spChg chg="del">
          <ac:chgData name="Henry Jammes" userId="5f22554b-fd15-4676-8c82-dc6122af2a80" providerId="ADAL" clId="{A3A6ABF9-8563-404A-BEC3-1E0B3CC340AC}" dt="2023-09-23T20:34:45.191" v="46773" actId="478"/>
          <ac:spMkLst>
            <pc:docMk/>
            <pc:sldMk cId="1714818578" sldId="2147478670"/>
            <ac:spMk id="35" creationId="{8DBCBFF0-CCBA-2B23-5A6C-39C51097F491}"/>
          </ac:spMkLst>
        </pc:spChg>
        <pc:spChg chg="del">
          <ac:chgData name="Henry Jammes" userId="5f22554b-fd15-4676-8c82-dc6122af2a80" providerId="ADAL" clId="{A3A6ABF9-8563-404A-BEC3-1E0B3CC340AC}" dt="2023-09-23T20:34:40.961" v="46772" actId="478"/>
          <ac:spMkLst>
            <pc:docMk/>
            <pc:sldMk cId="1714818578" sldId="2147478670"/>
            <ac:spMk id="36" creationId="{15DCA23A-45FC-935A-090E-E60AED4D47B0}"/>
          </ac:spMkLst>
        </pc:spChg>
        <pc:spChg chg="add mod">
          <ac:chgData name="Henry Jammes" userId="5f22554b-fd15-4676-8c82-dc6122af2a80" providerId="ADAL" clId="{A3A6ABF9-8563-404A-BEC3-1E0B3CC340AC}" dt="2023-09-28T14:47:38.421" v="49153" actId="1038"/>
          <ac:spMkLst>
            <pc:docMk/>
            <pc:sldMk cId="1714818578" sldId="2147478670"/>
            <ac:spMk id="36" creationId="{68F2C74F-BF87-9109-801E-DED97CFB20C3}"/>
          </ac:spMkLst>
        </pc:spChg>
        <pc:spChg chg="add mod">
          <ac:chgData name="Henry Jammes" userId="5f22554b-fd15-4676-8c82-dc6122af2a80" providerId="ADAL" clId="{A3A6ABF9-8563-404A-BEC3-1E0B3CC340AC}" dt="2023-09-28T15:01:59.335" v="49509" actId="20577"/>
          <ac:spMkLst>
            <pc:docMk/>
            <pc:sldMk cId="1714818578" sldId="2147478670"/>
            <ac:spMk id="40" creationId="{854B8D60-D50B-FA8E-0B11-8300C122AA02}"/>
          </ac:spMkLst>
        </pc:spChg>
        <pc:spChg chg="add mod topLvl">
          <ac:chgData name="Henry Jammes" userId="5f22554b-fd15-4676-8c82-dc6122af2a80" providerId="ADAL" clId="{A3A6ABF9-8563-404A-BEC3-1E0B3CC340AC}" dt="2023-09-28T15:01:45.683" v="49503" actId="20577"/>
          <ac:spMkLst>
            <pc:docMk/>
            <pc:sldMk cId="1714818578" sldId="2147478670"/>
            <ac:spMk id="42" creationId="{0B2ECE99-94B7-895D-774E-0419DFC10830}"/>
          </ac:spMkLst>
        </pc:spChg>
        <pc:spChg chg="mod">
          <ac:chgData name="Henry Jammes" userId="5f22554b-fd15-4676-8c82-dc6122af2a80" providerId="ADAL" clId="{A3A6ABF9-8563-404A-BEC3-1E0B3CC340AC}" dt="2023-09-28T14:48:34.964" v="49169"/>
          <ac:spMkLst>
            <pc:docMk/>
            <pc:sldMk cId="1714818578" sldId="2147478670"/>
            <ac:spMk id="48" creationId="{38B89E24-2DB3-26A9-A0AD-5E0E7646A4AA}"/>
          </ac:spMkLst>
        </pc:spChg>
        <pc:spChg chg="mod">
          <ac:chgData name="Henry Jammes" userId="5f22554b-fd15-4676-8c82-dc6122af2a80" providerId="ADAL" clId="{A3A6ABF9-8563-404A-BEC3-1E0B3CC340AC}" dt="2023-09-28T14:48:34.964" v="49169"/>
          <ac:spMkLst>
            <pc:docMk/>
            <pc:sldMk cId="1714818578" sldId="2147478670"/>
            <ac:spMk id="49" creationId="{A0AF5972-3F7F-1ECF-DDD5-5F3B9062DC07}"/>
          </ac:spMkLst>
        </pc:spChg>
        <pc:spChg chg="mod">
          <ac:chgData name="Henry Jammes" userId="5f22554b-fd15-4676-8c82-dc6122af2a80" providerId="ADAL" clId="{A3A6ABF9-8563-404A-BEC3-1E0B3CC340AC}" dt="2023-09-28T14:48:40.981" v="49171" actId="571"/>
          <ac:spMkLst>
            <pc:docMk/>
            <pc:sldMk cId="1714818578" sldId="2147478670"/>
            <ac:spMk id="53" creationId="{E5594475-D0CB-3A6E-1608-675DAC74CD2F}"/>
          </ac:spMkLst>
        </pc:spChg>
        <pc:spChg chg="mod">
          <ac:chgData name="Henry Jammes" userId="5f22554b-fd15-4676-8c82-dc6122af2a80" providerId="ADAL" clId="{A3A6ABF9-8563-404A-BEC3-1E0B3CC340AC}" dt="2023-09-28T14:48:40.981" v="49171" actId="571"/>
          <ac:spMkLst>
            <pc:docMk/>
            <pc:sldMk cId="1714818578" sldId="2147478670"/>
            <ac:spMk id="54" creationId="{B21F4D7F-35E4-02AF-656F-3A7B2867BCB8}"/>
          </ac:spMkLst>
        </pc:spChg>
        <pc:spChg chg="mod">
          <ac:chgData name="Henry Jammes" userId="5f22554b-fd15-4676-8c82-dc6122af2a80" providerId="ADAL" clId="{A3A6ABF9-8563-404A-BEC3-1E0B3CC340AC}" dt="2023-09-28T14:48:53.828" v="49177"/>
          <ac:spMkLst>
            <pc:docMk/>
            <pc:sldMk cId="1714818578" sldId="2147478670"/>
            <ac:spMk id="60" creationId="{01F80CDF-88EB-9D31-A1BA-060DE55C634B}"/>
          </ac:spMkLst>
        </pc:spChg>
        <pc:spChg chg="mod">
          <ac:chgData name="Henry Jammes" userId="5f22554b-fd15-4676-8c82-dc6122af2a80" providerId="ADAL" clId="{A3A6ABF9-8563-404A-BEC3-1E0B3CC340AC}" dt="2023-09-28T14:48:53.828" v="49177"/>
          <ac:spMkLst>
            <pc:docMk/>
            <pc:sldMk cId="1714818578" sldId="2147478670"/>
            <ac:spMk id="61" creationId="{528E2995-B670-53CD-F695-9BD5B0A54062}"/>
          </ac:spMkLst>
        </pc:spChg>
        <pc:spChg chg="del">
          <ac:chgData name="Henry Jammes" userId="5f22554b-fd15-4676-8c82-dc6122af2a80" providerId="ADAL" clId="{A3A6ABF9-8563-404A-BEC3-1E0B3CC340AC}" dt="2023-09-23T20:34:40.961" v="46772" actId="478"/>
          <ac:spMkLst>
            <pc:docMk/>
            <pc:sldMk cId="1714818578" sldId="2147478670"/>
            <ac:spMk id="201" creationId="{185C53A7-CA96-2BC4-7F00-419FEE383140}"/>
          </ac:spMkLst>
        </pc:spChg>
        <pc:spChg chg="del">
          <ac:chgData name="Henry Jammes" userId="5f22554b-fd15-4676-8c82-dc6122af2a80" providerId="ADAL" clId="{A3A6ABF9-8563-404A-BEC3-1E0B3CC340AC}" dt="2023-09-23T20:34:40.961" v="46772" actId="478"/>
          <ac:spMkLst>
            <pc:docMk/>
            <pc:sldMk cId="1714818578" sldId="2147478670"/>
            <ac:spMk id="204" creationId="{3A01BCCB-F21A-96DF-11ED-47BD6FB72078}"/>
          </ac:spMkLst>
        </pc:spChg>
        <pc:spChg chg="add del mod">
          <ac:chgData name="Henry Jammes" userId="5f22554b-fd15-4676-8c82-dc6122af2a80" providerId="ADAL" clId="{A3A6ABF9-8563-404A-BEC3-1E0B3CC340AC}" dt="2023-09-28T17:43:18.634" v="51090" actId="1036"/>
          <ac:spMkLst>
            <pc:docMk/>
            <pc:sldMk cId="1714818578" sldId="2147478670"/>
            <ac:spMk id="210" creationId="{DA7C4FE7-3164-59E8-7B06-CD2B36BEAE3F}"/>
          </ac:spMkLst>
        </pc:spChg>
        <pc:spChg chg="add del mod">
          <ac:chgData name="Henry Jammes" userId="5f22554b-fd15-4676-8c82-dc6122af2a80" providerId="ADAL" clId="{A3A6ABF9-8563-404A-BEC3-1E0B3CC340AC}" dt="2023-09-28T17:43:18.634" v="51090" actId="1036"/>
          <ac:spMkLst>
            <pc:docMk/>
            <pc:sldMk cId="1714818578" sldId="2147478670"/>
            <ac:spMk id="211" creationId="{2D6E4996-061E-B55C-CDDC-B574CC4FC3C8}"/>
          </ac:spMkLst>
        </pc:spChg>
        <pc:spChg chg="add del mod">
          <ac:chgData name="Henry Jammes" userId="5f22554b-fd15-4676-8c82-dc6122af2a80" providerId="ADAL" clId="{A3A6ABF9-8563-404A-BEC3-1E0B3CC340AC}" dt="2023-09-28T17:43:18.634" v="51090" actId="1036"/>
          <ac:spMkLst>
            <pc:docMk/>
            <pc:sldMk cId="1714818578" sldId="2147478670"/>
            <ac:spMk id="212" creationId="{1F781B69-A1DD-5FBA-E470-EB4728823905}"/>
          </ac:spMkLst>
        </pc:spChg>
        <pc:spChg chg="add del mod">
          <ac:chgData name="Henry Jammes" userId="5f22554b-fd15-4676-8c82-dc6122af2a80" providerId="ADAL" clId="{A3A6ABF9-8563-404A-BEC3-1E0B3CC340AC}" dt="2023-09-28T17:43:18.634" v="51090" actId="1036"/>
          <ac:spMkLst>
            <pc:docMk/>
            <pc:sldMk cId="1714818578" sldId="2147478670"/>
            <ac:spMk id="217" creationId="{AE2CDFFD-2ABF-8903-E1F4-D45F20D46EF2}"/>
          </ac:spMkLst>
        </pc:spChg>
        <pc:spChg chg="del">
          <ac:chgData name="Henry Jammes" userId="5f22554b-fd15-4676-8c82-dc6122af2a80" providerId="ADAL" clId="{A3A6ABF9-8563-404A-BEC3-1E0B3CC340AC}" dt="2023-09-23T20:34:33.380" v="46771" actId="478"/>
          <ac:spMkLst>
            <pc:docMk/>
            <pc:sldMk cId="1714818578" sldId="2147478670"/>
            <ac:spMk id="218" creationId="{49E7D6B4-DD1C-E8D2-C3E5-2A5F2994939D}"/>
          </ac:spMkLst>
        </pc:spChg>
        <pc:spChg chg="del">
          <ac:chgData name="Henry Jammes" userId="5f22554b-fd15-4676-8c82-dc6122af2a80" providerId="ADAL" clId="{A3A6ABF9-8563-404A-BEC3-1E0B3CC340AC}" dt="2023-09-23T20:34:45.191" v="46773" actId="478"/>
          <ac:spMkLst>
            <pc:docMk/>
            <pc:sldMk cId="1714818578" sldId="2147478670"/>
            <ac:spMk id="263" creationId="{7FBEE332-BA99-A7D7-3D11-D030A3C0D338}"/>
          </ac:spMkLst>
        </pc:spChg>
        <pc:spChg chg="del">
          <ac:chgData name="Henry Jammes" userId="5f22554b-fd15-4676-8c82-dc6122af2a80" providerId="ADAL" clId="{A3A6ABF9-8563-404A-BEC3-1E0B3CC340AC}" dt="2023-09-23T20:34:45.191" v="46773" actId="478"/>
          <ac:spMkLst>
            <pc:docMk/>
            <pc:sldMk cId="1714818578" sldId="2147478670"/>
            <ac:spMk id="264" creationId="{AC9AAA59-E414-28BF-60BE-A8C6110E3E28}"/>
          </ac:spMkLst>
        </pc:spChg>
        <pc:spChg chg="del">
          <ac:chgData name="Henry Jammes" userId="5f22554b-fd15-4676-8c82-dc6122af2a80" providerId="ADAL" clId="{A3A6ABF9-8563-404A-BEC3-1E0B3CC340AC}" dt="2023-09-23T20:34:45.191" v="46773" actId="478"/>
          <ac:spMkLst>
            <pc:docMk/>
            <pc:sldMk cId="1714818578" sldId="2147478670"/>
            <ac:spMk id="265" creationId="{B6AF2698-79F1-663A-AF9B-D4A04B929838}"/>
          </ac:spMkLst>
        </pc:spChg>
        <pc:spChg chg="del">
          <ac:chgData name="Henry Jammes" userId="5f22554b-fd15-4676-8c82-dc6122af2a80" providerId="ADAL" clId="{A3A6ABF9-8563-404A-BEC3-1E0B3CC340AC}" dt="2023-09-23T20:34:40.961" v="46772" actId="478"/>
          <ac:spMkLst>
            <pc:docMk/>
            <pc:sldMk cId="1714818578" sldId="2147478670"/>
            <ac:spMk id="266" creationId="{2C0B66A9-9AC4-3DF9-ED57-17D017FA8505}"/>
          </ac:spMkLst>
        </pc:spChg>
        <pc:spChg chg="del">
          <ac:chgData name="Henry Jammes" userId="5f22554b-fd15-4676-8c82-dc6122af2a80" providerId="ADAL" clId="{A3A6ABF9-8563-404A-BEC3-1E0B3CC340AC}" dt="2023-09-23T20:34:40.961" v="46772" actId="478"/>
          <ac:spMkLst>
            <pc:docMk/>
            <pc:sldMk cId="1714818578" sldId="2147478670"/>
            <ac:spMk id="267" creationId="{9837FF04-3886-DAB0-9D5F-04E9BD5B95A2}"/>
          </ac:spMkLst>
        </pc:spChg>
        <pc:spChg chg="del">
          <ac:chgData name="Henry Jammes" userId="5f22554b-fd15-4676-8c82-dc6122af2a80" providerId="ADAL" clId="{A3A6ABF9-8563-404A-BEC3-1E0B3CC340AC}" dt="2023-09-23T20:34:40.961" v="46772" actId="478"/>
          <ac:spMkLst>
            <pc:docMk/>
            <pc:sldMk cId="1714818578" sldId="2147478670"/>
            <ac:spMk id="268" creationId="{89AE6B4D-7F7D-F536-4C6C-C4B59D003B42}"/>
          </ac:spMkLst>
        </pc:spChg>
        <pc:spChg chg="del">
          <ac:chgData name="Henry Jammes" userId="5f22554b-fd15-4676-8c82-dc6122af2a80" providerId="ADAL" clId="{A3A6ABF9-8563-404A-BEC3-1E0B3CC340AC}" dt="2023-09-23T20:34:40.961" v="46772" actId="478"/>
          <ac:spMkLst>
            <pc:docMk/>
            <pc:sldMk cId="1714818578" sldId="2147478670"/>
            <ac:spMk id="269" creationId="{187994BA-D520-34C5-041C-A76CB59E8350}"/>
          </ac:spMkLst>
        </pc:spChg>
        <pc:spChg chg="del">
          <ac:chgData name="Henry Jammes" userId="5f22554b-fd15-4676-8c82-dc6122af2a80" providerId="ADAL" clId="{A3A6ABF9-8563-404A-BEC3-1E0B3CC340AC}" dt="2023-09-23T20:34:40.961" v="46772" actId="478"/>
          <ac:spMkLst>
            <pc:docMk/>
            <pc:sldMk cId="1714818578" sldId="2147478670"/>
            <ac:spMk id="270" creationId="{12CD2519-E1BE-99F8-67C4-9D20600CC985}"/>
          </ac:spMkLst>
        </pc:spChg>
        <pc:spChg chg="mod">
          <ac:chgData name="Henry Jammes" userId="5f22554b-fd15-4676-8c82-dc6122af2a80" providerId="ADAL" clId="{A3A6ABF9-8563-404A-BEC3-1E0B3CC340AC}" dt="2023-09-28T14:49:01.603" v="49179" actId="571"/>
          <ac:spMkLst>
            <pc:docMk/>
            <pc:sldMk cId="1714818578" sldId="2147478670"/>
            <ac:spMk id="1025" creationId="{CACE4A77-1390-316D-558A-D1446CA4A808}"/>
          </ac:spMkLst>
        </pc:spChg>
        <pc:spChg chg="mod">
          <ac:chgData name="Henry Jammes" userId="5f22554b-fd15-4676-8c82-dc6122af2a80" providerId="ADAL" clId="{A3A6ABF9-8563-404A-BEC3-1E0B3CC340AC}" dt="2023-09-28T14:49:01.603" v="49179" actId="571"/>
          <ac:spMkLst>
            <pc:docMk/>
            <pc:sldMk cId="1714818578" sldId="2147478670"/>
            <ac:spMk id="1027" creationId="{FE78E9B5-348E-921F-F37A-C5304A849130}"/>
          </ac:spMkLst>
        </pc:spChg>
        <pc:spChg chg="mod">
          <ac:chgData name="Henry Jammes" userId="5f22554b-fd15-4676-8c82-dc6122af2a80" providerId="ADAL" clId="{A3A6ABF9-8563-404A-BEC3-1E0B3CC340AC}" dt="2023-09-28T14:49:41.715" v="49185"/>
          <ac:spMkLst>
            <pc:docMk/>
            <pc:sldMk cId="1714818578" sldId="2147478670"/>
            <ac:spMk id="1029" creationId="{F11E2550-02F5-090D-1059-81B61410BFF7}"/>
          </ac:spMkLst>
        </pc:spChg>
        <pc:spChg chg="mod">
          <ac:chgData name="Henry Jammes" userId="5f22554b-fd15-4676-8c82-dc6122af2a80" providerId="ADAL" clId="{A3A6ABF9-8563-404A-BEC3-1E0B3CC340AC}" dt="2023-09-28T14:49:41.715" v="49185"/>
          <ac:spMkLst>
            <pc:docMk/>
            <pc:sldMk cId="1714818578" sldId="2147478670"/>
            <ac:spMk id="1031" creationId="{AB4356E3-0B79-9425-20C6-CCF184CACD50}"/>
          </ac:spMkLst>
        </pc:spChg>
        <pc:spChg chg="mod">
          <ac:chgData name="Henry Jammes" userId="5f22554b-fd15-4676-8c82-dc6122af2a80" providerId="ADAL" clId="{A3A6ABF9-8563-404A-BEC3-1E0B3CC340AC}" dt="2023-09-28T14:50:13.953" v="49192"/>
          <ac:spMkLst>
            <pc:docMk/>
            <pc:sldMk cId="1714818578" sldId="2147478670"/>
            <ac:spMk id="1037" creationId="{A331E658-B9E4-3DC9-E84B-FB8558F571EC}"/>
          </ac:spMkLst>
        </pc:spChg>
        <pc:spChg chg="mod">
          <ac:chgData name="Henry Jammes" userId="5f22554b-fd15-4676-8c82-dc6122af2a80" providerId="ADAL" clId="{A3A6ABF9-8563-404A-BEC3-1E0B3CC340AC}" dt="2023-09-28T14:50:13.953" v="49192"/>
          <ac:spMkLst>
            <pc:docMk/>
            <pc:sldMk cId="1714818578" sldId="2147478670"/>
            <ac:spMk id="1038" creationId="{9ABD968A-B84C-A34B-F22C-8B78C538288F}"/>
          </ac:spMkLst>
        </pc:spChg>
        <pc:spChg chg="mod">
          <ac:chgData name="Henry Jammes" userId="5f22554b-fd15-4676-8c82-dc6122af2a80" providerId="ADAL" clId="{A3A6ABF9-8563-404A-BEC3-1E0B3CC340AC}" dt="2023-09-28T14:50:35.456" v="49194" actId="571"/>
          <ac:spMkLst>
            <pc:docMk/>
            <pc:sldMk cId="1714818578" sldId="2147478670"/>
            <ac:spMk id="1042" creationId="{6F9BC7A0-79B1-095B-9AAC-47D784FEA819}"/>
          </ac:spMkLst>
        </pc:spChg>
        <pc:spChg chg="mod">
          <ac:chgData name="Henry Jammes" userId="5f22554b-fd15-4676-8c82-dc6122af2a80" providerId="ADAL" clId="{A3A6ABF9-8563-404A-BEC3-1E0B3CC340AC}" dt="2023-09-28T14:50:35.456" v="49194" actId="571"/>
          <ac:spMkLst>
            <pc:docMk/>
            <pc:sldMk cId="1714818578" sldId="2147478670"/>
            <ac:spMk id="1043" creationId="{AE71A776-719C-2D99-FDC7-39E0E9711EE2}"/>
          </ac:spMkLst>
        </pc:spChg>
        <pc:spChg chg="add del mod">
          <ac:chgData name="Henry Jammes" userId="5f22554b-fd15-4676-8c82-dc6122af2a80" providerId="ADAL" clId="{A3A6ABF9-8563-404A-BEC3-1E0B3CC340AC}" dt="2023-09-28T14:51:24.004" v="49222" actId="478"/>
          <ac:spMkLst>
            <pc:docMk/>
            <pc:sldMk cId="1714818578" sldId="2147478670"/>
            <ac:spMk id="1044" creationId="{CBD4C5DB-3FA6-51C7-2E3C-C26E52FADA17}"/>
          </ac:spMkLst>
        </pc:spChg>
        <pc:spChg chg="add mod topLvl">
          <ac:chgData name="Henry Jammes" userId="5f22554b-fd15-4676-8c82-dc6122af2a80" providerId="ADAL" clId="{A3A6ABF9-8563-404A-BEC3-1E0B3CC340AC}" dt="2023-09-28T14:55:09.621" v="49296" actId="165"/>
          <ac:spMkLst>
            <pc:docMk/>
            <pc:sldMk cId="1714818578" sldId="2147478670"/>
            <ac:spMk id="1045" creationId="{0E5A7E62-CBE9-0F1F-364D-91673E50CD96}"/>
          </ac:spMkLst>
        </pc:spChg>
        <pc:spChg chg="add del mod">
          <ac:chgData name="Henry Jammes" userId="5f22554b-fd15-4676-8c82-dc6122af2a80" providerId="ADAL" clId="{A3A6ABF9-8563-404A-BEC3-1E0B3CC340AC}" dt="2023-09-28T14:54:52.020" v="49291" actId="478"/>
          <ac:spMkLst>
            <pc:docMk/>
            <pc:sldMk cId="1714818578" sldId="2147478670"/>
            <ac:spMk id="1046" creationId="{28529F79-D526-32C3-2DF1-B521DFCB5F49}"/>
          </ac:spMkLst>
        </pc:spChg>
        <pc:spChg chg="add mod">
          <ac:chgData name="Henry Jammes" userId="5f22554b-fd15-4676-8c82-dc6122af2a80" providerId="ADAL" clId="{A3A6ABF9-8563-404A-BEC3-1E0B3CC340AC}" dt="2023-09-28T15:01:47.923" v="49504" actId="20577"/>
          <ac:spMkLst>
            <pc:docMk/>
            <pc:sldMk cId="1714818578" sldId="2147478670"/>
            <ac:spMk id="1049" creationId="{785329FC-3DEF-6AE6-A665-A65174DD3A69}"/>
          </ac:spMkLst>
        </pc:spChg>
        <pc:spChg chg="mod">
          <ac:chgData name="Henry Jammes" userId="5f22554b-fd15-4676-8c82-dc6122af2a80" providerId="ADAL" clId="{A3A6ABF9-8563-404A-BEC3-1E0B3CC340AC}" dt="2023-09-28T14:55:43.349" v="49302" actId="571"/>
          <ac:spMkLst>
            <pc:docMk/>
            <pc:sldMk cId="1714818578" sldId="2147478670"/>
            <ac:spMk id="1052" creationId="{60CD7E27-1E05-CD5F-629B-0B71C4DDBED7}"/>
          </ac:spMkLst>
        </pc:spChg>
        <pc:spChg chg="mod">
          <ac:chgData name="Henry Jammes" userId="5f22554b-fd15-4676-8c82-dc6122af2a80" providerId="ADAL" clId="{A3A6ABF9-8563-404A-BEC3-1E0B3CC340AC}" dt="2023-09-28T15:01:51.152" v="49506" actId="20577"/>
          <ac:spMkLst>
            <pc:docMk/>
            <pc:sldMk cId="1714818578" sldId="2147478670"/>
            <ac:spMk id="1054" creationId="{3125276E-9D71-B1F6-A5B7-966704884D87}"/>
          </ac:spMkLst>
        </pc:spChg>
        <pc:spChg chg="mod">
          <ac:chgData name="Henry Jammes" userId="5f22554b-fd15-4676-8c82-dc6122af2a80" providerId="ADAL" clId="{A3A6ABF9-8563-404A-BEC3-1E0B3CC340AC}" dt="2023-09-28T14:55:49.340" v="49303" actId="571"/>
          <ac:spMkLst>
            <pc:docMk/>
            <pc:sldMk cId="1714818578" sldId="2147478670"/>
            <ac:spMk id="1056" creationId="{D84BD757-871F-5BDC-6BD6-604A33B3E4FC}"/>
          </ac:spMkLst>
        </pc:spChg>
        <pc:spChg chg="mod">
          <ac:chgData name="Henry Jammes" userId="5f22554b-fd15-4676-8c82-dc6122af2a80" providerId="ADAL" clId="{A3A6ABF9-8563-404A-BEC3-1E0B3CC340AC}" dt="2023-09-28T15:01:54.095" v="49508" actId="20577"/>
          <ac:spMkLst>
            <pc:docMk/>
            <pc:sldMk cId="1714818578" sldId="2147478670"/>
            <ac:spMk id="1058" creationId="{BCBDF693-281E-ED7C-A997-9AE9EDA597AC}"/>
          </ac:spMkLst>
        </pc:spChg>
        <pc:spChg chg="add mod ord">
          <ac:chgData name="Henry Jammes" userId="5f22554b-fd15-4676-8c82-dc6122af2a80" providerId="ADAL" clId="{A3A6ABF9-8563-404A-BEC3-1E0B3CC340AC}" dt="2023-09-28T15:42:08.093" v="50848" actId="207"/>
          <ac:spMkLst>
            <pc:docMk/>
            <pc:sldMk cId="1714818578" sldId="2147478670"/>
            <ac:spMk id="1059" creationId="{317D93A0-D9C5-FFA5-073C-1BCF2B1ECEB0}"/>
          </ac:spMkLst>
        </pc:spChg>
        <pc:spChg chg="add mod ord">
          <ac:chgData name="Henry Jammes" userId="5f22554b-fd15-4676-8c82-dc6122af2a80" providerId="ADAL" clId="{A3A6ABF9-8563-404A-BEC3-1E0B3CC340AC}" dt="2023-09-28T15:42:08.093" v="50848" actId="207"/>
          <ac:spMkLst>
            <pc:docMk/>
            <pc:sldMk cId="1714818578" sldId="2147478670"/>
            <ac:spMk id="1060" creationId="{19AF7F6A-6107-0EF4-D078-9B7C3EEC0F90}"/>
          </ac:spMkLst>
        </pc:spChg>
        <pc:spChg chg="add mod ord">
          <ac:chgData name="Henry Jammes" userId="5f22554b-fd15-4676-8c82-dc6122af2a80" providerId="ADAL" clId="{A3A6ABF9-8563-404A-BEC3-1E0B3CC340AC}" dt="2023-09-28T15:45:59.934" v="50955" actId="14100"/>
          <ac:spMkLst>
            <pc:docMk/>
            <pc:sldMk cId="1714818578" sldId="2147478670"/>
            <ac:spMk id="1061" creationId="{420FE5A1-9BE6-D98F-0660-BFC0723C3499}"/>
          </ac:spMkLst>
        </pc:spChg>
        <pc:spChg chg="add mod ord">
          <ac:chgData name="Henry Jammes" userId="5f22554b-fd15-4676-8c82-dc6122af2a80" providerId="ADAL" clId="{A3A6ABF9-8563-404A-BEC3-1E0B3CC340AC}" dt="2023-09-28T15:27:48.659" v="50825" actId="14100"/>
          <ac:spMkLst>
            <pc:docMk/>
            <pc:sldMk cId="1714818578" sldId="2147478670"/>
            <ac:spMk id="1066" creationId="{313C9C31-76BA-9B1F-2EAE-50C61C17DAE0}"/>
          </ac:spMkLst>
        </pc:spChg>
        <pc:spChg chg="add del mod">
          <ac:chgData name="Henry Jammes" userId="5f22554b-fd15-4676-8c82-dc6122af2a80" providerId="ADAL" clId="{A3A6ABF9-8563-404A-BEC3-1E0B3CC340AC}" dt="2023-09-28T15:04:38.935" v="49542" actId="21"/>
          <ac:spMkLst>
            <pc:docMk/>
            <pc:sldMk cId="1714818578" sldId="2147478670"/>
            <ac:spMk id="1067" creationId="{5355393B-E969-C156-9CED-8919F4E9E25A}"/>
          </ac:spMkLst>
        </pc:spChg>
        <pc:spChg chg="add mod ord">
          <ac:chgData name="Henry Jammes" userId="5f22554b-fd15-4676-8c82-dc6122af2a80" providerId="ADAL" clId="{A3A6ABF9-8563-404A-BEC3-1E0B3CC340AC}" dt="2023-09-28T15:27:52.473" v="50833" actId="1036"/>
          <ac:spMkLst>
            <pc:docMk/>
            <pc:sldMk cId="1714818578" sldId="2147478670"/>
            <ac:spMk id="1068" creationId="{C81C3780-F931-F52E-9F33-DDF4EB120F62}"/>
          </ac:spMkLst>
        </pc:spChg>
        <pc:spChg chg="add mod">
          <ac:chgData name="Henry Jammes" userId="5f22554b-fd15-4676-8c82-dc6122af2a80" providerId="ADAL" clId="{A3A6ABF9-8563-404A-BEC3-1E0B3CC340AC}" dt="2023-09-28T15:27:52.473" v="50833" actId="1036"/>
          <ac:spMkLst>
            <pc:docMk/>
            <pc:sldMk cId="1714818578" sldId="2147478670"/>
            <ac:spMk id="1069" creationId="{E90B4A29-D5FD-DC22-D36B-2EE3F9681A40}"/>
          </ac:spMkLst>
        </pc:spChg>
        <pc:spChg chg="add del mod">
          <ac:chgData name="Henry Jammes" userId="5f22554b-fd15-4676-8c82-dc6122af2a80" providerId="ADAL" clId="{A3A6ABF9-8563-404A-BEC3-1E0B3CC340AC}" dt="2023-09-28T15:12:23.090" v="49607"/>
          <ac:spMkLst>
            <pc:docMk/>
            <pc:sldMk cId="1714818578" sldId="2147478670"/>
            <ac:spMk id="1070" creationId="{A1EAAD2A-8B46-11F0-369E-3D8A91D624C5}"/>
          </ac:spMkLst>
        </pc:spChg>
        <pc:spChg chg="add mod">
          <ac:chgData name="Henry Jammes" userId="5f22554b-fd15-4676-8c82-dc6122af2a80" providerId="ADAL" clId="{A3A6ABF9-8563-404A-BEC3-1E0B3CC340AC}" dt="2023-09-28T15:27:54.914" v="50840" actId="1036"/>
          <ac:spMkLst>
            <pc:docMk/>
            <pc:sldMk cId="1714818578" sldId="2147478670"/>
            <ac:spMk id="1071" creationId="{A2F949C3-E263-6FE4-48A9-B019EE1FE0BD}"/>
          </ac:spMkLst>
        </pc:spChg>
        <pc:grpChg chg="add">
          <ac:chgData name="Henry Jammes" userId="5f22554b-fd15-4676-8c82-dc6122af2a80" providerId="ADAL" clId="{A3A6ABF9-8563-404A-BEC3-1E0B3CC340AC}" dt="2023-09-28T14:45:58.032" v="49118" actId="164"/>
          <ac:grpSpMkLst>
            <pc:docMk/>
            <pc:sldMk cId="1714818578" sldId="2147478670"/>
            <ac:grpSpMk id="37" creationId="{63607E42-F3F3-99DF-2C56-F9E39809FD20}"/>
          </ac:grpSpMkLst>
        </pc:grpChg>
        <pc:grpChg chg="add mod">
          <ac:chgData name="Henry Jammes" userId="5f22554b-fd15-4676-8c82-dc6122af2a80" providerId="ADAL" clId="{A3A6ABF9-8563-404A-BEC3-1E0B3CC340AC}" dt="2023-09-28T15:23:34.362" v="50501" actId="1035"/>
          <ac:grpSpMkLst>
            <pc:docMk/>
            <pc:sldMk cId="1714818578" sldId="2147478670"/>
            <ac:grpSpMk id="38" creationId="{0B190B13-BE48-A5BE-DA6F-C7760D152A34}"/>
          </ac:grpSpMkLst>
        </pc:grpChg>
        <pc:grpChg chg="add mod">
          <ac:chgData name="Henry Jammes" userId="5f22554b-fd15-4676-8c82-dc6122af2a80" providerId="ADAL" clId="{A3A6ABF9-8563-404A-BEC3-1E0B3CC340AC}" dt="2023-09-28T15:23:34.362" v="50501" actId="1035"/>
          <ac:grpSpMkLst>
            <pc:docMk/>
            <pc:sldMk cId="1714818578" sldId="2147478670"/>
            <ac:grpSpMk id="43" creationId="{D62B5363-A526-4B45-FCD9-9E38384BEB4D}"/>
          </ac:grpSpMkLst>
        </pc:grpChg>
        <pc:grpChg chg="add del mod">
          <ac:chgData name="Henry Jammes" userId="5f22554b-fd15-4676-8c82-dc6122af2a80" providerId="ADAL" clId="{A3A6ABF9-8563-404A-BEC3-1E0B3CC340AC}" dt="2023-09-28T14:55:09.621" v="49296" actId="165"/>
          <ac:grpSpMkLst>
            <pc:docMk/>
            <pc:sldMk cId="1714818578" sldId="2147478670"/>
            <ac:grpSpMk id="44" creationId="{2BCFCD21-B648-5EFB-92EA-8E4F16AC8458}"/>
          </ac:grpSpMkLst>
        </pc:grpChg>
        <pc:grpChg chg="add del mod">
          <ac:chgData name="Henry Jammes" userId="5f22554b-fd15-4676-8c82-dc6122af2a80" providerId="ADAL" clId="{A3A6ABF9-8563-404A-BEC3-1E0B3CC340AC}" dt="2023-09-28T14:48:43.086" v="49173" actId="478"/>
          <ac:grpSpMkLst>
            <pc:docMk/>
            <pc:sldMk cId="1714818578" sldId="2147478670"/>
            <ac:grpSpMk id="45" creationId="{320F95C2-D3FA-75A4-2DF1-05E14115203C}"/>
          </ac:grpSpMkLst>
        </pc:grpChg>
        <pc:grpChg chg="mod topLvl">
          <ac:chgData name="Henry Jammes" userId="5f22554b-fd15-4676-8c82-dc6122af2a80" providerId="ADAL" clId="{A3A6ABF9-8563-404A-BEC3-1E0B3CC340AC}" dt="2023-09-28T14:48:43.086" v="49173" actId="478"/>
          <ac:grpSpMkLst>
            <pc:docMk/>
            <pc:sldMk cId="1714818578" sldId="2147478670"/>
            <ac:grpSpMk id="46" creationId="{381B96C6-ECB0-D0E0-78C0-05E7F77212D9}"/>
          </ac:grpSpMkLst>
        </pc:grpChg>
        <pc:grpChg chg="add del mod">
          <ac:chgData name="Henry Jammes" userId="5f22554b-fd15-4676-8c82-dc6122af2a80" providerId="ADAL" clId="{A3A6ABF9-8563-404A-BEC3-1E0B3CC340AC}" dt="2023-09-28T14:48:41.872" v="49172" actId="478"/>
          <ac:grpSpMkLst>
            <pc:docMk/>
            <pc:sldMk cId="1714818578" sldId="2147478670"/>
            <ac:grpSpMk id="50" creationId="{5A3C6BE8-871E-A66B-587F-9B107683636C}"/>
          </ac:grpSpMkLst>
        </pc:grpChg>
        <pc:grpChg chg="mod">
          <ac:chgData name="Henry Jammes" userId="5f22554b-fd15-4676-8c82-dc6122af2a80" providerId="ADAL" clId="{A3A6ABF9-8563-404A-BEC3-1E0B3CC340AC}" dt="2023-09-28T14:48:40.981" v="49171" actId="571"/>
          <ac:grpSpMkLst>
            <pc:docMk/>
            <pc:sldMk cId="1714818578" sldId="2147478670"/>
            <ac:grpSpMk id="51" creationId="{29A85EAA-5873-5421-006B-FFEE2C3AAB45}"/>
          </ac:grpSpMkLst>
        </pc:grpChg>
        <pc:grpChg chg="add mod">
          <ac:chgData name="Henry Jammes" userId="5f22554b-fd15-4676-8c82-dc6122af2a80" providerId="ADAL" clId="{A3A6ABF9-8563-404A-BEC3-1E0B3CC340AC}" dt="2023-09-28T15:23:34.362" v="50501" actId="1035"/>
          <ac:grpSpMkLst>
            <pc:docMk/>
            <pc:sldMk cId="1714818578" sldId="2147478670"/>
            <ac:grpSpMk id="56" creationId="{63A5D10F-6CD6-8C87-65D8-AB3D88F4448B}"/>
          </ac:grpSpMkLst>
        </pc:grpChg>
        <pc:grpChg chg="add mod">
          <ac:chgData name="Henry Jammes" userId="5f22554b-fd15-4676-8c82-dc6122af2a80" providerId="ADAL" clId="{A3A6ABF9-8563-404A-BEC3-1E0B3CC340AC}" dt="2023-09-28T15:23:34.362" v="50501" actId="1035"/>
          <ac:grpSpMkLst>
            <pc:docMk/>
            <pc:sldMk cId="1714818578" sldId="2147478670"/>
            <ac:grpSpMk id="57" creationId="{D0A96204-85E3-E628-B8EB-68A7F565E1BE}"/>
          </ac:grpSpMkLst>
        </pc:grpChg>
        <pc:grpChg chg="mod">
          <ac:chgData name="Henry Jammes" userId="5f22554b-fd15-4676-8c82-dc6122af2a80" providerId="ADAL" clId="{A3A6ABF9-8563-404A-BEC3-1E0B3CC340AC}" dt="2023-09-28T14:48:53.828" v="49177"/>
          <ac:grpSpMkLst>
            <pc:docMk/>
            <pc:sldMk cId="1714818578" sldId="2147478670"/>
            <ac:grpSpMk id="58" creationId="{8FD4817E-7A88-AF32-622A-C9FF46361C37}"/>
          </ac:grpSpMkLst>
        </pc:grpChg>
        <pc:grpChg chg="add mod">
          <ac:chgData name="Henry Jammes" userId="5f22554b-fd15-4676-8c82-dc6122af2a80" providerId="ADAL" clId="{A3A6ABF9-8563-404A-BEC3-1E0B3CC340AC}" dt="2023-09-28T15:23:34.362" v="50501" actId="1035"/>
          <ac:grpSpMkLst>
            <pc:docMk/>
            <pc:sldMk cId="1714818578" sldId="2147478670"/>
            <ac:grpSpMk id="62" creationId="{92C7EA95-3B31-437F-81A2-7BDB3A311DE1}"/>
          </ac:grpSpMkLst>
        </pc:grpChg>
        <pc:grpChg chg="mod">
          <ac:chgData name="Henry Jammes" userId="5f22554b-fd15-4676-8c82-dc6122af2a80" providerId="ADAL" clId="{A3A6ABF9-8563-404A-BEC3-1E0B3CC340AC}" dt="2023-09-28T14:49:01.603" v="49179" actId="571"/>
          <ac:grpSpMkLst>
            <pc:docMk/>
            <pc:sldMk cId="1714818578" sldId="2147478670"/>
            <ac:grpSpMk id="63" creationId="{0AD03EE6-8B93-A7EC-0C69-4CE0CFBCD0F4}"/>
          </ac:grpSpMkLst>
        </pc:grpChg>
        <pc:grpChg chg="add mod">
          <ac:chgData name="Henry Jammes" userId="5f22554b-fd15-4676-8c82-dc6122af2a80" providerId="ADAL" clId="{A3A6ABF9-8563-404A-BEC3-1E0B3CC340AC}" dt="2023-09-28T14:49:48.125" v="49186" actId="1076"/>
          <ac:grpSpMkLst>
            <pc:docMk/>
            <pc:sldMk cId="1714818578" sldId="2147478670"/>
            <ac:grpSpMk id="1028" creationId="{E5EF7412-8DAF-01BA-99E9-123EC396FE0C}"/>
          </ac:grpSpMkLst>
        </pc:grpChg>
        <pc:grpChg chg="add mod">
          <ac:chgData name="Henry Jammes" userId="5f22554b-fd15-4676-8c82-dc6122af2a80" providerId="ADAL" clId="{A3A6ABF9-8563-404A-BEC3-1E0B3CC340AC}" dt="2023-09-28T15:23:34.362" v="50501" actId="1035"/>
          <ac:grpSpMkLst>
            <pc:docMk/>
            <pc:sldMk cId="1714818578" sldId="2147478670"/>
            <ac:grpSpMk id="1033" creationId="{EAE022E7-7C2E-64CB-DC55-9AD9F9EF9AEC}"/>
          </ac:grpSpMkLst>
        </pc:grpChg>
        <pc:grpChg chg="add mod">
          <ac:chgData name="Henry Jammes" userId="5f22554b-fd15-4676-8c82-dc6122af2a80" providerId="ADAL" clId="{A3A6ABF9-8563-404A-BEC3-1E0B3CC340AC}" dt="2023-09-28T15:23:34.362" v="50501" actId="1035"/>
          <ac:grpSpMkLst>
            <pc:docMk/>
            <pc:sldMk cId="1714818578" sldId="2147478670"/>
            <ac:grpSpMk id="1034" creationId="{021E1394-314D-F905-5C7C-02620EB2B4BE}"/>
          </ac:grpSpMkLst>
        </pc:grpChg>
        <pc:grpChg chg="mod">
          <ac:chgData name="Henry Jammes" userId="5f22554b-fd15-4676-8c82-dc6122af2a80" providerId="ADAL" clId="{A3A6ABF9-8563-404A-BEC3-1E0B3CC340AC}" dt="2023-09-28T14:50:13.953" v="49192"/>
          <ac:grpSpMkLst>
            <pc:docMk/>
            <pc:sldMk cId="1714818578" sldId="2147478670"/>
            <ac:grpSpMk id="1035" creationId="{75428C61-7DFC-E409-0A7F-AE9FFA7D9C21}"/>
          </ac:grpSpMkLst>
        </pc:grpChg>
        <pc:grpChg chg="add mod">
          <ac:chgData name="Henry Jammes" userId="5f22554b-fd15-4676-8c82-dc6122af2a80" providerId="ADAL" clId="{A3A6ABF9-8563-404A-BEC3-1E0B3CC340AC}" dt="2023-09-28T15:23:34.362" v="50501" actId="1035"/>
          <ac:grpSpMkLst>
            <pc:docMk/>
            <pc:sldMk cId="1714818578" sldId="2147478670"/>
            <ac:grpSpMk id="1039" creationId="{3CE50277-F1CD-0871-7ACC-34ECDA947C11}"/>
          </ac:grpSpMkLst>
        </pc:grpChg>
        <pc:grpChg chg="mod">
          <ac:chgData name="Henry Jammes" userId="5f22554b-fd15-4676-8c82-dc6122af2a80" providerId="ADAL" clId="{A3A6ABF9-8563-404A-BEC3-1E0B3CC340AC}" dt="2023-09-28T14:50:35.456" v="49194" actId="571"/>
          <ac:grpSpMkLst>
            <pc:docMk/>
            <pc:sldMk cId="1714818578" sldId="2147478670"/>
            <ac:grpSpMk id="1040" creationId="{2AA98A10-073C-6F70-D8C7-2B6349CFF2F0}"/>
          </ac:grpSpMkLst>
        </pc:grpChg>
        <pc:grpChg chg="add mod">
          <ac:chgData name="Henry Jammes" userId="5f22554b-fd15-4676-8c82-dc6122af2a80" providerId="ADAL" clId="{A3A6ABF9-8563-404A-BEC3-1E0B3CC340AC}" dt="2023-09-28T15:23:34.362" v="50501" actId="1035"/>
          <ac:grpSpMkLst>
            <pc:docMk/>
            <pc:sldMk cId="1714818578" sldId="2147478670"/>
            <ac:grpSpMk id="1048" creationId="{B7A3CC82-4A2F-0225-0636-58B77F2B5467}"/>
          </ac:grpSpMkLst>
        </pc:grpChg>
        <pc:grpChg chg="add mod">
          <ac:chgData name="Henry Jammes" userId="5f22554b-fd15-4676-8c82-dc6122af2a80" providerId="ADAL" clId="{A3A6ABF9-8563-404A-BEC3-1E0B3CC340AC}" dt="2023-09-28T15:23:34.362" v="50501" actId="1035"/>
          <ac:grpSpMkLst>
            <pc:docMk/>
            <pc:sldMk cId="1714818578" sldId="2147478670"/>
            <ac:grpSpMk id="1050" creationId="{93792C5C-6A37-56F5-8598-A3F8ED6AD96A}"/>
          </ac:grpSpMkLst>
        </pc:grpChg>
        <pc:grpChg chg="add mod">
          <ac:chgData name="Henry Jammes" userId="5f22554b-fd15-4676-8c82-dc6122af2a80" providerId="ADAL" clId="{A3A6ABF9-8563-404A-BEC3-1E0B3CC340AC}" dt="2023-09-28T15:23:34.362" v="50501" actId="1035"/>
          <ac:grpSpMkLst>
            <pc:docMk/>
            <pc:sldMk cId="1714818578" sldId="2147478670"/>
            <ac:grpSpMk id="1051" creationId="{8EB91501-EFCA-77F6-8767-8BBC5414BF17}"/>
          </ac:grpSpMkLst>
        </pc:grpChg>
        <pc:grpChg chg="add mod">
          <ac:chgData name="Henry Jammes" userId="5f22554b-fd15-4676-8c82-dc6122af2a80" providerId="ADAL" clId="{A3A6ABF9-8563-404A-BEC3-1E0B3CC340AC}" dt="2023-09-28T15:23:34.362" v="50501" actId="1035"/>
          <ac:grpSpMkLst>
            <pc:docMk/>
            <pc:sldMk cId="1714818578" sldId="2147478670"/>
            <ac:grpSpMk id="1055" creationId="{CF0C4F7C-F112-5D5E-9C76-4D975949012E}"/>
          </ac:grpSpMkLst>
        </pc:grpChg>
        <pc:picChg chg="del">
          <ac:chgData name="Henry Jammes" userId="5f22554b-fd15-4676-8c82-dc6122af2a80" providerId="ADAL" clId="{A3A6ABF9-8563-404A-BEC3-1E0B3CC340AC}" dt="2023-09-23T20:34:45.191" v="46773" actId="478"/>
          <ac:picMkLst>
            <pc:docMk/>
            <pc:sldMk cId="1714818578" sldId="2147478670"/>
            <ac:picMk id="5" creationId="{C060C114-DE1A-191D-DBE4-C5ED02CCC8D5}"/>
          </ac:picMkLst>
        </pc:picChg>
        <pc:picChg chg="add mod ord">
          <ac:chgData name="Henry Jammes" userId="5f22554b-fd15-4676-8c82-dc6122af2a80" providerId="ADAL" clId="{A3A6ABF9-8563-404A-BEC3-1E0B3CC340AC}" dt="2023-09-28T15:28:01.541" v="50845" actId="1036"/>
          <ac:picMkLst>
            <pc:docMk/>
            <pc:sldMk cId="1714818578" sldId="2147478670"/>
            <ac:picMk id="13" creationId="{85F895E7-2944-9EB0-4922-AB372B126DF9}"/>
          </ac:picMkLst>
        </pc:picChg>
        <pc:picChg chg="add mod ord">
          <ac:chgData name="Henry Jammes" userId="5f22554b-fd15-4676-8c82-dc6122af2a80" providerId="ADAL" clId="{A3A6ABF9-8563-404A-BEC3-1E0B3CC340AC}" dt="2023-09-28T15:28:01.541" v="50845" actId="1036"/>
          <ac:picMkLst>
            <pc:docMk/>
            <pc:sldMk cId="1714818578" sldId="2147478670"/>
            <ac:picMk id="18" creationId="{DB444DD2-1D4B-8D2B-1658-740DB94BFA00}"/>
          </ac:picMkLst>
        </pc:picChg>
        <pc:picChg chg="add mod ord">
          <ac:chgData name="Henry Jammes" userId="5f22554b-fd15-4676-8c82-dc6122af2a80" providerId="ADAL" clId="{A3A6ABF9-8563-404A-BEC3-1E0B3CC340AC}" dt="2023-09-28T15:28:01.541" v="50845" actId="1036"/>
          <ac:picMkLst>
            <pc:docMk/>
            <pc:sldMk cId="1714818578" sldId="2147478670"/>
            <ac:picMk id="20" creationId="{710094D1-43E8-6B75-AE2B-45B2A956A77C}"/>
          </ac:picMkLst>
        </pc:picChg>
        <pc:picChg chg="add mod ord">
          <ac:chgData name="Henry Jammes" userId="5f22554b-fd15-4676-8c82-dc6122af2a80" providerId="ADAL" clId="{A3A6ABF9-8563-404A-BEC3-1E0B3CC340AC}" dt="2023-09-28T15:28:01.541" v="50845" actId="1036"/>
          <ac:picMkLst>
            <pc:docMk/>
            <pc:sldMk cId="1714818578" sldId="2147478670"/>
            <ac:picMk id="21" creationId="{C4A4A527-2BDA-290D-8863-6F98922D33C9}"/>
          </ac:picMkLst>
        </pc:picChg>
        <pc:picChg chg="add del mod">
          <ac:chgData name="Henry Jammes" userId="5f22554b-fd15-4676-8c82-dc6122af2a80" providerId="ADAL" clId="{A3A6ABF9-8563-404A-BEC3-1E0B3CC340AC}" dt="2023-09-28T14:39:10.900" v="48775" actId="478"/>
          <ac:picMkLst>
            <pc:docMk/>
            <pc:sldMk cId="1714818578" sldId="2147478670"/>
            <ac:picMk id="25" creationId="{F7FD6B42-B6B0-290E-6367-1FF1C3ADDAB2}"/>
          </ac:picMkLst>
        </pc:picChg>
        <pc:picChg chg="add del mod">
          <ac:chgData name="Henry Jammes" userId="5f22554b-fd15-4676-8c82-dc6122af2a80" providerId="ADAL" clId="{A3A6ABF9-8563-404A-BEC3-1E0B3CC340AC}" dt="2023-09-28T14:56:20.197" v="49306" actId="478"/>
          <ac:picMkLst>
            <pc:docMk/>
            <pc:sldMk cId="1714818578" sldId="2147478670"/>
            <ac:picMk id="27" creationId="{EC6F4EFA-731C-32EE-E248-2C00B76CD227}"/>
          </ac:picMkLst>
        </pc:picChg>
        <pc:picChg chg="add del mod">
          <ac:chgData name="Henry Jammes" userId="5f22554b-fd15-4676-8c82-dc6122af2a80" providerId="ADAL" clId="{A3A6ABF9-8563-404A-BEC3-1E0B3CC340AC}" dt="2023-09-28T14:38:28.352" v="48763" actId="478"/>
          <ac:picMkLst>
            <pc:docMk/>
            <pc:sldMk cId="1714818578" sldId="2147478670"/>
            <ac:picMk id="29" creationId="{19E67852-06FB-F90C-AE70-D0709CFC7D73}"/>
          </ac:picMkLst>
        </pc:picChg>
        <pc:picChg chg="add mod ord">
          <ac:chgData name="Henry Jammes" userId="5f22554b-fd15-4676-8c82-dc6122af2a80" providerId="ADAL" clId="{A3A6ABF9-8563-404A-BEC3-1E0B3CC340AC}" dt="2023-09-28T14:46:18.048" v="49125" actId="1036"/>
          <ac:picMkLst>
            <pc:docMk/>
            <pc:sldMk cId="1714818578" sldId="2147478670"/>
            <ac:picMk id="31" creationId="{AEE4B07E-C58F-641F-4FE3-6BBACF8F1C5A}"/>
          </ac:picMkLst>
        </pc:picChg>
        <pc:picChg chg="add mod">
          <ac:chgData name="Henry Jammes" userId="5f22554b-fd15-4676-8c82-dc6122af2a80" providerId="ADAL" clId="{A3A6ABF9-8563-404A-BEC3-1E0B3CC340AC}" dt="2023-09-28T14:46:34.453" v="49128" actId="1076"/>
          <ac:picMkLst>
            <pc:docMk/>
            <pc:sldMk cId="1714818578" sldId="2147478670"/>
            <ac:picMk id="39" creationId="{AC70DCC5-FBB5-3938-1D52-E8D0243E0F3C}"/>
          </ac:picMkLst>
        </pc:picChg>
        <pc:picChg chg="del">
          <ac:chgData name="Henry Jammes" userId="5f22554b-fd15-4676-8c82-dc6122af2a80" providerId="ADAL" clId="{A3A6ABF9-8563-404A-BEC3-1E0B3CC340AC}" dt="2023-09-23T20:34:45.191" v="46773" actId="478"/>
          <ac:picMkLst>
            <pc:docMk/>
            <pc:sldMk cId="1714818578" sldId="2147478670"/>
            <ac:picMk id="40" creationId="{D054400A-433E-1910-7E77-62263C828619}"/>
          </ac:picMkLst>
        </pc:picChg>
        <pc:picChg chg="add mod topLvl">
          <ac:chgData name="Henry Jammes" userId="5f22554b-fd15-4676-8c82-dc6122af2a80" providerId="ADAL" clId="{A3A6ABF9-8563-404A-BEC3-1E0B3CC340AC}" dt="2023-09-28T14:55:09.621" v="49296" actId="165"/>
          <ac:picMkLst>
            <pc:docMk/>
            <pc:sldMk cId="1714818578" sldId="2147478670"/>
            <ac:picMk id="41" creationId="{AA32B487-6185-D8AE-CC24-7DE4E715F3D7}"/>
          </ac:picMkLst>
        </pc:picChg>
        <pc:picChg chg="del mod topLvl">
          <ac:chgData name="Henry Jammes" userId="5f22554b-fd15-4676-8c82-dc6122af2a80" providerId="ADAL" clId="{A3A6ABF9-8563-404A-BEC3-1E0B3CC340AC}" dt="2023-09-28T14:48:43.086" v="49173" actId="478"/>
          <ac:picMkLst>
            <pc:docMk/>
            <pc:sldMk cId="1714818578" sldId="2147478670"/>
            <ac:picMk id="47" creationId="{31A97EAD-903B-DB39-A83B-FFB5E8855C19}"/>
          </ac:picMkLst>
        </pc:picChg>
        <pc:picChg chg="mod">
          <ac:chgData name="Henry Jammes" userId="5f22554b-fd15-4676-8c82-dc6122af2a80" providerId="ADAL" clId="{A3A6ABF9-8563-404A-BEC3-1E0B3CC340AC}" dt="2023-09-28T14:48:40.981" v="49171" actId="571"/>
          <ac:picMkLst>
            <pc:docMk/>
            <pc:sldMk cId="1714818578" sldId="2147478670"/>
            <ac:picMk id="52" creationId="{DDD02660-5707-FB2F-5E25-1A44E98BBA7B}"/>
          </ac:picMkLst>
        </pc:picChg>
        <pc:picChg chg="add mod">
          <ac:chgData name="Henry Jammes" userId="5f22554b-fd15-4676-8c82-dc6122af2a80" providerId="ADAL" clId="{A3A6ABF9-8563-404A-BEC3-1E0B3CC340AC}" dt="2023-09-28T14:48:48.576" v="49175" actId="1076"/>
          <ac:picMkLst>
            <pc:docMk/>
            <pc:sldMk cId="1714818578" sldId="2147478670"/>
            <ac:picMk id="55" creationId="{6BC70379-3BC9-3F8D-C969-754FACB0A1D9}"/>
          </ac:picMkLst>
        </pc:picChg>
        <pc:picChg chg="mod">
          <ac:chgData name="Henry Jammes" userId="5f22554b-fd15-4676-8c82-dc6122af2a80" providerId="ADAL" clId="{A3A6ABF9-8563-404A-BEC3-1E0B3CC340AC}" dt="2023-09-28T14:48:53.828" v="49177"/>
          <ac:picMkLst>
            <pc:docMk/>
            <pc:sldMk cId="1714818578" sldId="2147478670"/>
            <ac:picMk id="59" creationId="{7E775FA5-39D1-4F83-F08A-40A1B587F42C}"/>
          </ac:picMkLst>
        </pc:picChg>
        <pc:picChg chg="del">
          <ac:chgData name="Henry Jammes" userId="5f22554b-fd15-4676-8c82-dc6122af2a80" providerId="ADAL" clId="{A3A6ABF9-8563-404A-BEC3-1E0B3CC340AC}" dt="2023-09-23T20:34:40.961" v="46772" actId="478"/>
          <ac:picMkLst>
            <pc:docMk/>
            <pc:sldMk cId="1714818578" sldId="2147478670"/>
            <ac:picMk id="203" creationId="{2EAF3B78-B60D-CD71-33A7-1BC2F058308E}"/>
          </ac:picMkLst>
        </pc:picChg>
        <pc:picChg chg="del">
          <ac:chgData name="Henry Jammes" userId="5f22554b-fd15-4676-8c82-dc6122af2a80" providerId="ADAL" clId="{A3A6ABF9-8563-404A-BEC3-1E0B3CC340AC}" dt="2023-09-23T20:34:40.961" v="46772" actId="478"/>
          <ac:picMkLst>
            <pc:docMk/>
            <pc:sldMk cId="1714818578" sldId="2147478670"/>
            <ac:picMk id="207" creationId="{E18003BB-5B88-85CF-3586-C3033D466C61}"/>
          </ac:picMkLst>
        </pc:picChg>
        <pc:picChg chg="add del">
          <ac:chgData name="Henry Jammes" userId="5f22554b-fd15-4676-8c82-dc6122af2a80" providerId="ADAL" clId="{A3A6ABF9-8563-404A-BEC3-1E0B3CC340AC}" dt="2023-09-23T20:36:05.257" v="46809" actId="478"/>
          <ac:picMkLst>
            <pc:docMk/>
            <pc:sldMk cId="1714818578" sldId="2147478670"/>
            <ac:picMk id="220" creationId="{585E7F98-F8E7-5E16-C488-5578EB91D0FD}"/>
          </ac:picMkLst>
        </pc:picChg>
        <pc:picChg chg="add del">
          <ac:chgData name="Henry Jammes" userId="5f22554b-fd15-4676-8c82-dc6122af2a80" providerId="ADAL" clId="{A3A6ABF9-8563-404A-BEC3-1E0B3CC340AC}" dt="2023-09-23T20:36:05.257" v="46809" actId="478"/>
          <ac:picMkLst>
            <pc:docMk/>
            <pc:sldMk cId="1714818578" sldId="2147478670"/>
            <ac:picMk id="221" creationId="{2A95F62F-C655-9AE1-1A13-A3FA2D4FB708}"/>
          </ac:picMkLst>
        </pc:picChg>
        <pc:picChg chg="add del">
          <ac:chgData name="Henry Jammes" userId="5f22554b-fd15-4676-8c82-dc6122af2a80" providerId="ADAL" clId="{A3A6ABF9-8563-404A-BEC3-1E0B3CC340AC}" dt="2023-09-23T20:36:08.194" v="46810" actId="478"/>
          <ac:picMkLst>
            <pc:docMk/>
            <pc:sldMk cId="1714818578" sldId="2147478670"/>
            <ac:picMk id="222" creationId="{68B25D9B-306F-8915-9989-B2B581E527F9}"/>
          </ac:picMkLst>
        </pc:picChg>
        <pc:picChg chg="add del">
          <ac:chgData name="Henry Jammes" userId="5f22554b-fd15-4676-8c82-dc6122af2a80" providerId="ADAL" clId="{A3A6ABF9-8563-404A-BEC3-1E0B3CC340AC}" dt="2023-09-23T20:36:11.349" v="46811" actId="478"/>
          <ac:picMkLst>
            <pc:docMk/>
            <pc:sldMk cId="1714818578" sldId="2147478670"/>
            <ac:picMk id="223" creationId="{0EF9B5A5-8CE2-715F-7734-9FAE3849D195}"/>
          </ac:picMkLst>
        </pc:picChg>
        <pc:picChg chg="del">
          <ac:chgData name="Henry Jammes" userId="5f22554b-fd15-4676-8c82-dc6122af2a80" providerId="ADAL" clId="{A3A6ABF9-8563-404A-BEC3-1E0B3CC340AC}" dt="2023-09-23T20:34:45.191" v="46773" actId="478"/>
          <ac:picMkLst>
            <pc:docMk/>
            <pc:sldMk cId="1714818578" sldId="2147478670"/>
            <ac:picMk id="278" creationId="{3F76EBCD-4AA0-330D-D922-A679CD33B57E}"/>
          </ac:picMkLst>
        </pc:picChg>
        <pc:picChg chg="del">
          <ac:chgData name="Henry Jammes" userId="5f22554b-fd15-4676-8c82-dc6122af2a80" providerId="ADAL" clId="{A3A6ABF9-8563-404A-BEC3-1E0B3CC340AC}" dt="2023-09-23T20:34:40.961" v="46772" actId="478"/>
          <ac:picMkLst>
            <pc:docMk/>
            <pc:sldMk cId="1714818578" sldId="2147478670"/>
            <ac:picMk id="283" creationId="{7704919B-7854-715C-8F2E-5A211DFBD46E}"/>
          </ac:picMkLst>
        </pc:picChg>
        <pc:picChg chg="del">
          <ac:chgData name="Henry Jammes" userId="5f22554b-fd15-4676-8c82-dc6122af2a80" providerId="ADAL" clId="{A3A6ABF9-8563-404A-BEC3-1E0B3CC340AC}" dt="2023-09-23T20:34:40.961" v="46772" actId="478"/>
          <ac:picMkLst>
            <pc:docMk/>
            <pc:sldMk cId="1714818578" sldId="2147478670"/>
            <ac:picMk id="289" creationId="{3D0704FF-0E24-0848-2E2F-CEAE44D7C440}"/>
          </ac:picMkLst>
        </pc:picChg>
        <pc:picChg chg="del">
          <ac:chgData name="Henry Jammes" userId="5f22554b-fd15-4676-8c82-dc6122af2a80" providerId="ADAL" clId="{A3A6ABF9-8563-404A-BEC3-1E0B3CC340AC}" dt="2023-09-23T20:34:40.961" v="46772" actId="478"/>
          <ac:picMkLst>
            <pc:docMk/>
            <pc:sldMk cId="1714818578" sldId="2147478670"/>
            <ac:picMk id="292" creationId="{92053CAC-6961-A65E-B98E-253723F5C86A}"/>
          </ac:picMkLst>
        </pc:picChg>
        <pc:picChg chg="del">
          <ac:chgData name="Henry Jammes" userId="5f22554b-fd15-4676-8c82-dc6122af2a80" providerId="ADAL" clId="{A3A6ABF9-8563-404A-BEC3-1E0B3CC340AC}" dt="2023-09-23T20:34:40.961" v="46772" actId="478"/>
          <ac:picMkLst>
            <pc:docMk/>
            <pc:sldMk cId="1714818578" sldId="2147478670"/>
            <ac:picMk id="294" creationId="{7F8E124A-3DD5-F64D-B171-9B48FE2B946C}"/>
          </ac:picMkLst>
        </pc:picChg>
        <pc:picChg chg="del">
          <ac:chgData name="Henry Jammes" userId="5f22554b-fd15-4676-8c82-dc6122af2a80" providerId="ADAL" clId="{A3A6ABF9-8563-404A-BEC3-1E0B3CC340AC}" dt="2023-09-23T20:34:40.961" v="46772" actId="478"/>
          <ac:picMkLst>
            <pc:docMk/>
            <pc:sldMk cId="1714818578" sldId="2147478670"/>
            <ac:picMk id="295" creationId="{3E3B9E60-AEAA-09F1-183E-A760431799C0}"/>
          </ac:picMkLst>
        </pc:picChg>
        <pc:picChg chg="del">
          <ac:chgData name="Henry Jammes" userId="5f22554b-fd15-4676-8c82-dc6122af2a80" providerId="ADAL" clId="{A3A6ABF9-8563-404A-BEC3-1E0B3CC340AC}" dt="2023-09-23T20:34:40.961" v="46772" actId="478"/>
          <ac:picMkLst>
            <pc:docMk/>
            <pc:sldMk cId="1714818578" sldId="2147478670"/>
            <ac:picMk id="298" creationId="{47E8353A-A976-60BE-B455-7D8980EF9552}"/>
          </ac:picMkLst>
        </pc:picChg>
        <pc:picChg chg="del">
          <ac:chgData name="Henry Jammes" userId="5f22554b-fd15-4676-8c82-dc6122af2a80" providerId="ADAL" clId="{A3A6ABF9-8563-404A-BEC3-1E0B3CC340AC}" dt="2023-09-23T20:34:40.961" v="46772" actId="478"/>
          <ac:picMkLst>
            <pc:docMk/>
            <pc:sldMk cId="1714818578" sldId="2147478670"/>
            <ac:picMk id="299" creationId="{FE6164FD-5A00-B696-2A95-28C6DE8FD1A2}"/>
          </ac:picMkLst>
        </pc:picChg>
        <pc:picChg chg="del">
          <ac:chgData name="Henry Jammes" userId="5f22554b-fd15-4676-8c82-dc6122af2a80" providerId="ADAL" clId="{A3A6ABF9-8563-404A-BEC3-1E0B3CC340AC}" dt="2023-09-23T20:34:40.961" v="46772" actId="478"/>
          <ac:picMkLst>
            <pc:docMk/>
            <pc:sldMk cId="1714818578" sldId="2147478670"/>
            <ac:picMk id="301" creationId="{1036D6C5-F908-8561-B11D-8DD968839162}"/>
          </ac:picMkLst>
        </pc:picChg>
        <pc:picChg chg="mod">
          <ac:chgData name="Henry Jammes" userId="5f22554b-fd15-4676-8c82-dc6122af2a80" providerId="ADAL" clId="{A3A6ABF9-8563-404A-BEC3-1E0B3CC340AC}" dt="2023-09-28T14:49:01.603" v="49179" actId="571"/>
          <ac:picMkLst>
            <pc:docMk/>
            <pc:sldMk cId="1714818578" sldId="2147478670"/>
            <ac:picMk id="1024" creationId="{F6F420A3-766C-7EE6-C11A-A8CC7D4CA3CD}"/>
          </ac:picMkLst>
        </pc:picChg>
        <pc:picChg chg="add mod ord">
          <ac:chgData name="Henry Jammes" userId="5f22554b-fd15-4676-8c82-dc6122af2a80" providerId="ADAL" clId="{A3A6ABF9-8563-404A-BEC3-1E0B3CC340AC}" dt="2023-09-28T15:28:01.541" v="50845" actId="1036"/>
          <ac:picMkLst>
            <pc:docMk/>
            <pc:sldMk cId="1714818578" sldId="2147478670"/>
            <ac:picMk id="1026" creationId="{F0FD720F-82DC-60AD-3DFA-88AAE88A33DE}"/>
          </ac:picMkLst>
        </pc:picChg>
        <pc:picChg chg="del mod">
          <ac:chgData name="Henry Jammes" userId="5f22554b-fd15-4676-8c82-dc6122af2a80" providerId="ADAL" clId="{A3A6ABF9-8563-404A-BEC3-1E0B3CC340AC}" dt="2023-09-28T14:49:55.061" v="49187" actId="478"/>
          <ac:picMkLst>
            <pc:docMk/>
            <pc:sldMk cId="1714818578" sldId="2147478670"/>
            <ac:picMk id="1030" creationId="{86BD7292-CAEF-AF6E-B132-52DB667D3284}"/>
          </ac:picMkLst>
        </pc:picChg>
        <pc:picChg chg="add mod">
          <ac:chgData name="Henry Jammes" userId="5f22554b-fd15-4676-8c82-dc6122af2a80" providerId="ADAL" clId="{A3A6ABF9-8563-404A-BEC3-1E0B3CC340AC}" dt="2023-09-28T14:50:05.135" v="49190" actId="1076"/>
          <ac:picMkLst>
            <pc:docMk/>
            <pc:sldMk cId="1714818578" sldId="2147478670"/>
            <ac:picMk id="1032" creationId="{99066DA6-EE07-F3A4-C4ED-BF020E25AFC8}"/>
          </ac:picMkLst>
        </pc:picChg>
        <pc:picChg chg="mod">
          <ac:chgData name="Henry Jammes" userId="5f22554b-fd15-4676-8c82-dc6122af2a80" providerId="ADAL" clId="{A3A6ABF9-8563-404A-BEC3-1E0B3CC340AC}" dt="2023-09-28T14:50:13.953" v="49192"/>
          <ac:picMkLst>
            <pc:docMk/>
            <pc:sldMk cId="1714818578" sldId="2147478670"/>
            <ac:picMk id="1036" creationId="{EB3BEE4A-7211-0911-9A5E-6E7347528EFB}"/>
          </ac:picMkLst>
        </pc:picChg>
        <pc:picChg chg="mod">
          <ac:chgData name="Henry Jammes" userId="5f22554b-fd15-4676-8c82-dc6122af2a80" providerId="ADAL" clId="{A3A6ABF9-8563-404A-BEC3-1E0B3CC340AC}" dt="2023-09-28T14:50:35.456" v="49194" actId="571"/>
          <ac:picMkLst>
            <pc:docMk/>
            <pc:sldMk cId="1714818578" sldId="2147478670"/>
            <ac:picMk id="1041" creationId="{3887F518-C066-D163-A5DF-2C8F44FD0BC3}"/>
          </ac:picMkLst>
        </pc:picChg>
        <pc:picChg chg="add mod">
          <ac:chgData name="Henry Jammes" userId="5f22554b-fd15-4676-8c82-dc6122af2a80" providerId="ADAL" clId="{A3A6ABF9-8563-404A-BEC3-1E0B3CC340AC}" dt="2023-09-28T14:55:00.206" v="49295" actId="1036"/>
          <ac:picMkLst>
            <pc:docMk/>
            <pc:sldMk cId="1714818578" sldId="2147478670"/>
            <ac:picMk id="1047" creationId="{B17522F3-AB35-2710-B62B-DF58E63CCD0C}"/>
          </ac:picMkLst>
        </pc:picChg>
        <pc:picChg chg="mod">
          <ac:chgData name="Henry Jammes" userId="5f22554b-fd15-4676-8c82-dc6122af2a80" providerId="ADAL" clId="{A3A6ABF9-8563-404A-BEC3-1E0B3CC340AC}" dt="2023-09-28T14:55:43.349" v="49302" actId="571"/>
          <ac:picMkLst>
            <pc:docMk/>
            <pc:sldMk cId="1714818578" sldId="2147478670"/>
            <ac:picMk id="1053" creationId="{DDC683E0-FC6B-2C92-D717-9646D75EDD35}"/>
          </ac:picMkLst>
        </pc:picChg>
        <pc:picChg chg="mod">
          <ac:chgData name="Henry Jammes" userId="5f22554b-fd15-4676-8c82-dc6122af2a80" providerId="ADAL" clId="{A3A6ABF9-8563-404A-BEC3-1E0B3CC340AC}" dt="2023-09-28T14:55:49.340" v="49303" actId="571"/>
          <ac:picMkLst>
            <pc:docMk/>
            <pc:sldMk cId="1714818578" sldId="2147478670"/>
            <ac:picMk id="1057" creationId="{6B6BF9DC-69BC-4905-88EB-5CBF5A336AA0}"/>
          </ac:picMkLst>
        </pc:picChg>
        <pc:picChg chg="add mod ord">
          <ac:chgData name="Henry Jammes" userId="5f22554b-fd15-4676-8c82-dc6122af2a80" providerId="ADAL" clId="{A3A6ABF9-8563-404A-BEC3-1E0B3CC340AC}" dt="2023-09-28T15:39:12.633" v="50846" actId="1076"/>
          <ac:picMkLst>
            <pc:docMk/>
            <pc:sldMk cId="1714818578" sldId="2147478670"/>
            <ac:picMk id="1063" creationId="{AEE84BC0-4A32-B06C-D1C9-F0C376CB44D4}"/>
          </ac:picMkLst>
        </pc:picChg>
        <pc:picChg chg="add mod ord">
          <ac:chgData name="Henry Jammes" userId="5f22554b-fd15-4676-8c82-dc6122af2a80" providerId="ADAL" clId="{A3A6ABF9-8563-404A-BEC3-1E0B3CC340AC}" dt="2023-09-28T15:27:52.473" v="50833" actId="1036"/>
          <ac:picMkLst>
            <pc:docMk/>
            <pc:sldMk cId="1714818578" sldId="2147478670"/>
            <ac:picMk id="1065" creationId="{F177E8B4-49EA-BE77-26E1-65AEC7EE22A3}"/>
          </ac:picMkLst>
        </pc:picChg>
        <pc:picChg chg="add mod">
          <ac:chgData name="Henry Jammes" userId="5f22554b-fd15-4676-8c82-dc6122af2a80" providerId="ADAL" clId="{A3A6ABF9-8563-404A-BEC3-1E0B3CC340AC}" dt="2023-09-28T15:46:29.794" v="50960" actId="207"/>
          <ac:picMkLst>
            <pc:docMk/>
            <pc:sldMk cId="1714818578" sldId="2147478670"/>
            <ac:picMk id="1073" creationId="{AAE0B7DA-6926-ED37-1F20-AF8AEDE3A120}"/>
          </ac:picMkLst>
        </pc:picChg>
        <pc:cxnChg chg="add del mod">
          <ac:chgData name="Henry Jammes" userId="5f22554b-fd15-4676-8c82-dc6122af2a80" providerId="ADAL" clId="{A3A6ABF9-8563-404A-BEC3-1E0B3CC340AC}" dt="2023-09-28T17:43:35.765" v="51118" actId="1035"/>
          <ac:cxnSpMkLst>
            <pc:docMk/>
            <pc:sldMk cId="1714818578" sldId="2147478670"/>
            <ac:cxnSpMk id="14" creationId="{E404F59B-11CC-7FB3-2CE3-DE51AFF29AC9}"/>
          </ac:cxnSpMkLst>
        </pc:cxnChg>
        <pc:cxnChg chg="add del mod">
          <ac:chgData name="Henry Jammes" userId="5f22554b-fd15-4676-8c82-dc6122af2a80" providerId="ADAL" clId="{A3A6ABF9-8563-404A-BEC3-1E0B3CC340AC}" dt="2023-09-28T17:43:35.765" v="51118" actId="1035"/>
          <ac:cxnSpMkLst>
            <pc:docMk/>
            <pc:sldMk cId="1714818578" sldId="2147478670"/>
            <ac:cxnSpMk id="15" creationId="{B3E1DEB2-E9B3-492B-07B9-7A590B7FF5C1}"/>
          </ac:cxnSpMkLst>
        </pc:cxnChg>
        <pc:cxnChg chg="add del mod">
          <ac:chgData name="Henry Jammes" userId="5f22554b-fd15-4676-8c82-dc6122af2a80" providerId="ADAL" clId="{A3A6ABF9-8563-404A-BEC3-1E0B3CC340AC}" dt="2023-09-28T17:43:35.765" v="51118" actId="1035"/>
          <ac:cxnSpMkLst>
            <pc:docMk/>
            <pc:sldMk cId="1714818578" sldId="2147478670"/>
            <ac:cxnSpMk id="16" creationId="{5CECA8A4-B129-9156-C5C4-43764D2BE6B2}"/>
          </ac:cxnSpMkLst>
        </pc:cxnChg>
        <pc:cxnChg chg="del mod">
          <ac:chgData name="Henry Jammes" userId="5f22554b-fd15-4676-8c82-dc6122af2a80" providerId="ADAL" clId="{A3A6ABF9-8563-404A-BEC3-1E0B3CC340AC}" dt="2023-09-23T20:34:45.191" v="46773" actId="478"/>
          <ac:cxnSpMkLst>
            <pc:docMk/>
            <pc:sldMk cId="1714818578" sldId="2147478670"/>
            <ac:cxnSpMk id="27" creationId="{D622198D-E3D9-EB55-2E0F-2ACA140E7DEB}"/>
          </ac:cxnSpMkLst>
        </pc:cxnChg>
        <pc:cxnChg chg="del mod">
          <ac:chgData name="Henry Jammes" userId="5f22554b-fd15-4676-8c82-dc6122af2a80" providerId="ADAL" clId="{A3A6ABF9-8563-404A-BEC3-1E0B3CC340AC}" dt="2023-09-23T20:34:45.191" v="46773" actId="478"/>
          <ac:cxnSpMkLst>
            <pc:docMk/>
            <pc:sldMk cId="1714818578" sldId="2147478670"/>
            <ac:cxnSpMk id="28" creationId="{1C04D4F1-C037-03CC-DA61-E5C6959E064F}"/>
          </ac:cxnSpMkLst>
        </pc:cxnChg>
        <pc:cxnChg chg="del mod">
          <ac:chgData name="Henry Jammes" userId="5f22554b-fd15-4676-8c82-dc6122af2a80" providerId="ADAL" clId="{A3A6ABF9-8563-404A-BEC3-1E0B3CC340AC}" dt="2023-09-23T20:34:45.191" v="46773" actId="478"/>
          <ac:cxnSpMkLst>
            <pc:docMk/>
            <pc:sldMk cId="1714818578" sldId="2147478670"/>
            <ac:cxnSpMk id="30" creationId="{84F31A9C-29EB-DBC8-10CD-ACE0CE7FC1D9}"/>
          </ac:cxnSpMkLst>
        </pc:cxnChg>
        <pc:cxnChg chg="del">
          <ac:chgData name="Henry Jammes" userId="5f22554b-fd15-4676-8c82-dc6122af2a80" providerId="ADAL" clId="{A3A6ABF9-8563-404A-BEC3-1E0B3CC340AC}" dt="2023-09-23T20:34:33.380" v="46771" actId="478"/>
          <ac:cxnSpMkLst>
            <pc:docMk/>
            <pc:sldMk cId="1714818578" sldId="2147478670"/>
            <ac:cxnSpMk id="31" creationId="{F7779541-DCC2-A80A-5F44-C9C5B9D7504C}"/>
          </ac:cxnSpMkLst>
        </pc:cxnChg>
        <pc:cxnChg chg="del">
          <ac:chgData name="Henry Jammes" userId="5f22554b-fd15-4676-8c82-dc6122af2a80" providerId="ADAL" clId="{A3A6ABF9-8563-404A-BEC3-1E0B3CC340AC}" dt="2023-09-23T20:34:33.380" v="46771" actId="478"/>
          <ac:cxnSpMkLst>
            <pc:docMk/>
            <pc:sldMk cId="1714818578" sldId="2147478670"/>
            <ac:cxnSpMk id="32" creationId="{A3BFB05A-193D-2065-1A94-EB8A1C12CA17}"/>
          </ac:cxnSpMkLst>
        </pc:cxnChg>
        <pc:cxnChg chg="del mod">
          <ac:chgData name="Henry Jammes" userId="5f22554b-fd15-4676-8c82-dc6122af2a80" providerId="ADAL" clId="{A3A6ABF9-8563-404A-BEC3-1E0B3CC340AC}" dt="2023-09-23T20:34:40.961" v="46772" actId="478"/>
          <ac:cxnSpMkLst>
            <pc:docMk/>
            <pc:sldMk cId="1714818578" sldId="2147478670"/>
            <ac:cxnSpMk id="200" creationId="{13B1D1C7-6764-AB24-840F-DF0BE53C7BEC}"/>
          </ac:cxnSpMkLst>
        </pc:cxnChg>
        <pc:cxnChg chg="del mod">
          <ac:chgData name="Henry Jammes" userId="5f22554b-fd15-4676-8c82-dc6122af2a80" providerId="ADAL" clId="{A3A6ABF9-8563-404A-BEC3-1E0B3CC340AC}" dt="2023-09-23T20:34:40.961" v="46772" actId="478"/>
          <ac:cxnSpMkLst>
            <pc:docMk/>
            <pc:sldMk cId="1714818578" sldId="2147478670"/>
            <ac:cxnSpMk id="213" creationId="{809158EE-813B-62D3-2AE4-8E0826B49EAB}"/>
          </ac:cxnSpMkLst>
        </pc:cxnChg>
        <pc:cxnChg chg="del mod">
          <ac:chgData name="Henry Jammes" userId="5f22554b-fd15-4676-8c82-dc6122af2a80" providerId="ADAL" clId="{A3A6ABF9-8563-404A-BEC3-1E0B3CC340AC}" dt="2023-09-23T20:34:45.191" v="46773" actId="478"/>
          <ac:cxnSpMkLst>
            <pc:docMk/>
            <pc:sldMk cId="1714818578" sldId="2147478670"/>
            <ac:cxnSpMk id="214" creationId="{09107A79-3137-C161-CE93-7A4D8CE5359F}"/>
          </ac:cxnSpMkLst>
        </pc:cxnChg>
        <pc:cxnChg chg="del mod">
          <ac:chgData name="Henry Jammes" userId="5f22554b-fd15-4676-8c82-dc6122af2a80" providerId="ADAL" clId="{A3A6ABF9-8563-404A-BEC3-1E0B3CC340AC}" dt="2023-09-23T20:34:40.961" v="46772" actId="478"/>
          <ac:cxnSpMkLst>
            <pc:docMk/>
            <pc:sldMk cId="1714818578" sldId="2147478670"/>
            <ac:cxnSpMk id="215" creationId="{DB0C0ECB-3223-A32D-3D4C-4A4D4866EDD1}"/>
          </ac:cxnSpMkLst>
        </pc:cxnChg>
        <pc:cxnChg chg="del mod">
          <ac:chgData name="Henry Jammes" userId="5f22554b-fd15-4676-8c82-dc6122af2a80" providerId="ADAL" clId="{A3A6ABF9-8563-404A-BEC3-1E0B3CC340AC}" dt="2023-09-23T20:34:45.191" v="46773" actId="478"/>
          <ac:cxnSpMkLst>
            <pc:docMk/>
            <pc:sldMk cId="1714818578" sldId="2147478670"/>
            <ac:cxnSpMk id="216" creationId="{C1A83BE3-755C-64DB-8E1F-7DE0D386A1E0}"/>
          </ac:cxnSpMkLst>
        </pc:cxnChg>
        <pc:cxnChg chg="del mod">
          <ac:chgData name="Henry Jammes" userId="5f22554b-fd15-4676-8c82-dc6122af2a80" providerId="ADAL" clId="{A3A6ABF9-8563-404A-BEC3-1E0B3CC340AC}" dt="2023-09-23T20:34:33.380" v="46771" actId="478"/>
          <ac:cxnSpMkLst>
            <pc:docMk/>
            <pc:sldMk cId="1714818578" sldId="2147478670"/>
            <ac:cxnSpMk id="219" creationId="{07A7C814-BC4B-48DD-51F6-BF6CFAED9FCE}"/>
          </ac:cxnSpMkLst>
        </pc:cxnChg>
        <pc:cxnChg chg="del mod">
          <ac:chgData name="Henry Jammes" userId="5f22554b-fd15-4676-8c82-dc6122af2a80" providerId="ADAL" clId="{A3A6ABF9-8563-404A-BEC3-1E0B3CC340AC}" dt="2023-09-23T20:34:45.191" v="46773" actId="478"/>
          <ac:cxnSpMkLst>
            <pc:docMk/>
            <pc:sldMk cId="1714818578" sldId="2147478670"/>
            <ac:cxnSpMk id="229" creationId="{1270A8A9-DB01-5605-552E-62098FB81275}"/>
          </ac:cxnSpMkLst>
        </pc:cxnChg>
        <pc:cxnChg chg="del mod">
          <ac:chgData name="Henry Jammes" userId="5f22554b-fd15-4676-8c82-dc6122af2a80" providerId="ADAL" clId="{A3A6ABF9-8563-404A-BEC3-1E0B3CC340AC}" dt="2023-09-23T20:34:45.191" v="46773" actId="478"/>
          <ac:cxnSpMkLst>
            <pc:docMk/>
            <pc:sldMk cId="1714818578" sldId="2147478670"/>
            <ac:cxnSpMk id="230" creationId="{D0A831C1-B583-C4D8-595B-67DDA7443E9D}"/>
          </ac:cxnSpMkLst>
        </pc:cxnChg>
        <pc:cxnChg chg="del mod">
          <ac:chgData name="Henry Jammes" userId="5f22554b-fd15-4676-8c82-dc6122af2a80" providerId="ADAL" clId="{A3A6ABF9-8563-404A-BEC3-1E0B3CC340AC}" dt="2023-09-23T20:34:45.191" v="46773" actId="478"/>
          <ac:cxnSpMkLst>
            <pc:docMk/>
            <pc:sldMk cId="1714818578" sldId="2147478670"/>
            <ac:cxnSpMk id="231" creationId="{E7C5D42F-56FC-AAF1-0CD7-7936EC1D9A76}"/>
          </ac:cxnSpMkLst>
        </pc:cxnChg>
        <pc:cxnChg chg="del mod">
          <ac:chgData name="Henry Jammes" userId="5f22554b-fd15-4676-8c82-dc6122af2a80" providerId="ADAL" clId="{A3A6ABF9-8563-404A-BEC3-1E0B3CC340AC}" dt="2023-09-23T20:34:40.961" v="46772" actId="478"/>
          <ac:cxnSpMkLst>
            <pc:docMk/>
            <pc:sldMk cId="1714818578" sldId="2147478670"/>
            <ac:cxnSpMk id="232" creationId="{3D48B171-A55A-A1BF-0096-4701BAF51A4F}"/>
          </ac:cxnSpMkLst>
        </pc:cxnChg>
        <pc:cxnChg chg="del mod">
          <ac:chgData name="Henry Jammes" userId="5f22554b-fd15-4676-8c82-dc6122af2a80" providerId="ADAL" clId="{A3A6ABF9-8563-404A-BEC3-1E0B3CC340AC}" dt="2023-09-23T20:34:40.961" v="46772" actId="478"/>
          <ac:cxnSpMkLst>
            <pc:docMk/>
            <pc:sldMk cId="1714818578" sldId="2147478670"/>
            <ac:cxnSpMk id="233" creationId="{66D8B021-5854-30BF-7260-A8AE2791A41C}"/>
          </ac:cxnSpMkLst>
        </pc:cxnChg>
        <pc:cxnChg chg="del mod">
          <ac:chgData name="Henry Jammes" userId="5f22554b-fd15-4676-8c82-dc6122af2a80" providerId="ADAL" clId="{A3A6ABF9-8563-404A-BEC3-1E0B3CC340AC}" dt="2023-09-23T20:34:40.961" v="46772" actId="478"/>
          <ac:cxnSpMkLst>
            <pc:docMk/>
            <pc:sldMk cId="1714818578" sldId="2147478670"/>
            <ac:cxnSpMk id="234" creationId="{FA6C473C-9F06-181E-3646-B7DE9248D9F0}"/>
          </ac:cxnSpMkLst>
        </pc:cxnChg>
        <pc:cxnChg chg="del mod">
          <ac:chgData name="Henry Jammes" userId="5f22554b-fd15-4676-8c82-dc6122af2a80" providerId="ADAL" clId="{A3A6ABF9-8563-404A-BEC3-1E0B3CC340AC}" dt="2023-09-23T20:34:40.961" v="46772" actId="478"/>
          <ac:cxnSpMkLst>
            <pc:docMk/>
            <pc:sldMk cId="1714818578" sldId="2147478670"/>
            <ac:cxnSpMk id="235" creationId="{FC15F51D-D738-D96D-6803-0109D94B65B8}"/>
          </ac:cxnSpMkLst>
        </pc:cxnChg>
        <pc:cxnChg chg="del mod">
          <ac:chgData name="Henry Jammes" userId="5f22554b-fd15-4676-8c82-dc6122af2a80" providerId="ADAL" clId="{A3A6ABF9-8563-404A-BEC3-1E0B3CC340AC}" dt="2023-09-23T20:34:40.961" v="46772" actId="478"/>
          <ac:cxnSpMkLst>
            <pc:docMk/>
            <pc:sldMk cId="1714818578" sldId="2147478670"/>
            <ac:cxnSpMk id="236" creationId="{6F6950AF-75CE-079E-D885-84E41D4333EC}"/>
          </ac:cxnSpMkLst>
        </pc:cxnChg>
        <pc:cxnChg chg="del mod">
          <ac:chgData name="Henry Jammes" userId="5f22554b-fd15-4676-8c82-dc6122af2a80" providerId="ADAL" clId="{A3A6ABF9-8563-404A-BEC3-1E0B3CC340AC}" dt="2023-09-23T20:34:45.191" v="46773" actId="478"/>
          <ac:cxnSpMkLst>
            <pc:docMk/>
            <pc:sldMk cId="1714818578" sldId="2147478670"/>
            <ac:cxnSpMk id="275" creationId="{4C1A3D6E-373A-C21B-CE40-5758C4C4304C}"/>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6T14:14:51.173" v="48525"/>
              <pc2:cmMkLst xmlns:pc2="http://schemas.microsoft.com/office/powerpoint/2019/9/main/command">
                <pc:docMk/>
                <pc:sldMk cId="1714818578" sldId="2147478670"/>
                <pc2:cmMk id="{33D9D3EE-1251-4FCB-A10D-7B367AAA8BD5}"/>
              </pc2:cmMkLst>
            </pc226:cmChg>
          </p:ext>
        </pc:extLst>
      </pc:sldChg>
      <pc:sldMasterChg chg="delSp mod modSldLayout">
        <pc:chgData name="Henry Jammes" userId="5f22554b-fd15-4676-8c82-dc6122af2a80" providerId="ADAL" clId="{A3A6ABF9-8563-404A-BEC3-1E0B3CC340AC}" dt="2023-09-05T00:12:41.111" v="35628" actId="33475"/>
        <pc:sldMasterMkLst>
          <pc:docMk/>
          <pc:sldMasterMk cId="816294142" sldId="2147484980"/>
        </pc:sldMasterMkLst>
        <pc:spChg chg="del">
          <ac:chgData name="Henry Jammes" userId="5f22554b-fd15-4676-8c82-dc6122af2a80" providerId="ADAL" clId="{A3A6ABF9-8563-404A-BEC3-1E0B3CC340AC}" dt="2023-09-05T00:12:41.111" v="35628" actId="33475"/>
          <ac:spMkLst>
            <pc:docMk/>
            <pc:sldMasterMk cId="816294142" sldId="2147484980"/>
            <ac:spMk id="6" creationId="{B209BF83-A129-29FC-4D6D-873CA8A5A8FF}"/>
          </ac:spMkLst>
        </pc:spChg>
        <pc:sldLayoutChg chg="modSp">
          <pc:chgData name="Henry Jammes" userId="5f22554b-fd15-4676-8c82-dc6122af2a80" providerId="ADAL" clId="{A3A6ABF9-8563-404A-BEC3-1E0B3CC340AC}" dt="2023-08-10T12:56:57.714" v="233" actId="2711"/>
          <pc:sldLayoutMkLst>
            <pc:docMk/>
            <pc:sldMasterMk cId="816294142" sldId="2147484980"/>
            <pc:sldLayoutMk cId="306819273" sldId="2147484981"/>
          </pc:sldLayoutMkLst>
          <pc:spChg chg="mod">
            <ac:chgData name="Henry Jammes" userId="5f22554b-fd15-4676-8c82-dc6122af2a80" providerId="ADAL" clId="{A3A6ABF9-8563-404A-BEC3-1E0B3CC340AC}" dt="2023-08-10T12:56:54.057" v="232" actId="2711"/>
            <ac:spMkLst>
              <pc:docMk/>
              <pc:sldMasterMk cId="816294142" sldId="2147484980"/>
              <pc:sldLayoutMk cId="306819273" sldId="2147484981"/>
              <ac:spMk id="2" creationId="{25D0408F-4A76-4E13-B20C-89E0FD40DC32}"/>
            </ac:spMkLst>
          </pc:spChg>
          <pc:spChg chg="mod">
            <ac:chgData name="Henry Jammes" userId="5f22554b-fd15-4676-8c82-dc6122af2a80" providerId="ADAL" clId="{A3A6ABF9-8563-404A-BEC3-1E0B3CC340AC}" dt="2023-08-10T12:56:57.714" v="233" actId="2711"/>
            <ac:spMkLst>
              <pc:docMk/>
              <pc:sldMasterMk cId="816294142" sldId="2147484980"/>
              <pc:sldLayoutMk cId="306819273" sldId="2147484981"/>
              <ac:spMk id="5" creationId="{00000000-0000-0000-0000-000000000000}"/>
            </ac:spMkLst>
          </pc:spChg>
        </pc:sldLayoutChg>
        <pc:sldLayoutChg chg="modSp">
          <pc:chgData name="Henry Jammes" userId="5f22554b-fd15-4676-8c82-dc6122af2a80" providerId="ADAL" clId="{A3A6ABF9-8563-404A-BEC3-1E0B3CC340AC}" dt="2023-08-10T12:57:11.368" v="235" actId="2711"/>
          <pc:sldLayoutMkLst>
            <pc:docMk/>
            <pc:sldMasterMk cId="816294142" sldId="2147484980"/>
            <pc:sldLayoutMk cId="3992514227" sldId="2147484983"/>
          </pc:sldLayoutMkLst>
          <pc:spChg chg="mod">
            <ac:chgData name="Henry Jammes" userId="5f22554b-fd15-4676-8c82-dc6122af2a80" providerId="ADAL" clId="{A3A6ABF9-8563-404A-BEC3-1E0B3CC340AC}" dt="2023-08-10T12:57:11.368" v="235" actId="2711"/>
            <ac:spMkLst>
              <pc:docMk/>
              <pc:sldMasterMk cId="816294142" sldId="2147484980"/>
              <pc:sldLayoutMk cId="3992514227" sldId="2147484983"/>
              <ac:spMk id="4" creationId="{58A212C2-8B30-4835-8711-AA981B6CFBE1}"/>
            </ac:spMkLst>
          </pc:spChg>
          <pc:spChg chg="mod">
            <ac:chgData name="Henry Jammes" userId="5f22554b-fd15-4676-8c82-dc6122af2a80" providerId="ADAL" clId="{A3A6ABF9-8563-404A-BEC3-1E0B3CC340AC}" dt="2023-08-10T12:55:27.165" v="224" actId="2711"/>
            <ac:spMkLst>
              <pc:docMk/>
              <pc:sldMasterMk cId="816294142" sldId="2147484980"/>
              <pc:sldLayoutMk cId="3992514227" sldId="2147484983"/>
              <ac:spMk id="7" creationId="{198BAE06-4375-54CD-3E97-A333AE7F1580}"/>
            </ac:spMkLst>
          </pc:spChg>
          <pc:spChg chg="mod">
            <ac:chgData name="Henry Jammes" userId="5f22554b-fd15-4676-8c82-dc6122af2a80" providerId="ADAL" clId="{A3A6ABF9-8563-404A-BEC3-1E0B3CC340AC}" dt="2023-08-10T12:55:32.327" v="225" actId="2711"/>
            <ac:spMkLst>
              <pc:docMk/>
              <pc:sldMasterMk cId="816294142" sldId="2147484980"/>
              <pc:sldLayoutMk cId="3992514227" sldId="2147484983"/>
              <ac:spMk id="8" creationId="{F23ED6E3-DD75-2D06-803C-7FC05290432A}"/>
            </ac:spMkLst>
          </pc:spChg>
        </pc:sldLayoutChg>
        <pc:sldLayoutChg chg="modSp">
          <pc:chgData name="Henry Jammes" userId="5f22554b-fd15-4676-8c82-dc6122af2a80" providerId="ADAL" clId="{A3A6ABF9-8563-404A-BEC3-1E0B3CC340AC}" dt="2023-08-10T12:57:45.773" v="244" actId="2711"/>
          <pc:sldLayoutMkLst>
            <pc:docMk/>
            <pc:sldMasterMk cId="816294142" sldId="2147484980"/>
            <pc:sldLayoutMk cId="2622507503" sldId="2147484984"/>
          </pc:sldLayoutMkLst>
          <pc:spChg chg="mod">
            <ac:chgData name="Henry Jammes" userId="5f22554b-fd15-4676-8c82-dc6122af2a80" providerId="ADAL" clId="{A3A6ABF9-8563-404A-BEC3-1E0B3CC340AC}" dt="2023-08-10T12:57:45.773" v="244" actId="2711"/>
            <ac:spMkLst>
              <pc:docMk/>
              <pc:sldMasterMk cId="816294142" sldId="2147484980"/>
              <pc:sldLayoutMk cId="2622507503" sldId="2147484984"/>
              <ac:spMk id="4" creationId="{00000000-0000-0000-0000-000000000000}"/>
            </ac:spMkLst>
          </pc:spChg>
          <pc:spChg chg="mod">
            <ac:chgData name="Henry Jammes" userId="5f22554b-fd15-4676-8c82-dc6122af2a80" providerId="ADAL" clId="{A3A6ABF9-8563-404A-BEC3-1E0B3CC340AC}" dt="2023-08-10T12:57:41.833" v="243" actId="2711"/>
            <ac:spMkLst>
              <pc:docMk/>
              <pc:sldMasterMk cId="816294142" sldId="2147484980"/>
              <pc:sldLayoutMk cId="2622507503" sldId="2147484984"/>
              <ac:spMk id="7" creationId="{34B655BA-10A4-4A57-89DB-CFFBE1CA1E33}"/>
            </ac:spMkLst>
          </pc:spChg>
        </pc:sldLayoutChg>
        <pc:sldLayoutChg chg="modSp">
          <pc:chgData name="Henry Jammes" userId="5f22554b-fd15-4676-8c82-dc6122af2a80" providerId="ADAL" clId="{A3A6ABF9-8563-404A-BEC3-1E0B3CC340AC}" dt="2023-08-10T12:57:52.031" v="245" actId="2711"/>
          <pc:sldLayoutMkLst>
            <pc:docMk/>
            <pc:sldMasterMk cId="816294142" sldId="2147484980"/>
            <pc:sldLayoutMk cId="2630922686" sldId="2147484986"/>
          </pc:sldLayoutMkLst>
          <pc:spChg chg="mod">
            <ac:chgData name="Henry Jammes" userId="5f22554b-fd15-4676-8c82-dc6122af2a80" providerId="ADAL" clId="{A3A6ABF9-8563-404A-BEC3-1E0B3CC340AC}" dt="2023-08-10T12:57:52.031" v="245" actId="2711"/>
            <ac:spMkLst>
              <pc:docMk/>
              <pc:sldMasterMk cId="816294142" sldId="2147484980"/>
              <pc:sldLayoutMk cId="2630922686" sldId="2147484986"/>
              <ac:spMk id="2" creationId="{D0AAD849-7CFE-4AF7-A7C5-6BBD50C88C1A}"/>
            </ac:spMkLst>
          </pc:spChg>
        </pc:sldLayoutChg>
        <pc:sldLayoutChg chg="modSp">
          <pc:chgData name="Henry Jammes" userId="5f22554b-fd15-4676-8c82-dc6122af2a80" providerId="ADAL" clId="{A3A6ABF9-8563-404A-BEC3-1E0B3CC340AC}" dt="2023-08-10T12:58:02.288" v="247" actId="2711"/>
          <pc:sldLayoutMkLst>
            <pc:docMk/>
            <pc:sldMasterMk cId="816294142" sldId="2147484980"/>
            <pc:sldLayoutMk cId="1711802989" sldId="2147484988"/>
          </pc:sldLayoutMkLst>
          <pc:spChg chg="mod">
            <ac:chgData name="Henry Jammes" userId="5f22554b-fd15-4676-8c82-dc6122af2a80" providerId="ADAL" clId="{A3A6ABF9-8563-404A-BEC3-1E0B3CC340AC}" dt="2023-08-10T12:57:56.885" v="246" actId="2711"/>
            <ac:spMkLst>
              <pc:docMk/>
              <pc:sldMasterMk cId="816294142" sldId="2147484980"/>
              <pc:sldLayoutMk cId="1711802989" sldId="2147484988"/>
              <ac:spMk id="2" creationId="{39E5C076-3B78-4451-8068-576892A08E9C}"/>
            </ac:spMkLst>
          </pc:spChg>
          <pc:spChg chg="mod">
            <ac:chgData name="Henry Jammes" userId="5f22554b-fd15-4676-8c82-dc6122af2a80" providerId="ADAL" clId="{A3A6ABF9-8563-404A-BEC3-1E0B3CC340AC}" dt="2023-08-10T12:58:02.288" v="247" actId="2711"/>
            <ac:spMkLst>
              <pc:docMk/>
              <pc:sldMasterMk cId="816294142" sldId="2147484980"/>
              <pc:sldLayoutMk cId="1711802989" sldId="2147484988"/>
              <ac:spMk id="7" creationId="{7E9DBFD9-3E1E-4F19-AF15-56780F9C7927}"/>
            </ac:spMkLst>
          </pc:spChg>
        </pc:sldLayoutChg>
        <pc:sldLayoutChg chg="modSp mod">
          <pc:chgData name="Henry Jammes" userId="5f22554b-fd15-4676-8c82-dc6122af2a80" providerId="ADAL" clId="{A3A6ABF9-8563-404A-BEC3-1E0B3CC340AC}" dt="2023-08-10T12:58:07.349" v="248" actId="2711"/>
          <pc:sldLayoutMkLst>
            <pc:docMk/>
            <pc:sldMasterMk cId="816294142" sldId="2147484980"/>
            <pc:sldLayoutMk cId="3308968918" sldId="2147484995"/>
          </pc:sldLayoutMkLst>
          <pc:spChg chg="mod">
            <ac:chgData name="Henry Jammes" userId="5f22554b-fd15-4676-8c82-dc6122af2a80" providerId="ADAL" clId="{A3A6ABF9-8563-404A-BEC3-1E0B3CC340AC}" dt="2023-08-10T12:58:07.349" v="248" actId="2711"/>
            <ac:spMkLst>
              <pc:docMk/>
              <pc:sldMasterMk cId="816294142" sldId="2147484980"/>
              <pc:sldLayoutMk cId="3308968918" sldId="2147484995"/>
              <ac:spMk id="15" creationId="{AEF25277-FCB6-45B2-AF99-633B4E974E94}"/>
            </ac:spMkLst>
          </pc:spChg>
        </pc:sldLayoutChg>
        <pc:sldLayoutChg chg="modSp mod">
          <pc:chgData name="Henry Jammes" userId="5f22554b-fd15-4676-8c82-dc6122af2a80" providerId="ADAL" clId="{A3A6ABF9-8563-404A-BEC3-1E0B3CC340AC}" dt="2023-08-10T14:19:29.006" v="310" actId="20577"/>
          <pc:sldLayoutMkLst>
            <pc:docMk/>
            <pc:sldMasterMk cId="816294142" sldId="2147484980"/>
            <pc:sldLayoutMk cId="616762653" sldId="2147484996"/>
          </pc:sldLayoutMkLst>
          <pc:spChg chg="mod">
            <ac:chgData name="Henry Jammes" userId="5f22554b-fd15-4676-8c82-dc6122af2a80" providerId="ADAL" clId="{A3A6ABF9-8563-404A-BEC3-1E0B3CC340AC}" dt="2023-08-10T12:57:16.614" v="236" actId="2711"/>
            <ac:spMkLst>
              <pc:docMk/>
              <pc:sldMasterMk cId="816294142" sldId="2147484980"/>
              <pc:sldLayoutMk cId="616762653" sldId="2147484996"/>
              <ac:spMk id="22" creationId="{09F8BB6E-DC72-6DA8-EB5D-BA789783697B}"/>
            </ac:spMkLst>
          </pc:spChg>
          <pc:spChg chg="mod">
            <ac:chgData name="Henry Jammes" userId="5f22554b-fd15-4676-8c82-dc6122af2a80" providerId="ADAL" clId="{A3A6ABF9-8563-404A-BEC3-1E0B3CC340AC}" dt="2023-08-10T12:57:23.138" v="239" actId="2711"/>
            <ac:spMkLst>
              <pc:docMk/>
              <pc:sldMasterMk cId="816294142" sldId="2147484980"/>
              <pc:sldLayoutMk cId="616762653" sldId="2147484996"/>
              <ac:spMk id="25" creationId="{F8B2F5D7-0C75-16BD-76A6-72360A7C33D1}"/>
            </ac:spMkLst>
          </pc:spChg>
          <pc:spChg chg="mod">
            <ac:chgData name="Henry Jammes" userId="5f22554b-fd15-4676-8c82-dc6122af2a80" providerId="ADAL" clId="{A3A6ABF9-8563-404A-BEC3-1E0B3CC340AC}" dt="2023-08-10T14:19:29.006" v="310" actId="20577"/>
            <ac:spMkLst>
              <pc:docMk/>
              <pc:sldMasterMk cId="816294142" sldId="2147484980"/>
              <pc:sldLayoutMk cId="616762653" sldId="2147484996"/>
              <ac:spMk id="27" creationId="{F6E96339-781D-1A4A-921B-770E1724FEAA}"/>
            </ac:spMkLst>
          </pc:spChg>
          <pc:spChg chg="mod">
            <ac:chgData name="Henry Jammes" userId="5f22554b-fd15-4676-8c82-dc6122af2a80" providerId="ADAL" clId="{A3A6ABF9-8563-404A-BEC3-1E0B3CC340AC}" dt="2023-08-10T12:57:34.322" v="241" actId="2711"/>
            <ac:spMkLst>
              <pc:docMk/>
              <pc:sldMasterMk cId="816294142" sldId="2147484980"/>
              <pc:sldLayoutMk cId="616762653" sldId="2147484996"/>
              <ac:spMk id="33" creationId="{A890115D-0E90-0D83-5DE6-0A5D5B33E9DC}"/>
            </ac:spMkLst>
          </pc:spChg>
        </pc:sldLayoutChg>
      </pc:sldMasterChg>
      <pc:sldMasterChg chg="delSp modSp mod modSldLayout">
        <pc:chgData name="Henry Jammes" userId="5f22554b-fd15-4676-8c82-dc6122af2a80" providerId="ADAL" clId="{A3A6ABF9-8563-404A-BEC3-1E0B3CC340AC}" dt="2023-09-05T00:12:41.111" v="35628" actId="33475"/>
        <pc:sldMasterMkLst>
          <pc:docMk/>
          <pc:sldMasterMk cId="1486454638" sldId="2147484997"/>
        </pc:sldMasterMkLst>
        <pc:spChg chg="mod">
          <ac:chgData name="Henry Jammes" userId="5f22554b-fd15-4676-8c82-dc6122af2a80" providerId="ADAL" clId="{A3A6ABF9-8563-404A-BEC3-1E0B3CC340AC}" dt="2023-08-10T12:58:11.037" v="249" actId="2711"/>
          <ac:spMkLst>
            <pc:docMk/>
            <pc:sldMasterMk cId="1486454638" sldId="2147484997"/>
            <ac:spMk id="2" creationId="{00000000-0000-0000-0000-000000000000}"/>
          </ac:spMkLst>
        </pc:spChg>
        <pc:spChg chg="mod">
          <ac:chgData name="Henry Jammes" userId="5f22554b-fd15-4676-8c82-dc6122af2a80" providerId="ADAL" clId="{A3A6ABF9-8563-404A-BEC3-1E0B3CC340AC}" dt="2023-08-10T12:58:14.373" v="250" actId="2711"/>
          <ac:spMkLst>
            <pc:docMk/>
            <pc:sldMasterMk cId="1486454638" sldId="2147484997"/>
            <ac:spMk id="4" creationId="{00000000-0000-0000-0000-000000000000}"/>
          </ac:spMkLst>
        </pc:spChg>
        <pc:spChg chg="del">
          <ac:chgData name="Henry Jammes" userId="5f22554b-fd15-4676-8c82-dc6122af2a80" providerId="ADAL" clId="{A3A6ABF9-8563-404A-BEC3-1E0B3CC340AC}" dt="2023-09-05T00:12:41.111" v="35628" actId="33475"/>
          <ac:spMkLst>
            <pc:docMk/>
            <pc:sldMasterMk cId="1486454638" sldId="2147484997"/>
            <ac:spMk id="6" creationId="{8EC89DF9-9A8F-5AF9-7E3C-4A0D5BDB281A}"/>
          </ac:spMkLst>
        </pc:spChg>
        <pc:sldLayoutChg chg="modSp">
          <pc:chgData name="Henry Jammes" userId="5f22554b-fd15-4676-8c82-dc6122af2a80" providerId="ADAL" clId="{A3A6ABF9-8563-404A-BEC3-1E0B3CC340AC}" dt="2023-08-10T12:58:28.767" v="251" actId="2711"/>
          <pc:sldLayoutMkLst>
            <pc:docMk/>
            <pc:sldMasterMk cId="1486454638" sldId="2147484997"/>
            <pc:sldLayoutMk cId="4175830534" sldId="2147485001"/>
          </pc:sldLayoutMkLst>
          <pc:spChg chg="mod">
            <ac:chgData name="Henry Jammes" userId="5f22554b-fd15-4676-8c82-dc6122af2a80" providerId="ADAL" clId="{A3A6ABF9-8563-404A-BEC3-1E0B3CC340AC}" dt="2023-08-10T12:58:28.767" v="251" actId="2711"/>
            <ac:spMkLst>
              <pc:docMk/>
              <pc:sldMasterMk cId="1486454638" sldId="2147484997"/>
              <pc:sldLayoutMk cId="4175830534" sldId="2147485001"/>
              <ac:spMk id="2" creationId="{00000000-0000-0000-0000-000000000000}"/>
            </ac:spMkLst>
          </pc:spChg>
        </pc:sldLayoutChg>
        <pc:sldLayoutChg chg="modSp">
          <pc:chgData name="Henry Jammes" userId="5f22554b-fd15-4676-8c82-dc6122af2a80" providerId="ADAL" clId="{A3A6ABF9-8563-404A-BEC3-1E0B3CC340AC}" dt="2023-08-10T12:56:47.949" v="231" actId="2711"/>
          <pc:sldLayoutMkLst>
            <pc:docMk/>
            <pc:sldMasterMk cId="1486454638" sldId="2147484997"/>
            <pc:sldLayoutMk cId="306332340" sldId="2147485002"/>
          </pc:sldLayoutMkLst>
          <pc:spChg chg="mod">
            <ac:chgData name="Henry Jammes" userId="5f22554b-fd15-4676-8c82-dc6122af2a80" providerId="ADAL" clId="{A3A6ABF9-8563-404A-BEC3-1E0B3CC340AC}" dt="2023-08-10T12:56:47.949" v="231" actId="2711"/>
            <ac:spMkLst>
              <pc:docMk/>
              <pc:sldMasterMk cId="1486454638" sldId="2147484997"/>
              <pc:sldLayoutMk cId="306332340" sldId="2147485002"/>
              <ac:spMk id="2" creationId="{D0AAD849-7CFE-4AF7-A7C5-6BBD50C88C1A}"/>
            </ac:spMkLst>
          </pc:spChg>
        </pc:sldLayoutChg>
      </pc:sldMasterChg>
    </pc:docChg>
  </pc:docChgLst>
  <pc:docChgLst>
    <pc:chgData name="Ashraf Omar" userId="S::ashrafomar@microsoft.com::43fd0cb3-7077-4bc4-bf43-da3b636025f9" providerId="AD" clId="Web-{946BB216-25C4-D298-725B-687600B3ED82}"/>
    <pc:docChg chg="sldOrd">
      <pc:chgData name="Ashraf Omar" userId="S::ashrafomar@microsoft.com::43fd0cb3-7077-4bc4-bf43-da3b636025f9" providerId="AD" clId="Web-{946BB216-25C4-D298-725B-687600B3ED82}" dt="2023-10-20T05:22:52.648" v="1"/>
      <pc:docMkLst>
        <pc:docMk/>
      </pc:docMkLst>
      <pc:sldChg chg="ord">
        <pc:chgData name="Ashraf Omar" userId="S::ashrafomar@microsoft.com::43fd0cb3-7077-4bc4-bf43-da3b636025f9" providerId="AD" clId="Web-{946BB216-25C4-D298-725B-687600B3ED82}" dt="2023-10-20T05:22:52.648" v="1"/>
        <pc:sldMkLst>
          <pc:docMk/>
          <pc:sldMk cId="3137727299" sldId="2147478606"/>
        </pc:sldMkLst>
      </pc:sldChg>
      <pc:sldChg chg="ord">
        <pc:chgData name="Ashraf Omar" userId="S::ashrafomar@microsoft.com::43fd0cb3-7077-4bc4-bf43-da3b636025f9" providerId="AD" clId="Web-{946BB216-25C4-D298-725B-687600B3ED82}" dt="2023-10-20T05:22:49.569" v="0"/>
        <pc:sldMkLst>
          <pc:docMk/>
          <pc:sldMk cId="3252345120" sldId="2147478668"/>
        </pc:sldMkLst>
      </pc:sldChg>
    </pc:docChg>
  </pc:docChgLst>
  <pc:docChgLst>
    <pc:chgData name="Peter Swimm" userId="S::peterswimm@microsoft.com::d0d260a2-a118-4791-baf9-dd33bfa8b435" providerId="AD" clId="Web-{FA895994-B777-4EA1-97B1-A7D9208B5FA1}"/>
    <pc:docChg chg="mod">
      <pc:chgData name="Peter Swimm" userId="S::peterswimm@microsoft.com::d0d260a2-a118-4791-baf9-dd33bfa8b435" providerId="AD" clId="Web-{FA895994-B777-4EA1-97B1-A7D9208B5FA1}" dt="2023-12-04T21:40:58.155" v="1"/>
      <pc:docMkLst>
        <pc:docMk/>
      </pc:docMkLst>
      <pc:sldChg chg="addCm">
        <pc:chgData name="Peter Swimm" userId="S::peterswimm@microsoft.com::d0d260a2-a118-4791-baf9-dd33bfa8b435" providerId="AD" clId="Web-{FA895994-B777-4EA1-97B1-A7D9208B5FA1}" dt="2023-12-04T21:40:58.155" v="1"/>
        <pc:sldMkLst>
          <pc:docMk/>
          <pc:sldMk cId="273431919" sldId="2147478703"/>
        </pc:sldMkLst>
        <pc:extLst>
          <p:ext xmlns:p="http://schemas.openxmlformats.org/presentationml/2006/main" uri="{D6D511B9-2390-475A-947B-AFAB55BFBCF1}">
            <pc226:cmChg xmlns:pc226="http://schemas.microsoft.com/office/powerpoint/2022/06/main/command" chg="add">
              <pc226:chgData name="Peter Swimm" userId="S::peterswimm@microsoft.com::d0d260a2-a118-4791-baf9-dd33bfa8b435" providerId="AD" clId="Web-{FA895994-B777-4EA1-97B1-A7D9208B5FA1}" dt="2023-12-04T21:40:58.155" v="1"/>
              <pc2:cmMkLst xmlns:pc2="http://schemas.microsoft.com/office/powerpoint/2019/9/main/command">
                <pc:docMk/>
                <pc:sldMk cId="273431919" sldId="2147478703"/>
                <pc2:cmMk id="{4D6FDF93-07BB-4169-9C4D-D4DBC1BDB0F1}"/>
              </pc2:cmMkLst>
            </pc226:cmChg>
          </p:ext>
        </pc:extLst>
      </pc:sldChg>
    </pc:docChg>
  </pc:docChgLst>
  <pc:docChgLst>
    <pc:chgData name="Remi Dyon" userId="S::remidyon@microsoft.com::65c0f062-4db9-4dde-9d0f-4aac0d54c13f" providerId="AD" clId="Web-{0B13EC20-C821-2C44-CFF3-C571B6F16C1F}"/>
    <pc:docChg chg="addSld sldOrd modSection">
      <pc:chgData name="Remi Dyon" userId="S::remidyon@microsoft.com::65c0f062-4db9-4dde-9d0f-4aac0d54c13f" providerId="AD" clId="Web-{0B13EC20-C821-2C44-CFF3-C571B6F16C1F}" dt="2023-12-04T23:07:19.622" v="1"/>
      <pc:docMkLst>
        <pc:docMk/>
      </pc:docMkLst>
      <pc:sldChg chg="add ord replId">
        <pc:chgData name="Remi Dyon" userId="S::remidyon@microsoft.com::65c0f062-4db9-4dde-9d0f-4aac0d54c13f" providerId="AD" clId="Web-{0B13EC20-C821-2C44-CFF3-C571B6F16C1F}" dt="2023-12-04T23:07:19.622" v="1"/>
        <pc:sldMkLst>
          <pc:docMk/>
          <pc:sldMk cId="1830904215" sldId="2147478706"/>
        </pc:sldMkLst>
      </pc:sldChg>
    </pc:docChg>
  </pc:docChgLst>
  <pc:docChgLst>
    <pc:chgData name="Mike Bonincontri" userId="S::mboninco@microsoft.com::98c61e87-3110-4131-9743-475448c96361" providerId="AD" clId="Web-{238179DF-7436-4FDB-A7B0-2B463653E3F7}"/>
    <pc:docChg chg="mod">
      <pc:chgData name="Mike Bonincontri" userId="S::mboninco@microsoft.com::98c61e87-3110-4131-9743-475448c96361" providerId="AD" clId="Web-{238179DF-7436-4FDB-A7B0-2B463653E3F7}" dt="2023-04-07T16:03:34.221" v="1"/>
      <pc:docMkLst>
        <pc:docMk/>
      </pc:docMkLst>
      <pc:sldChg chg="modCm">
        <pc:chgData name="Mike Bonincontri" userId="S::mboninco@microsoft.com::98c61e87-3110-4131-9743-475448c96361" providerId="AD" clId="Web-{238179DF-7436-4FDB-A7B0-2B463653E3F7}" dt="2023-04-07T16:03:34.221" v="1"/>
        <pc:sldMkLst>
          <pc:docMk/>
          <pc:sldMk cId="2004031996" sldId="2147478588"/>
        </pc:sldMkLst>
        <pc:extLst>
          <p:ext xmlns:p="http://schemas.openxmlformats.org/presentationml/2006/main" uri="{D6D511B9-2390-475A-947B-AFAB55BFBCF1}">
            <pc226:cmChg xmlns:pc226="http://schemas.microsoft.com/office/powerpoint/2022/06/main/command" chg="">
              <pc226:chgData name="Mike Bonincontri" userId="S::mboninco@microsoft.com::98c61e87-3110-4131-9743-475448c96361" providerId="AD" clId="Web-{238179DF-7436-4FDB-A7B0-2B463653E3F7}" dt="2023-04-07T16:03:34.221" v="1"/>
              <pc2:cmMkLst xmlns:pc2="http://schemas.microsoft.com/office/powerpoint/2019/9/main/command">
                <pc:docMk/>
                <pc:sldMk cId="2004031996" sldId="2147478588"/>
                <pc2:cmMk id="{1172F043-4959-488C-B750-D79EAB180EB1}"/>
              </pc2:cmMkLst>
              <pc226:cmRplyChg chg="add">
                <pc226:chgData name="Mike Bonincontri" userId="S::mboninco@microsoft.com::98c61e87-3110-4131-9743-475448c96361" providerId="AD" clId="Web-{238179DF-7436-4FDB-A7B0-2B463653E3F7}" dt="2023-04-07T16:03:34.221" v="1"/>
                <pc2:cmRplyMkLst xmlns:pc2="http://schemas.microsoft.com/office/powerpoint/2019/9/main/command">
                  <pc:docMk/>
                  <pc:sldMk cId="2004031996" sldId="2147478588"/>
                  <pc2:cmMk id="{1172F043-4959-488C-B750-D79EAB180EB1}"/>
                  <pc2:cmRplyMk id="{7969BF23-6E9B-49D0-BB09-EBB5A70AC541}"/>
                </pc2:cmRplyMkLst>
              </pc226:cmRplyChg>
            </pc226:cmChg>
          </p:ext>
        </pc:extLst>
      </pc:sldChg>
    </pc:docChg>
  </pc:docChgLst>
  <pc:docChgLst>
    <pc:chgData name="Nikolai Popov" userId="S::nikolaipopov@microsoft.com::6fad8797-b97c-4aa4-92df-3de28f364e2b" providerId="AD" clId="Web-{4CEB2139-8F1A-4555-A707-30568AC5311C}"/>
    <pc:docChg chg="mod modSld">
      <pc:chgData name="Nikolai Popov" userId="S::nikolaipopov@microsoft.com::6fad8797-b97c-4aa4-92df-3de28f364e2b" providerId="AD" clId="Web-{4CEB2139-8F1A-4555-A707-30568AC5311C}" dt="2023-04-07T16:55:14.370" v="11" actId="20577"/>
      <pc:docMkLst>
        <pc:docMk/>
      </pc:docMkLst>
      <pc:sldChg chg="modSp addCm">
        <pc:chgData name="Nikolai Popov" userId="S::nikolaipopov@microsoft.com::6fad8797-b97c-4aa4-92df-3de28f364e2b" providerId="AD" clId="Web-{4CEB2139-8F1A-4555-A707-30568AC5311C}" dt="2023-04-07T16:55:14.370" v="11" actId="20577"/>
        <pc:sldMkLst>
          <pc:docMk/>
          <pc:sldMk cId="2004031996" sldId="2147478588"/>
        </pc:sldMkLst>
        <pc:spChg chg="mod">
          <ac:chgData name="Nikolai Popov" userId="S::nikolaipopov@microsoft.com::6fad8797-b97c-4aa4-92df-3de28f364e2b" providerId="AD" clId="Web-{4CEB2139-8F1A-4555-A707-30568AC5311C}" dt="2023-04-07T16:55:14.370" v="11" actId="20577"/>
          <ac:spMkLst>
            <pc:docMk/>
            <pc:sldMk cId="2004031996" sldId="2147478588"/>
            <ac:spMk id="4" creationId="{BD162D39-25AA-9CF9-400C-31163C0603F9}"/>
          </ac:spMkLst>
        </pc:spChg>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5:07.448" v="10"/>
              <pc2:cmMkLst xmlns:pc2="http://schemas.microsoft.com/office/powerpoint/2019/9/main/command">
                <pc:docMk/>
                <pc:sldMk cId="2004031996" sldId="2147478588"/>
                <pc2:cmMk id="{FF874F5F-499C-4010-A81B-2B0BB5D72280}"/>
              </pc2:cmMkLst>
            </pc226:cmChg>
          </p:ext>
        </pc:extLst>
      </pc:sldChg>
      <pc:sldChg chg="modSp addCm">
        <pc:chgData name="Nikolai Popov" userId="S::nikolaipopov@microsoft.com::6fad8797-b97c-4aa4-92df-3de28f364e2b" providerId="AD" clId="Web-{4CEB2139-8F1A-4555-A707-30568AC5311C}" dt="2023-04-07T16:53:48.742" v="5" actId="20577"/>
        <pc:sldMkLst>
          <pc:docMk/>
          <pc:sldMk cId="1128778430" sldId="2147478592"/>
        </pc:sldMkLst>
        <pc:spChg chg="mod">
          <ac:chgData name="Nikolai Popov" userId="S::nikolaipopov@microsoft.com::6fad8797-b97c-4aa4-92df-3de28f364e2b" providerId="AD" clId="Web-{4CEB2139-8F1A-4555-A707-30568AC5311C}" dt="2023-04-07T16:53:48.742" v="5" actId="20577"/>
          <ac:spMkLst>
            <pc:docMk/>
            <pc:sldMk cId="1128778430" sldId="2147478592"/>
            <ac:spMk id="4" creationId="{DF484FBF-4A17-E53A-9219-56A49CD11632}"/>
          </ac:spMkLst>
        </pc:spChg>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3:03.538" v="3"/>
              <pc2:cmMkLst xmlns:pc2="http://schemas.microsoft.com/office/powerpoint/2019/9/main/command">
                <pc:docMk/>
                <pc:sldMk cId="1128778430" sldId="2147478592"/>
                <pc2:cmMk id="{1907D595-680D-4C95-8FFA-F1DBD84A8182}"/>
              </pc2:cmMkLst>
            </pc226:cmChg>
          </p:ext>
        </pc:extLst>
      </pc:sldChg>
    </pc:docChg>
  </pc:docChgLst>
  <pc:docChgLst>
    <pc:chgData name="Abhi Rathna" userId="2a712108-a718-4baf-86a6-9538c6620f5c" providerId="ADAL" clId="{E5D98FEB-9DDB-4D19-A822-6A340E9F0694}"/>
    <pc:docChg chg="sldOrd">
      <pc:chgData name="Abhi Rathna" userId="2a712108-a718-4baf-86a6-9538c6620f5c" providerId="ADAL" clId="{E5D98FEB-9DDB-4D19-A822-6A340E9F0694}" dt="2023-10-10T15:57:06.912" v="0" actId="20578"/>
      <pc:docMkLst>
        <pc:docMk/>
      </pc:docMkLst>
      <pc:sldChg chg="ord">
        <pc:chgData name="Abhi Rathna" userId="2a712108-a718-4baf-86a6-9538c6620f5c" providerId="ADAL" clId="{E5D98FEB-9DDB-4D19-A822-6A340E9F0694}" dt="2023-10-10T15:57:06.912" v="0" actId="20578"/>
        <pc:sldMkLst>
          <pc:docMk/>
          <pc:sldMk cId="2288237846" sldId="2147478584"/>
        </pc:sldMkLst>
      </pc:sldChg>
    </pc:docChg>
  </pc:docChgLst>
  <pc:docChgLst>
    <pc:chgData name="Henry Jammes" userId="5f22554b-fd15-4676-8c82-dc6122af2a80" providerId="ADAL" clId="{CA56AFD3-52A3-4749-AD05-CB9FECFA6BF0}"/>
    <pc:docChg chg="delSld delMainMaster modSection">
      <pc:chgData name="Henry Jammes" userId="5f22554b-fd15-4676-8c82-dc6122af2a80" providerId="ADAL" clId="{CA56AFD3-52A3-4749-AD05-CB9FECFA6BF0}" dt="2022-11-30T11:42:06.938" v="0" actId="47"/>
      <pc:docMkLst>
        <pc:docMk/>
      </pc:docMkLst>
      <pc:sldChg chg="del">
        <pc:chgData name="Henry Jammes" userId="5f22554b-fd15-4676-8c82-dc6122af2a80" providerId="ADAL" clId="{CA56AFD3-52A3-4749-AD05-CB9FECFA6BF0}" dt="2022-11-30T11:42:06.938" v="0" actId="47"/>
        <pc:sldMkLst>
          <pc:docMk/>
          <pc:sldMk cId="1738103016" sldId="2076138197"/>
        </pc:sldMkLst>
      </pc:sldChg>
      <pc:sldMasterChg chg="del delSldLayout">
        <pc:chgData name="Henry Jammes" userId="5f22554b-fd15-4676-8c82-dc6122af2a80" providerId="ADAL" clId="{CA56AFD3-52A3-4749-AD05-CB9FECFA6BF0}" dt="2022-11-30T11:42:06.938" v="0" actId="47"/>
        <pc:sldMasterMkLst>
          <pc:docMk/>
          <pc:sldMasterMk cId="2339194656" sldId="2147483773"/>
        </pc:sldMasterMkLst>
        <pc:sldLayoutChg chg="del">
          <pc:chgData name="Henry Jammes" userId="5f22554b-fd15-4676-8c82-dc6122af2a80" providerId="ADAL" clId="{CA56AFD3-52A3-4749-AD05-CB9FECFA6BF0}" dt="2022-11-30T11:42:06.938" v="0" actId="47"/>
          <pc:sldLayoutMkLst>
            <pc:docMk/>
            <pc:sldMasterMk cId="2339194656" sldId="2147483773"/>
            <pc:sldLayoutMk cId="1052982429" sldId="2147483784"/>
          </pc:sldLayoutMkLst>
        </pc:sldLayoutChg>
      </pc:sldMasterChg>
    </pc:docChg>
  </pc:docChgLst>
  <pc:docChgLst>
    <pc:chgData name="Henry Jammes" userId="5f22554b-fd15-4676-8c82-dc6122af2a80" providerId="ADAL" clId="{EB6E7EA4-02B7-45B7-918B-69B761F83DA4}"/>
    <pc:docChg chg="">
      <pc:chgData name="Henry Jammes" userId="5f22554b-fd15-4676-8c82-dc6122af2a80" providerId="ADAL" clId="{EB6E7EA4-02B7-45B7-918B-69B761F83DA4}" dt="2023-06-07T09:50:33.190" v="2"/>
      <pc:docMkLst>
        <pc:docMk/>
      </pc:docMkLst>
      <pc:sldChg chg="addCm">
        <pc:chgData name="Henry Jammes" userId="5f22554b-fd15-4676-8c82-dc6122af2a80" providerId="ADAL" clId="{EB6E7EA4-02B7-45B7-918B-69B761F83DA4}" dt="2023-06-07T09:50:33.190" v="2"/>
        <pc:sldMkLst>
          <pc:docMk/>
          <pc:sldMk cId="1094870920" sldId="10219"/>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EB6E7EA4-02B7-45B7-918B-69B761F83DA4}" dt="2023-06-07T09:50:33.190" v="2"/>
              <pc2:cmMkLst xmlns:pc2="http://schemas.microsoft.com/office/powerpoint/2019/9/main/command">
                <pc:docMk/>
                <pc:sldMk cId="1094870920" sldId="10219"/>
                <pc2:cmMk id="{7DC81362-0E6C-448C-A6C4-7FD307EDE6B3}"/>
              </pc2:cmMkLst>
            </pc226:cmChg>
            <pc226:cmChg xmlns:pc226="http://schemas.microsoft.com/office/powerpoint/2022/06/main/command" chg="add">
              <pc226:chgData name="Henry Jammes" userId="5f22554b-fd15-4676-8c82-dc6122af2a80" providerId="ADAL" clId="{EB6E7EA4-02B7-45B7-918B-69B761F83DA4}" dt="2023-06-07T09:50:12.503" v="0"/>
              <pc2:cmMkLst xmlns:pc2="http://schemas.microsoft.com/office/powerpoint/2019/9/main/command">
                <pc:docMk/>
                <pc:sldMk cId="1094870920" sldId="10219"/>
                <pc2:cmMk id="{7BFF1C8A-CCF3-4D70-96BC-2138584E79F8}"/>
              </pc2:cmMkLst>
            </pc226:cmChg>
            <pc226:cmChg xmlns:pc226="http://schemas.microsoft.com/office/powerpoint/2022/06/main/command" chg="add">
              <pc226:chgData name="Henry Jammes" userId="5f22554b-fd15-4676-8c82-dc6122af2a80" providerId="ADAL" clId="{EB6E7EA4-02B7-45B7-918B-69B761F83DA4}" dt="2023-06-07T09:50:24.632" v="1"/>
              <pc2:cmMkLst xmlns:pc2="http://schemas.microsoft.com/office/powerpoint/2019/9/main/command">
                <pc:docMk/>
                <pc:sldMk cId="1094870920" sldId="10219"/>
                <pc2:cmMk id="{B67304E4-8D4D-4090-82FE-2BE744AADDC2}"/>
              </pc2:cmMkLst>
            </pc226:cmChg>
          </p:ext>
        </pc:extLst>
      </pc:sldChg>
    </pc:docChg>
  </pc:docChgLst>
  <pc:docChgLst>
    <pc:chgData clId="Web-{AC8EEFB2-CA82-4B0B-837D-2F42E92048BD}"/>
    <pc:docChg chg="">
      <pc:chgData name="" userId="" providerId="" clId="Web-{AC8EEFB2-CA82-4B0B-837D-2F42E92048BD}" dt="2023-10-05T18:36:22.623" v="0"/>
      <pc:docMkLst>
        <pc:docMk/>
      </pc:docMkLst>
      <pc:sldChg chg="modCm">
        <pc:chgData name="" userId="" providerId="" clId="Web-{AC8EEFB2-CA82-4B0B-837D-2F42E92048BD}" dt="2023-10-05T18:36:22.623" v="0"/>
        <pc:sldMkLst>
          <pc:docMk/>
          <pc:sldMk cId="4193858857" sldId="2147478684"/>
        </pc:sldMkLst>
        <pc:extLst>
          <p:ext xmlns:p="http://schemas.openxmlformats.org/presentationml/2006/main" uri="{D6D511B9-2390-475A-947B-AFAB55BFBCF1}">
            <pc226:cmChg xmlns:pc226="http://schemas.microsoft.com/office/powerpoint/2022/06/main/command" chg="">
              <pc226:chgData name="" userId="" providerId="" clId="Web-{AC8EEFB2-CA82-4B0B-837D-2F42E92048BD}" dt="2023-10-05T18:36:22.623" v="0"/>
              <pc2:cmMkLst xmlns:pc2="http://schemas.microsoft.com/office/powerpoint/2019/9/main/command">
                <pc:docMk/>
                <pc:sldMk cId="4193858857" sldId="2147478684"/>
                <pc2:cmMk id="{43D0D2E5-1776-490E-83D3-9EF8D695490D}"/>
              </pc2:cmMkLst>
              <pc226:cmRplyChg chg="add">
                <pc226:chgData name="" userId="" providerId="" clId="Web-{AC8EEFB2-CA82-4B0B-837D-2F42E92048BD}" dt="2023-10-05T18:36:22.623" v="0"/>
                <pc2:cmRplyMkLst xmlns:pc2="http://schemas.microsoft.com/office/powerpoint/2019/9/main/command">
                  <pc:docMk/>
                  <pc:sldMk cId="4193858857" sldId="2147478684"/>
                  <pc2:cmMk id="{43D0D2E5-1776-490E-83D3-9EF8D695490D}"/>
                  <pc2:cmRplyMk id="{6A035A81-3D22-4FB4-B74F-CAACF96E899A}"/>
                </pc2:cmRplyMkLst>
              </pc226:cmRplyChg>
            </pc226:cmChg>
          </p:ext>
        </pc:extLst>
      </pc:sldChg>
    </pc:docChg>
  </pc:docChgLst>
  <pc:docChgLst>
    <pc:chgData name="Ramanujam Raghunathan" userId="S::ramara@microsoft.com::166913e9-60d1-4850-b9be-8b0be705d107" providerId="AD" clId="Web-{3AFC40E9-BAA8-345A-3FE6-EDE6D44C7087}"/>
    <pc:docChg chg="mod">
      <pc:chgData name="Ramanujam Raghunathan" userId="S::ramara@microsoft.com::166913e9-60d1-4850-b9be-8b0be705d107" providerId="AD" clId="Web-{3AFC40E9-BAA8-345A-3FE6-EDE6D44C7087}" dt="2023-09-08T22:23:24.262" v="1"/>
      <pc:docMkLst>
        <pc:docMk/>
      </pc:docMkLst>
      <pc:sldChg chg="addCm">
        <pc:chgData name="Ramanujam Raghunathan" userId="S::ramara@microsoft.com::166913e9-60d1-4850-b9be-8b0be705d107" providerId="AD" clId="Web-{3AFC40E9-BAA8-345A-3FE6-EDE6D44C7087}" dt="2023-09-08T22:23:24.262" v="1"/>
        <pc:sldMkLst>
          <pc:docMk/>
          <pc:sldMk cId="3668578731" sldId="2147478621"/>
        </pc:sldMkLst>
        <pc:extLst>
          <p:ext xmlns:p="http://schemas.openxmlformats.org/presentationml/2006/main" uri="{D6D511B9-2390-475A-947B-AFAB55BFBCF1}">
            <pc226:cmChg xmlns:pc226="http://schemas.microsoft.com/office/powerpoint/2022/06/main/command" chg="add">
              <pc226:chgData name="Ramanujam Raghunathan" userId="S::ramara@microsoft.com::166913e9-60d1-4850-b9be-8b0be705d107" providerId="AD" clId="Web-{3AFC40E9-BAA8-345A-3FE6-EDE6D44C7087}" dt="2023-09-08T22:23:24.262" v="1"/>
              <pc2:cmMkLst xmlns:pc2="http://schemas.microsoft.com/office/powerpoint/2019/9/main/command">
                <pc:docMk/>
                <pc:sldMk cId="3668578731" sldId="2147478621"/>
                <pc2:cmMk id="{3864AA55-3B60-45A5-A747-4FBBE9ABBEFF}"/>
              </pc2:cmMkLst>
            </pc226:cmChg>
          </p:ext>
        </pc:extLst>
      </pc:sldChg>
    </pc:docChg>
  </pc:docChgLst>
  <pc:docChgLst>
    <pc:chgData name="Neetu Srivastava" userId="S::nesrivastava@microsoft.com::56c54f49-17a0-470c-9687-ab5c738655ac" providerId="AD" clId="Web-{963AF504-E79A-A3B8-FA22-864B87615C76}"/>
    <pc:docChg chg="sldOrd">
      <pc:chgData name="Neetu Srivastava" userId="S::nesrivastava@microsoft.com::56c54f49-17a0-470c-9687-ab5c738655ac" providerId="AD" clId="Web-{963AF504-E79A-A3B8-FA22-864B87615C76}" dt="2023-10-07T04:31:23.506" v="1"/>
      <pc:docMkLst>
        <pc:docMk/>
      </pc:docMkLst>
      <pc:sldChg chg="ord">
        <pc:chgData name="Neetu Srivastava" userId="S::nesrivastava@microsoft.com::56c54f49-17a0-470c-9687-ab5c738655ac" providerId="AD" clId="Web-{963AF504-E79A-A3B8-FA22-864B87615C76}" dt="2023-10-05T17:34:56.696" v="0"/>
        <pc:sldMkLst>
          <pc:docMk/>
          <pc:sldMk cId="3937563190" sldId="2147478596"/>
        </pc:sldMkLst>
      </pc:sldChg>
      <pc:sldChg chg="ord">
        <pc:chgData name="Neetu Srivastava" userId="S::nesrivastava@microsoft.com::56c54f49-17a0-470c-9687-ab5c738655ac" providerId="AD" clId="Web-{963AF504-E79A-A3B8-FA22-864B87615C76}" dt="2023-10-07T04:31:23.506" v="1"/>
        <pc:sldMkLst>
          <pc:docMk/>
          <pc:sldMk cId="2397848064" sldId="2147478618"/>
        </pc:sldMkLst>
      </pc:sldChg>
    </pc:docChg>
  </pc:docChgLst>
  <pc:docChgLst>
    <pc:chgData name="Henry Jammes" userId="5f22554b-fd15-4676-8c82-dc6122af2a80" providerId="ADAL" clId="{53CE91EE-E1F8-4CF6-8AAC-10A3BE600A7C}"/>
    <pc:docChg chg="undo redo custSel addSld delSld modSld sldOrd delMainMaster modMainMaster addSection delSection modSection">
      <pc:chgData name="Henry Jammes" userId="5f22554b-fd15-4676-8c82-dc6122af2a80" providerId="ADAL" clId="{53CE91EE-E1F8-4CF6-8AAC-10A3BE600A7C}" dt="2023-05-01T16:06:54.608" v="10584" actId="20577"/>
      <pc:docMkLst>
        <pc:docMk/>
      </pc:docMkLst>
      <pc:sldChg chg="addSp delSp modSp mod modClrScheme chgLayout">
        <pc:chgData name="Henry Jammes" userId="5f22554b-fd15-4676-8c82-dc6122af2a80" providerId="ADAL" clId="{53CE91EE-E1F8-4CF6-8AAC-10A3BE600A7C}" dt="2023-04-07T14:57:20.853" v="9927" actId="167"/>
        <pc:sldMkLst>
          <pc:docMk/>
          <pc:sldMk cId="2567493441" sldId="3087"/>
        </pc:sldMkLst>
        <pc:spChg chg="del mod ord">
          <ac:chgData name="Henry Jammes" userId="5f22554b-fd15-4676-8c82-dc6122af2a80" providerId="ADAL" clId="{53CE91EE-E1F8-4CF6-8AAC-10A3BE600A7C}" dt="2023-04-05T23:41:14.967" v="2861" actId="478"/>
          <ac:spMkLst>
            <pc:docMk/>
            <pc:sldMk cId="2567493441" sldId="3087"/>
            <ac:spMk id="2" creationId="{00000000-0000-0000-0000-000000000000}"/>
          </ac:spMkLst>
        </pc:spChg>
        <pc:spChg chg="mod">
          <ac:chgData name="Henry Jammes" userId="5f22554b-fd15-4676-8c82-dc6122af2a80" providerId="ADAL" clId="{53CE91EE-E1F8-4CF6-8AAC-10A3BE600A7C}" dt="2023-04-05T23:48:07.486" v="2954" actId="207"/>
          <ac:spMkLst>
            <pc:docMk/>
            <pc:sldMk cId="2567493441" sldId="3087"/>
            <ac:spMk id="4" creationId="{8A2898D3-D143-45BC-8911-CFCA84F2749B}"/>
          </ac:spMkLst>
        </pc:spChg>
        <pc:spChg chg="add del mod ord">
          <ac:chgData name="Henry Jammes" userId="5f22554b-fd15-4676-8c82-dc6122af2a80" providerId="ADAL" clId="{53CE91EE-E1F8-4CF6-8AAC-10A3BE600A7C}" dt="2023-04-05T22:34:48.311" v="1896" actId="478"/>
          <ac:spMkLst>
            <pc:docMk/>
            <pc:sldMk cId="2567493441" sldId="3087"/>
            <ac:spMk id="7" creationId="{B150EE4E-28D4-4855-9548-E4822A24983F}"/>
          </ac:spMkLst>
        </pc:spChg>
        <pc:spChg chg="add del mod">
          <ac:chgData name="Henry Jammes" userId="5f22554b-fd15-4676-8c82-dc6122af2a80" providerId="ADAL" clId="{53CE91EE-E1F8-4CF6-8AAC-10A3BE600A7C}" dt="2023-04-05T23:41:18.544" v="2862" actId="478"/>
          <ac:spMkLst>
            <pc:docMk/>
            <pc:sldMk cId="2567493441" sldId="3087"/>
            <ac:spMk id="8" creationId="{FC45BCE4-D3B8-C976-EC1C-D862E281C716}"/>
          </ac:spMkLst>
        </pc:spChg>
        <pc:spChg chg="add mod">
          <ac:chgData name="Henry Jammes" userId="5f22554b-fd15-4676-8c82-dc6122af2a80" providerId="ADAL" clId="{53CE91EE-E1F8-4CF6-8AAC-10A3BE600A7C}" dt="2023-04-05T23:48:28.535" v="2958" actId="14100"/>
          <ac:spMkLst>
            <pc:docMk/>
            <pc:sldMk cId="2567493441" sldId="3087"/>
            <ac:spMk id="9" creationId="{5AA1AB7C-815E-E5F6-F077-3C39CC891632}"/>
          </ac:spMkLst>
        </pc:spChg>
        <pc:spChg chg="mod">
          <ac:chgData name="Henry Jammes" userId="5f22554b-fd15-4676-8c82-dc6122af2a80" providerId="ADAL" clId="{53CE91EE-E1F8-4CF6-8AAC-10A3BE600A7C}" dt="2023-04-05T23:43:51.231" v="2901" actId="207"/>
          <ac:spMkLst>
            <pc:docMk/>
            <pc:sldMk cId="2567493441" sldId="3087"/>
            <ac:spMk id="12" creationId="{0C040E89-E4CA-4171-90DC-ACB6421550B6}"/>
          </ac:spMkLst>
        </pc:spChg>
        <pc:spChg chg="mod">
          <ac:chgData name="Henry Jammes" userId="5f22554b-fd15-4676-8c82-dc6122af2a80" providerId="ADAL" clId="{53CE91EE-E1F8-4CF6-8AAC-10A3BE600A7C}" dt="2023-04-05T23:47:33.803" v="2949" actId="20577"/>
          <ac:spMkLst>
            <pc:docMk/>
            <pc:sldMk cId="2567493441" sldId="3087"/>
            <ac:spMk id="13" creationId="{DF55EDC2-5401-438D-A6F5-08071D2628F2}"/>
          </ac:spMkLst>
        </pc:spChg>
        <pc:spChg chg="mod">
          <ac:chgData name="Henry Jammes" userId="5f22554b-fd15-4676-8c82-dc6122af2a80" providerId="ADAL" clId="{53CE91EE-E1F8-4CF6-8AAC-10A3BE600A7C}" dt="2023-04-06T00:05:11.349" v="3418" actId="14100"/>
          <ac:spMkLst>
            <pc:docMk/>
            <pc:sldMk cId="2567493441" sldId="3087"/>
            <ac:spMk id="14" creationId="{37575196-25AE-42C2-A5B1-7F6C4F348016}"/>
          </ac:spMkLst>
        </pc:spChg>
        <pc:spChg chg="mod">
          <ac:chgData name="Henry Jammes" userId="5f22554b-fd15-4676-8c82-dc6122af2a80" providerId="ADAL" clId="{53CE91EE-E1F8-4CF6-8AAC-10A3BE600A7C}" dt="2023-04-05T23:47:28.188" v="2948" actId="108"/>
          <ac:spMkLst>
            <pc:docMk/>
            <pc:sldMk cId="2567493441" sldId="3087"/>
            <ac:spMk id="15" creationId="{8B788170-FA75-4EF9-B4A8-4BC93CC9CDEA}"/>
          </ac:spMkLst>
        </pc:spChg>
        <pc:spChg chg="mod">
          <ac:chgData name="Henry Jammes" userId="5f22554b-fd15-4676-8c82-dc6122af2a80" providerId="ADAL" clId="{53CE91EE-E1F8-4CF6-8AAC-10A3BE600A7C}" dt="2023-04-05T23:47:50.556" v="2950" actId="207"/>
          <ac:spMkLst>
            <pc:docMk/>
            <pc:sldMk cId="2567493441" sldId="3087"/>
            <ac:spMk id="19" creationId="{86EEF643-7D0B-4E1A-B09B-36E89847D64E}"/>
          </ac:spMkLst>
        </pc:spChg>
        <pc:spChg chg="add del mod">
          <ac:chgData name="Henry Jammes" userId="5f22554b-fd15-4676-8c82-dc6122af2a80" providerId="ADAL" clId="{53CE91EE-E1F8-4CF6-8AAC-10A3BE600A7C}" dt="2023-04-05T23:41:19.311" v="2863" actId="478"/>
          <ac:spMkLst>
            <pc:docMk/>
            <pc:sldMk cId="2567493441" sldId="3087"/>
            <ac:spMk id="20" creationId="{5509DCD1-3120-F97E-88AC-C8954D64EA0E}"/>
          </ac:spMkLst>
        </pc:spChg>
        <pc:spChg chg="add mod">
          <ac:chgData name="Henry Jammes" userId="5f22554b-fd15-4676-8c82-dc6122af2a80" providerId="ADAL" clId="{53CE91EE-E1F8-4CF6-8AAC-10A3BE600A7C}" dt="2023-04-06T00:04:33.121" v="3395" actId="1076"/>
          <ac:spMkLst>
            <pc:docMk/>
            <pc:sldMk cId="2567493441" sldId="3087"/>
            <ac:spMk id="21" creationId="{5A90C1C5-4FBC-C176-EB40-4B90116C378E}"/>
          </ac:spMkLst>
        </pc:spChg>
        <pc:spChg chg="add mod">
          <ac:chgData name="Henry Jammes" userId="5f22554b-fd15-4676-8c82-dc6122af2a80" providerId="ADAL" clId="{53CE91EE-E1F8-4CF6-8AAC-10A3BE600A7C}" dt="2023-04-06T00:04:33.121" v="3395" actId="1076"/>
          <ac:spMkLst>
            <pc:docMk/>
            <pc:sldMk cId="2567493441" sldId="3087"/>
            <ac:spMk id="22" creationId="{0464504F-F5EB-31D0-33BF-5D7B7C9E5BB4}"/>
          </ac:spMkLst>
        </pc:spChg>
        <pc:spChg chg="mod">
          <ac:chgData name="Henry Jammes" userId="5f22554b-fd15-4676-8c82-dc6122af2a80" providerId="ADAL" clId="{53CE91EE-E1F8-4CF6-8AAC-10A3BE600A7C}" dt="2023-04-06T00:04:57.197" v="3407" actId="571"/>
          <ac:spMkLst>
            <pc:docMk/>
            <pc:sldMk cId="2567493441" sldId="3087"/>
            <ac:spMk id="25" creationId="{3AD6F3FB-5BCF-C51C-34C8-E57B70FF8671}"/>
          </ac:spMkLst>
        </pc:spChg>
        <pc:spChg chg="mod">
          <ac:chgData name="Henry Jammes" userId="5f22554b-fd15-4676-8c82-dc6122af2a80" providerId="ADAL" clId="{53CE91EE-E1F8-4CF6-8AAC-10A3BE600A7C}" dt="2023-04-06T00:04:57.197" v="3407" actId="571"/>
          <ac:spMkLst>
            <pc:docMk/>
            <pc:sldMk cId="2567493441" sldId="3087"/>
            <ac:spMk id="26" creationId="{4FA14E01-80FA-3C78-B1BB-6CCF4DACAC93}"/>
          </ac:spMkLst>
        </pc:spChg>
        <pc:spChg chg="mod">
          <ac:chgData name="Henry Jammes" userId="5f22554b-fd15-4676-8c82-dc6122af2a80" providerId="ADAL" clId="{53CE91EE-E1F8-4CF6-8AAC-10A3BE600A7C}" dt="2023-04-06T00:05:01.944" v="3408" actId="571"/>
          <ac:spMkLst>
            <pc:docMk/>
            <pc:sldMk cId="2567493441" sldId="3087"/>
            <ac:spMk id="28" creationId="{C85F014E-BE6A-1BC6-E054-C4796125848C}"/>
          </ac:spMkLst>
        </pc:spChg>
        <pc:spChg chg="mod">
          <ac:chgData name="Henry Jammes" userId="5f22554b-fd15-4676-8c82-dc6122af2a80" providerId="ADAL" clId="{53CE91EE-E1F8-4CF6-8AAC-10A3BE600A7C}" dt="2023-04-06T00:05:01.944" v="3408" actId="571"/>
          <ac:spMkLst>
            <pc:docMk/>
            <pc:sldMk cId="2567493441" sldId="3087"/>
            <ac:spMk id="29" creationId="{1DC09BD2-E865-0904-4C3E-7675E1F2D300}"/>
          </ac:spMkLst>
        </pc:spChg>
        <pc:spChg chg="mod">
          <ac:chgData name="Henry Jammes" userId="5f22554b-fd15-4676-8c82-dc6122af2a80" providerId="ADAL" clId="{53CE91EE-E1F8-4CF6-8AAC-10A3BE600A7C}" dt="2023-04-05T23:48:01.275" v="2951" actId="207"/>
          <ac:spMkLst>
            <pc:docMk/>
            <pc:sldMk cId="2567493441" sldId="3087"/>
            <ac:spMk id="52" creationId="{66D22106-37EB-4F14-A05E-8100125726E7}"/>
          </ac:spMkLst>
        </pc:spChg>
        <pc:spChg chg="mod">
          <ac:chgData name="Henry Jammes" userId="5f22554b-fd15-4676-8c82-dc6122af2a80" providerId="ADAL" clId="{53CE91EE-E1F8-4CF6-8AAC-10A3BE600A7C}" dt="2023-04-05T23:48:02.674" v="2952" actId="207"/>
          <ac:spMkLst>
            <pc:docMk/>
            <pc:sldMk cId="2567493441" sldId="3087"/>
            <ac:spMk id="53" creationId="{319C0DD1-70F5-4A9E-8D10-39FA7EC07DAF}"/>
          </ac:spMkLst>
        </pc:spChg>
        <pc:spChg chg="mod">
          <ac:chgData name="Henry Jammes" userId="5f22554b-fd15-4676-8c82-dc6122af2a80" providerId="ADAL" clId="{53CE91EE-E1F8-4CF6-8AAC-10A3BE600A7C}" dt="2023-04-05T23:44:59.183" v="2918" actId="207"/>
          <ac:spMkLst>
            <pc:docMk/>
            <pc:sldMk cId="2567493441" sldId="3087"/>
            <ac:spMk id="61" creationId="{8958E916-F0A4-476B-BF89-FFAACBECE388}"/>
          </ac:spMkLst>
        </pc:spChg>
        <pc:spChg chg="mod">
          <ac:chgData name="Henry Jammes" userId="5f22554b-fd15-4676-8c82-dc6122af2a80" providerId="ADAL" clId="{53CE91EE-E1F8-4CF6-8AAC-10A3BE600A7C}" dt="2023-04-05T23:44:59.183" v="2918" actId="207"/>
          <ac:spMkLst>
            <pc:docMk/>
            <pc:sldMk cId="2567493441" sldId="3087"/>
            <ac:spMk id="63" creationId="{3FA3E279-7720-455A-81CE-B4F00DB1DE49}"/>
          </ac:spMkLst>
        </pc:spChg>
        <pc:spChg chg="mod">
          <ac:chgData name="Henry Jammes" userId="5f22554b-fd15-4676-8c82-dc6122af2a80" providerId="ADAL" clId="{53CE91EE-E1F8-4CF6-8AAC-10A3BE600A7C}" dt="2023-04-05T23:44:59.183" v="2918" actId="207"/>
          <ac:spMkLst>
            <pc:docMk/>
            <pc:sldMk cId="2567493441" sldId="3087"/>
            <ac:spMk id="64" creationId="{4A8373E1-7AF6-41AA-A8EB-CC0E25A87A26}"/>
          </ac:spMkLst>
        </pc:spChg>
        <pc:spChg chg="mod">
          <ac:chgData name="Henry Jammes" userId="5f22554b-fd15-4676-8c82-dc6122af2a80" providerId="ADAL" clId="{53CE91EE-E1F8-4CF6-8AAC-10A3BE600A7C}" dt="2023-04-05T23:48:09.101" v="2955" actId="207"/>
          <ac:spMkLst>
            <pc:docMk/>
            <pc:sldMk cId="2567493441" sldId="3087"/>
            <ac:spMk id="68" creationId="{FDF78BC7-6AF6-4C1A-B07C-3D7A13CE3BE1}"/>
          </ac:spMkLst>
        </pc:spChg>
        <pc:spChg chg="mod">
          <ac:chgData name="Henry Jammes" userId="5f22554b-fd15-4676-8c82-dc6122af2a80" providerId="ADAL" clId="{53CE91EE-E1F8-4CF6-8AAC-10A3BE600A7C}" dt="2023-04-05T23:48:05.575" v="2953" actId="207"/>
          <ac:spMkLst>
            <pc:docMk/>
            <pc:sldMk cId="2567493441" sldId="3087"/>
            <ac:spMk id="71" creationId="{F4BFE7F4-B69B-4AE7-860E-CA9120103C3A}"/>
          </ac:spMkLst>
        </pc:spChg>
        <pc:spChg chg="mod">
          <ac:chgData name="Henry Jammes" userId="5f22554b-fd15-4676-8c82-dc6122af2a80" providerId="ADAL" clId="{53CE91EE-E1F8-4CF6-8AAC-10A3BE600A7C}" dt="2023-04-05T23:46:02.319" v="2929" actId="207"/>
          <ac:spMkLst>
            <pc:docMk/>
            <pc:sldMk cId="2567493441" sldId="3087"/>
            <ac:spMk id="72" creationId="{C37AE835-8F65-404B-BD7F-FEAB6D178740}"/>
          </ac:spMkLst>
        </pc:spChg>
        <pc:spChg chg="mod">
          <ac:chgData name="Henry Jammes" userId="5f22554b-fd15-4676-8c82-dc6122af2a80" providerId="ADAL" clId="{53CE91EE-E1F8-4CF6-8AAC-10A3BE600A7C}" dt="2023-04-05T23:45:37.564" v="2922" actId="208"/>
          <ac:spMkLst>
            <pc:docMk/>
            <pc:sldMk cId="2567493441" sldId="3087"/>
            <ac:spMk id="75" creationId="{E1AC9BB9-EEDE-4DA1-B1AE-61F87D31B4BF}"/>
          </ac:spMkLst>
        </pc:spChg>
        <pc:spChg chg="mod">
          <ac:chgData name="Henry Jammes" userId="5f22554b-fd15-4676-8c82-dc6122af2a80" providerId="ADAL" clId="{53CE91EE-E1F8-4CF6-8AAC-10A3BE600A7C}" dt="2023-04-05T23:45:34.946" v="2921" actId="208"/>
          <ac:spMkLst>
            <pc:docMk/>
            <pc:sldMk cId="2567493441" sldId="3087"/>
            <ac:spMk id="85" creationId="{D33E0761-F102-47D8-8E08-F5D0927A9A56}"/>
          </ac:spMkLst>
        </pc:spChg>
        <pc:spChg chg="mod">
          <ac:chgData name="Henry Jammes" userId="5f22554b-fd15-4676-8c82-dc6122af2a80" providerId="ADAL" clId="{53CE91EE-E1F8-4CF6-8AAC-10A3BE600A7C}" dt="2023-04-05T23:45:37.564" v="2922" actId="208"/>
          <ac:spMkLst>
            <pc:docMk/>
            <pc:sldMk cId="2567493441" sldId="3087"/>
            <ac:spMk id="87" creationId="{AD2CB0F0-7CB4-44A3-9CD8-37CFF6BFE636}"/>
          </ac:spMkLst>
        </pc:spChg>
        <pc:spChg chg="mod">
          <ac:chgData name="Henry Jammes" userId="5f22554b-fd15-4676-8c82-dc6122af2a80" providerId="ADAL" clId="{53CE91EE-E1F8-4CF6-8AAC-10A3BE600A7C}" dt="2023-04-05T23:45:34.946" v="2921" actId="208"/>
          <ac:spMkLst>
            <pc:docMk/>
            <pc:sldMk cId="2567493441" sldId="3087"/>
            <ac:spMk id="106" creationId="{AC7B08C0-309B-4E31-9522-AAE3B57E7109}"/>
          </ac:spMkLst>
        </pc:spChg>
        <pc:spChg chg="ord">
          <ac:chgData name="Henry Jammes" userId="5f22554b-fd15-4676-8c82-dc6122af2a80" providerId="ADAL" clId="{53CE91EE-E1F8-4CF6-8AAC-10A3BE600A7C}" dt="2023-04-07T14:57:20.853" v="9927" actId="167"/>
          <ac:spMkLst>
            <pc:docMk/>
            <pc:sldMk cId="2567493441" sldId="3087"/>
            <ac:spMk id="113" creationId="{889D21FB-8BCC-4741-9AFF-52D79A343816}"/>
          </ac:spMkLst>
        </pc:spChg>
        <pc:spChg chg="mod">
          <ac:chgData name="Henry Jammes" userId="5f22554b-fd15-4676-8c82-dc6122af2a80" providerId="ADAL" clId="{53CE91EE-E1F8-4CF6-8AAC-10A3BE600A7C}" dt="2023-04-05T23:45:27.807" v="2920" actId="208"/>
          <ac:spMkLst>
            <pc:docMk/>
            <pc:sldMk cId="2567493441" sldId="3087"/>
            <ac:spMk id="114" creationId="{D185724B-90BE-4AEA-8B66-35F1D501CF07}"/>
          </ac:spMkLst>
        </pc:spChg>
        <pc:grpChg chg="mod">
          <ac:chgData name="Henry Jammes" userId="5f22554b-fd15-4676-8c82-dc6122af2a80" providerId="ADAL" clId="{53CE91EE-E1F8-4CF6-8AAC-10A3BE600A7C}" dt="2023-04-05T23:44:59.183" v="2918" actId="207"/>
          <ac:grpSpMkLst>
            <pc:docMk/>
            <pc:sldMk cId="2567493441" sldId="3087"/>
            <ac:grpSpMk id="3" creationId="{65A60699-AF40-4C95-89AA-365867D09A84}"/>
          </ac:grpSpMkLst>
        </pc:grpChg>
        <pc:grpChg chg="mod">
          <ac:chgData name="Henry Jammes" userId="5f22554b-fd15-4676-8c82-dc6122af2a80" providerId="ADAL" clId="{53CE91EE-E1F8-4CF6-8AAC-10A3BE600A7C}" dt="2023-04-05T23:45:41.128" v="2923" actId="208"/>
          <ac:grpSpMkLst>
            <pc:docMk/>
            <pc:sldMk cId="2567493441" sldId="3087"/>
            <ac:grpSpMk id="6" creationId="{911A84D5-D13C-4E37-8C45-0A2C78B54FF8}"/>
          </ac:grpSpMkLst>
        </pc:grpChg>
        <pc:grpChg chg="add mod">
          <ac:chgData name="Henry Jammes" userId="5f22554b-fd15-4676-8c82-dc6122af2a80" providerId="ADAL" clId="{53CE91EE-E1F8-4CF6-8AAC-10A3BE600A7C}" dt="2023-04-06T00:05:08.366" v="3417" actId="1038"/>
          <ac:grpSpMkLst>
            <pc:docMk/>
            <pc:sldMk cId="2567493441" sldId="3087"/>
            <ac:grpSpMk id="23" creationId="{4CADA0A7-6243-DC23-83F0-C198FAAD8F48}"/>
          </ac:grpSpMkLst>
        </pc:grpChg>
        <pc:grpChg chg="add mod">
          <ac:chgData name="Henry Jammes" userId="5f22554b-fd15-4676-8c82-dc6122af2a80" providerId="ADAL" clId="{53CE91EE-E1F8-4CF6-8AAC-10A3BE600A7C}" dt="2023-04-06T00:05:08.366" v="3417" actId="1038"/>
          <ac:grpSpMkLst>
            <pc:docMk/>
            <pc:sldMk cId="2567493441" sldId="3087"/>
            <ac:grpSpMk id="24" creationId="{83513EBD-DD64-0878-640D-14B272043F6B}"/>
          </ac:grpSpMkLst>
        </pc:grpChg>
        <pc:grpChg chg="add mod">
          <ac:chgData name="Henry Jammes" userId="5f22554b-fd15-4676-8c82-dc6122af2a80" providerId="ADAL" clId="{53CE91EE-E1F8-4CF6-8AAC-10A3BE600A7C}" dt="2023-04-06T00:05:08.366" v="3417" actId="1038"/>
          <ac:grpSpMkLst>
            <pc:docMk/>
            <pc:sldMk cId="2567493441" sldId="3087"/>
            <ac:grpSpMk id="27" creationId="{B10BC6CC-3830-1D16-F1F8-9C3DE53F59F1}"/>
          </ac:grpSpMkLst>
        </pc:grpChg>
        <pc:grpChg chg="mod">
          <ac:chgData name="Henry Jammes" userId="5f22554b-fd15-4676-8c82-dc6122af2a80" providerId="ADAL" clId="{53CE91EE-E1F8-4CF6-8AAC-10A3BE600A7C}" dt="2023-04-05T23:46:02.319" v="2929" actId="207"/>
          <ac:grpSpMkLst>
            <pc:docMk/>
            <pc:sldMk cId="2567493441" sldId="3087"/>
            <ac:grpSpMk id="70" creationId="{9E331BFB-6D6B-4A72-8340-B9B745B6DEE9}"/>
          </ac:grpSpMkLst>
        </pc:grpChg>
      </pc:sldChg>
      <pc:sldChg chg="addSp delSp modSp del mod ord modClrScheme chgLayout">
        <pc:chgData name="Henry Jammes" userId="5f22554b-fd15-4676-8c82-dc6122af2a80" providerId="ADAL" clId="{53CE91EE-E1F8-4CF6-8AAC-10A3BE600A7C}" dt="2023-04-06T00:21:41.360" v="3980" actId="47"/>
        <pc:sldMkLst>
          <pc:docMk/>
          <pc:sldMk cId="217996950" sldId="3092"/>
        </pc:sldMkLst>
        <pc:spChg chg="add del mod ord">
          <ac:chgData name="Henry Jammes" userId="5f22554b-fd15-4676-8c82-dc6122af2a80" providerId="ADAL" clId="{53CE91EE-E1F8-4CF6-8AAC-10A3BE600A7C}" dt="2023-04-05T23:39:44.217" v="2825" actId="700"/>
          <ac:spMkLst>
            <pc:docMk/>
            <pc:sldMk cId="217996950" sldId="3092"/>
            <ac:spMk id="2" creationId="{E32CD14D-672E-9D76-B23C-3BBE263DC665}"/>
          </ac:spMkLst>
        </pc:spChg>
        <pc:spChg chg="add del mod">
          <ac:chgData name="Henry Jammes" userId="5f22554b-fd15-4676-8c82-dc6122af2a80" providerId="ADAL" clId="{53CE91EE-E1F8-4CF6-8AAC-10A3BE600A7C}" dt="2023-04-05T23:39:43.569" v="2824"/>
          <ac:spMkLst>
            <pc:docMk/>
            <pc:sldMk cId="217996950" sldId="3092"/>
            <ac:spMk id="3" creationId="{94BEA503-283D-2AA4-1809-5294A652E5DB}"/>
          </ac:spMkLst>
        </pc:spChg>
        <pc:spChg chg="add del mod">
          <ac:chgData name="Henry Jammes" userId="5f22554b-fd15-4676-8c82-dc6122af2a80" providerId="ADAL" clId="{53CE91EE-E1F8-4CF6-8AAC-10A3BE600A7C}" dt="2023-04-05T23:39:43.569" v="2824"/>
          <ac:spMkLst>
            <pc:docMk/>
            <pc:sldMk cId="217996950" sldId="3092"/>
            <ac:spMk id="4" creationId="{AEF8787D-E745-1036-7BA2-4BE7F9653007}"/>
          </ac:spMkLst>
        </pc:spChg>
        <pc:spChg chg="mod ord">
          <ac:chgData name="Henry Jammes" userId="5f22554b-fd15-4676-8c82-dc6122af2a80" providerId="ADAL" clId="{53CE91EE-E1F8-4CF6-8AAC-10A3BE600A7C}" dt="2023-04-05T23:41:26.875" v="2865" actId="700"/>
          <ac:spMkLst>
            <pc:docMk/>
            <pc:sldMk cId="217996950" sldId="3092"/>
            <ac:spMk id="5" creationId="{4B7DD339-5C08-46FC-8731-430C31DC143F}"/>
          </ac:spMkLst>
        </pc:spChg>
        <pc:spChg chg="mod ord">
          <ac:chgData name="Henry Jammes" userId="5f22554b-fd15-4676-8c82-dc6122af2a80" providerId="ADAL" clId="{53CE91EE-E1F8-4CF6-8AAC-10A3BE600A7C}" dt="2023-04-05T23:41:26.875" v="2865" actId="700"/>
          <ac:spMkLst>
            <pc:docMk/>
            <pc:sldMk cId="217996950" sldId="3092"/>
            <ac:spMk id="6" creationId="{3858C028-4AE4-4BBE-94FB-B9D03D7ED23F}"/>
          </ac:spMkLst>
        </pc:spChg>
        <pc:spChg chg="mod ord">
          <ac:chgData name="Henry Jammes" userId="5f22554b-fd15-4676-8c82-dc6122af2a80" providerId="ADAL" clId="{53CE91EE-E1F8-4CF6-8AAC-10A3BE600A7C}" dt="2023-04-05T23:41:26.875" v="2865" actId="700"/>
          <ac:spMkLst>
            <pc:docMk/>
            <pc:sldMk cId="217996950" sldId="3092"/>
            <ac:spMk id="7" creationId="{11EF1AD8-8B3A-4133-A284-5E7968D490BC}"/>
          </ac:spMkLst>
        </pc:spChg>
        <pc:spChg chg="add del mod">
          <ac:chgData name="Henry Jammes" userId="5f22554b-fd15-4676-8c82-dc6122af2a80" providerId="ADAL" clId="{53CE91EE-E1F8-4CF6-8AAC-10A3BE600A7C}" dt="2023-04-05T23:39:43.569" v="2824"/>
          <ac:spMkLst>
            <pc:docMk/>
            <pc:sldMk cId="217996950" sldId="3092"/>
            <ac:spMk id="8" creationId="{EB4EEE9E-7718-168F-F69D-FB0BACFC3A5A}"/>
          </ac:spMkLst>
        </pc:spChg>
        <pc:spChg chg="add del mod ord">
          <ac:chgData name="Henry Jammes" userId="5f22554b-fd15-4676-8c82-dc6122af2a80" providerId="ADAL" clId="{53CE91EE-E1F8-4CF6-8AAC-10A3BE600A7C}" dt="2023-04-05T23:41:26.875" v="2865" actId="700"/>
          <ac:spMkLst>
            <pc:docMk/>
            <pc:sldMk cId="217996950" sldId="3092"/>
            <ac:spMk id="9" creationId="{BB061513-E05F-B0F4-B0FB-1994DB8B795C}"/>
          </ac:spMkLst>
        </pc:spChg>
      </pc:sldChg>
      <pc:sldChg chg="addSp delSp modSp mod ord modClrScheme modShow chgLayout">
        <pc:chgData name="Henry Jammes" userId="5f22554b-fd15-4676-8c82-dc6122af2a80" providerId="ADAL" clId="{53CE91EE-E1F8-4CF6-8AAC-10A3BE600A7C}" dt="2023-04-06T00:28:00.842" v="4233" actId="6549"/>
        <pc:sldMkLst>
          <pc:docMk/>
          <pc:sldMk cId="1304563117" sldId="3093"/>
        </pc:sldMkLst>
        <pc:spChg chg="del mod ord">
          <ac:chgData name="Henry Jammes" userId="5f22554b-fd15-4676-8c82-dc6122af2a80" providerId="ADAL" clId="{53CE91EE-E1F8-4CF6-8AAC-10A3BE600A7C}" dt="2023-04-05T23:35:09.026" v="2747" actId="478"/>
          <ac:spMkLst>
            <pc:docMk/>
            <pc:sldMk cId="1304563117" sldId="3093"/>
            <ac:spMk id="2" creationId="{98ED09A5-A38C-4A4E-B308-A11A4BF5F4B8}"/>
          </ac:spMkLst>
        </pc:spChg>
        <pc:spChg chg="del mod ord">
          <ac:chgData name="Henry Jammes" userId="5f22554b-fd15-4676-8c82-dc6122af2a80" providerId="ADAL" clId="{53CE91EE-E1F8-4CF6-8AAC-10A3BE600A7C}" dt="2023-04-05T23:37:21.282" v="2764" actId="478"/>
          <ac:spMkLst>
            <pc:docMk/>
            <pc:sldMk cId="1304563117" sldId="3093"/>
            <ac:spMk id="3" creationId="{3B610B21-2ECC-44E0-86AF-D74811AF72AC}"/>
          </ac:spMkLst>
        </pc:spChg>
        <pc:spChg chg="mod ord">
          <ac:chgData name="Henry Jammes" userId="5f22554b-fd15-4676-8c82-dc6122af2a80" providerId="ADAL" clId="{53CE91EE-E1F8-4CF6-8AAC-10A3BE600A7C}" dt="2023-04-06T00:07:25.551" v="3478" actId="1036"/>
          <ac:spMkLst>
            <pc:docMk/>
            <pc:sldMk cId="1304563117" sldId="3093"/>
            <ac:spMk id="4" creationId="{7CE4786D-C856-4ED1-AD42-4D6D5704E74E}"/>
          </ac:spMkLst>
        </pc:spChg>
        <pc:spChg chg="add del mod">
          <ac:chgData name="Henry Jammes" userId="5f22554b-fd15-4676-8c82-dc6122af2a80" providerId="ADAL" clId="{53CE91EE-E1F8-4CF6-8AAC-10A3BE600A7C}" dt="2023-04-05T23:37:12.847" v="2761"/>
          <ac:spMkLst>
            <pc:docMk/>
            <pc:sldMk cId="1304563117" sldId="3093"/>
            <ac:spMk id="5" creationId="{5C2792DE-F230-E277-5F43-58760CF2C0D2}"/>
          </ac:spMkLst>
        </pc:spChg>
        <pc:spChg chg="add mod">
          <ac:chgData name="Henry Jammes" userId="5f22554b-fd15-4676-8c82-dc6122af2a80" providerId="ADAL" clId="{53CE91EE-E1F8-4CF6-8AAC-10A3BE600A7C}" dt="2023-04-06T00:07:18.532" v="3466" actId="1076"/>
          <ac:spMkLst>
            <pc:docMk/>
            <pc:sldMk cId="1304563117" sldId="3093"/>
            <ac:spMk id="6" creationId="{79A93AA3-8765-4AB0-34D1-FE8C91FFE50F}"/>
          </ac:spMkLst>
        </pc:spChg>
        <pc:spChg chg="add mod">
          <ac:chgData name="Henry Jammes" userId="5f22554b-fd15-4676-8c82-dc6122af2a80" providerId="ADAL" clId="{53CE91EE-E1F8-4CF6-8AAC-10A3BE600A7C}" dt="2023-04-06T00:28:00.842" v="4233" actId="6549"/>
          <ac:spMkLst>
            <pc:docMk/>
            <pc:sldMk cId="1304563117" sldId="3093"/>
            <ac:spMk id="7" creationId="{65493B6B-3844-60CE-A3C3-4D8D23519862}"/>
          </ac:spMkLst>
        </pc:spChg>
        <pc:spChg chg="add del mod">
          <ac:chgData name="Henry Jammes" userId="5f22554b-fd15-4676-8c82-dc6122af2a80" providerId="ADAL" clId="{53CE91EE-E1F8-4CF6-8AAC-10A3BE600A7C}" dt="2023-04-05T23:41:28.510" v="2866"/>
          <ac:spMkLst>
            <pc:docMk/>
            <pc:sldMk cId="1304563117" sldId="3093"/>
            <ac:spMk id="8" creationId="{27204821-90BA-2AD4-4F3D-61B15D002E08}"/>
          </ac:spMkLst>
        </pc:spChg>
        <pc:spChg chg="add del mod">
          <ac:chgData name="Henry Jammes" userId="5f22554b-fd15-4676-8c82-dc6122af2a80" providerId="ADAL" clId="{53CE91EE-E1F8-4CF6-8AAC-10A3BE600A7C}" dt="2023-04-05T23:41:28.510" v="2866"/>
          <ac:spMkLst>
            <pc:docMk/>
            <pc:sldMk cId="1304563117" sldId="3093"/>
            <ac:spMk id="9" creationId="{59A92FEC-7A5F-0148-CBFE-3984E67B6359}"/>
          </ac:spMkLst>
        </pc:spChg>
        <pc:spChg chg="add del mod">
          <ac:chgData name="Henry Jammes" userId="5f22554b-fd15-4676-8c82-dc6122af2a80" providerId="ADAL" clId="{53CE91EE-E1F8-4CF6-8AAC-10A3BE600A7C}" dt="2023-04-05T23:41:28.510" v="2866"/>
          <ac:spMkLst>
            <pc:docMk/>
            <pc:sldMk cId="1304563117" sldId="3093"/>
            <ac:spMk id="10" creationId="{716A204D-6BE5-9554-9530-D9BAB19BA716}"/>
          </ac:spMkLst>
        </pc:spChg>
        <pc:spChg chg="add mod">
          <ac:chgData name="Henry Jammes" userId="5f22554b-fd15-4676-8c82-dc6122af2a80" providerId="ADAL" clId="{53CE91EE-E1F8-4CF6-8AAC-10A3BE600A7C}" dt="2023-04-06T00:05:35.460" v="3430" actId="14100"/>
          <ac:spMkLst>
            <pc:docMk/>
            <pc:sldMk cId="1304563117" sldId="3093"/>
            <ac:spMk id="11" creationId="{6F9A1E89-7105-9EC4-F8AC-9F0BFB1B6B72}"/>
          </ac:spMkLst>
        </pc:spChg>
        <pc:spChg chg="add mod">
          <ac:chgData name="Henry Jammes" userId="5f22554b-fd15-4676-8c82-dc6122af2a80" providerId="ADAL" clId="{53CE91EE-E1F8-4CF6-8AAC-10A3BE600A7C}" dt="2023-04-06T00:05:15.691" v="3419"/>
          <ac:spMkLst>
            <pc:docMk/>
            <pc:sldMk cId="1304563117" sldId="3093"/>
            <ac:spMk id="12" creationId="{86B94A9E-E296-21B2-0482-345844E9AA50}"/>
          </ac:spMkLst>
        </pc:spChg>
        <pc:spChg chg="mod">
          <ac:chgData name="Henry Jammes" userId="5f22554b-fd15-4676-8c82-dc6122af2a80" providerId="ADAL" clId="{53CE91EE-E1F8-4CF6-8AAC-10A3BE600A7C}" dt="2023-04-06T00:05:52.703" v="3433" actId="571"/>
          <ac:spMkLst>
            <pc:docMk/>
            <pc:sldMk cId="1304563117" sldId="3093"/>
            <ac:spMk id="15" creationId="{BB53601C-5DEB-6DBB-B62C-C56B8063C742}"/>
          </ac:spMkLst>
        </pc:spChg>
        <pc:spChg chg="mod">
          <ac:chgData name="Henry Jammes" userId="5f22554b-fd15-4676-8c82-dc6122af2a80" providerId="ADAL" clId="{53CE91EE-E1F8-4CF6-8AAC-10A3BE600A7C}" dt="2023-04-06T00:05:52.703" v="3433" actId="571"/>
          <ac:spMkLst>
            <pc:docMk/>
            <pc:sldMk cId="1304563117" sldId="3093"/>
            <ac:spMk id="16" creationId="{7AD5D9AE-764F-1F43-E385-07A25F31DAE7}"/>
          </ac:spMkLst>
        </pc:spChg>
        <pc:spChg chg="mod">
          <ac:chgData name="Henry Jammes" userId="5f22554b-fd15-4676-8c82-dc6122af2a80" providerId="ADAL" clId="{53CE91EE-E1F8-4CF6-8AAC-10A3BE600A7C}" dt="2023-04-06T00:06:00.174" v="3434" actId="571"/>
          <ac:spMkLst>
            <pc:docMk/>
            <pc:sldMk cId="1304563117" sldId="3093"/>
            <ac:spMk id="18" creationId="{99338E58-42CE-3CFF-CE81-853563C459DB}"/>
          </ac:spMkLst>
        </pc:spChg>
        <pc:spChg chg="mod">
          <ac:chgData name="Henry Jammes" userId="5f22554b-fd15-4676-8c82-dc6122af2a80" providerId="ADAL" clId="{53CE91EE-E1F8-4CF6-8AAC-10A3BE600A7C}" dt="2023-04-06T00:06:00.174" v="3434" actId="571"/>
          <ac:spMkLst>
            <pc:docMk/>
            <pc:sldMk cId="1304563117" sldId="3093"/>
            <ac:spMk id="19" creationId="{93A55541-EB0C-3222-9E1A-D99BF2309E9E}"/>
          </ac:spMkLst>
        </pc:spChg>
        <pc:spChg chg="mod">
          <ac:chgData name="Henry Jammes" userId="5f22554b-fd15-4676-8c82-dc6122af2a80" providerId="ADAL" clId="{53CE91EE-E1F8-4CF6-8AAC-10A3BE600A7C}" dt="2023-04-06T00:06:07.727" v="3440" actId="571"/>
          <ac:spMkLst>
            <pc:docMk/>
            <pc:sldMk cId="1304563117" sldId="3093"/>
            <ac:spMk id="21" creationId="{207B21F0-54F8-48CC-84D8-FDC7C3D2F01A}"/>
          </ac:spMkLst>
        </pc:spChg>
        <pc:spChg chg="mod">
          <ac:chgData name="Henry Jammes" userId="5f22554b-fd15-4676-8c82-dc6122af2a80" providerId="ADAL" clId="{53CE91EE-E1F8-4CF6-8AAC-10A3BE600A7C}" dt="2023-04-06T00:06:07.727" v="3440" actId="571"/>
          <ac:spMkLst>
            <pc:docMk/>
            <pc:sldMk cId="1304563117" sldId="3093"/>
            <ac:spMk id="22" creationId="{18B39FF8-072B-6F11-CB94-015DEDD19593}"/>
          </ac:spMkLst>
        </pc:spChg>
        <pc:spChg chg="mod">
          <ac:chgData name="Henry Jammes" userId="5f22554b-fd15-4676-8c82-dc6122af2a80" providerId="ADAL" clId="{53CE91EE-E1F8-4CF6-8AAC-10A3BE600A7C}" dt="2023-04-06T00:06:09.976" v="3441" actId="571"/>
          <ac:spMkLst>
            <pc:docMk/>
            <pc:sldMk cId="1304563117" sldId="3093"/>
            <ac:spMk id="24" creationId="{085AEC17-CCF4-BB74-0146-95F637F54BB5}"/>
          </ac:spMkLst>
        </pc:spChg>
        <pc:spChg chg="mod">
          <ac:chgData name="Henry Jammes" userId="5f22554b-fd15-4676-8c82-dc6122af2a80" providerId="ADAL" clId="{53CE91EE-E1F8-4CF6-8AAC-10A3BE600A7C}" dt="2023-04-06T00:06:09.976" v="3441" actId="571"/>
          <ac:spMkLst>
            <pc:docMk/>
            <pc:sldMk cId="1304563117" sldId="3093"/>
            <ac:spMk id="25" creationId="{E4C98BA5-3DCB-864F-1925-BC364A58F784}"/>
          </ac:spMkLst>
        </pc:spChg>
        <pc:spChg chg="mod">
          <ac:chgData name="Henry Jammes" userId="5f22554b-fd15-4676-8c82-dc6122af2a80" providerId="ADAL" clId="{53CE91EE-E1F8-4CF6-8AAC-10A3BE600A7C}" dt="2023-04-06T00:06:11.748" v="3442" actId="571"/>
          <ac:spMkLst>
            <pc:docMk/>
            <pc:sldMk cId="1304563117" sldId="3093"/>
            <ac:spMk id="27" creationId="{C3EAA456-EA39-DDC0-AE21-4E5292054088}"/>
          </ac:spMkLst>
        </pc:spChg>
        <pc:spChg chg="mod">
          <ac:chgData name="Henry Jammes" userId="5f22554b-fd15-4676-8c82-dc6122af2a80" providerId="ADAL" clId="{53CE91EE-E1F8-4CF6-8AAC-10A3BE600A7C}" dt="2023-04-06T00:06:11.748" v="3442" actId="571"/>
          <ac:spMkLst>
            <pc:docMk/>
            <pc:sldMk cId="1304563117" sldId="3093"/>
            <ac:spMk id="28" creationId="{F09AE6BD-F818-34A1-F2A1-6532F607E15B}"/>
          </ac:spMkLst>
        </pc:spChg>
        <pc:spChg chg="add del mod">
          <ac:chgData name="Henry Jammes" userId="5f22554b-fd15-4676-8c82-dc6122af2a80" providerId="ADAL" clId="{53CE91EE-E1F8-4CF6-8AAC-10A3BE600A7C}" dt="2023-04-06T00:07:05.820" v="3461"/>
          <ac:spMkLst>
            <pc:docMk/>
            <pc:sldMk cId="1304563117" sldId="3093"/>
            <ac:spMk id="29" creationId="{65B1DC65-549E-DA47-548C-4D2B70C20DDE}"/>
          </ac:spMkLst>
        </pc:spChg>
        <pc:spChg chg="add del mod">
          <ac:chgData name="Henry Jammes" userId="5f22554b-fd15-4676-8c82-dc6122af2a80" providerId="ADAL" clId="{53CE91EE-E1F8-4CF6-8AAC-10A3BE600A7C}" dt="2023-04-06T00:07:05.820" v="3461"/>
          <ac:spMkLst>
            <pc:docMk/>
            <pc:sldMk cId="1304563117" sldId="3093"/>
            <ac:spMk id="30" creationId="{B68896FE-9006-3B1C-56D5-8E7A5FC625DB}"/>
          </ac:spMkLst>
        </pc:spChg>
        <pc:spChg chg="add del mod">
          <ac:chgData name="Henry Jammes" userId="5f22554b-fd15-4676-8c82-dc6122af2a80" providerId="ADAL" clId="{53CE91EE-E1F8-4CF6-8AAC-10A3BE600A7C}" dt="2023-04-06T00:07:05.820" v="3461"/>
          <ac:spMkLst>
            <pc:docMk/>
            <pc:sldMk cId="1304563117" sldId="3093"/>
            <ac:spMk id="31" creationId="{B53411A8-EA44-8C9F-CD63-D66DF8A79BC4}"/>
          </ac:spMkLst>
        </pc:spChg>
        <pc:spChg chg="add del mod">
          <ac:chgData name="Henry Jammes" userId="5f22554b-fd15-4676-8c82-dc6122af2a80" providerId="ADAL" clId="{53CE91EE-E1F8-4CF6-8AAC-10A3BE600A7C}" dt="2023-04-06T00:07:04.786" v="3460"/>
          <ac:spMkLst>
            <pc:docMk/>
            <pc:sldMk cId="1304563117" sldId="3093"/>
            <ac:spMk id="32" creationId="{C5E68929-AB1D-1B0E-40F2-31600243CDDE}"/>
          </ac:spMkLst>
        </pc:spChg>
        <pc:spChg chg="add del mod">
          <ac:chgData name="Henry Jammes" userId="5f22554b-fd15-4676-8c82-dc6122af2a80" providerId="ADAL" clId="{53CE91EE-E1F8-4CF6-8AAC-10A3BE600A7C}" dt="2023-04-06T00:07:04.786" v="3460"/>
          <ac:spMkLst>
            <pc:docMk/>
            <pc:sldMk cId="1304563117" sldId="3093"/>
            <ac:spMk id="33" creationId="{E866E39A-19C3-3AEE-3CB3-D38F3C741F5A}"/>
          </ac:spMkLst>
        </pc:spChg>
        <pc:spChg chg="add del mod">
          <ac:chgData name="Henry Jammes" userId="5f22554b-fd15-4676-8c82-dc6122af2a80" providerId="ADAL" clId="{53CE91EE-E1F8-4CF6-8AAC-10A3BE600A7C}" dt="2023-04-06T00:07:04.786" v="3460"/>
          <ac:spMkLst>
            <pc:docMk/>
            <pc:sldMk cId="1304563117" sldId="3093"/>
            <ac:spMk id="34" creationId="{34317834-5A26-ADF6-660C-91C1ECF5886E}"/>
          </ac:spMkLst>
        </pc:spChg>
        <pc:grpChg chg="add mod">
          <ac:chgData name="Henry Jammes" userId="5f22554b-fd15-4676-8c82-dc6122af2a80" providerId="ADAL" clId="{53CE91EE-E1F8-4CF6-8AAC-10A3BE600A7C}" dt="2023-04-06T00:07:25.551" v="3478" actId="1036"/>
          <ac:grpSpMkLst>
            <pc:docMk/>
            <pc:sldMk cId="1304563117" sldId="3093"/>
            <ac:grpSpMk id="13" creationId="{0FA2A180-238B-594C-F873-BF7DFBFEB895}"/>
          </ac:grpSpMkLst>
        </pc:grpChg>
        <pc:grpChg chg="add mod">
          <ac:chgData name="Henry Jammes" userId="5f22554b-fd15-4676-8c82-dc6122af2a80" providerId="ADAL" clId="{53CE91EE-E1F8-4CF6-8AAC-10A3BE600A7C}" dt="2023-04-06T00:07:25.551" v="3478" actId="1036"/>
          <ac:grpSpMkLst>
            <pc:docMk/>
            <pc:sldMk cId="1304563117" sldId="3093"/>
            <ac:grpSpMk id="14" creationId="{DB744389-FD3E-FD70-EA1B-A7AF1D79939C}"/>
          </ac:grpSpMkLst>
        </pc:grpChg>
        <pc:grpChg chg="add mod">
          <ac:chgData name="Henry Jammes" userId="5f22554b-fd15-4676-8c82-dc6122af2a80" providerId="ADAL" clId="{53CE91EE-E1F8-4CF6-8AAC-10A3BE600A7C}" dt="2023-04-06T00:07:25.551" v="3478" actId="1036"/>
          <ac:grpSpMkLst>
            <pc:docMk/>
            <pc:sldMk cId="1304563117" sldId="3093"/>
            <ac:grpSpMk id="17" creationId="{9220FFB5-B88C-7ACB-DBD3-F5D813E7ADE1}"/>
          </ac:grpSpMkLst>
        </pc:grpChg>
        <pc:grpChg chg="add mod">
          <ac:chgData name="Henry Jammes" userId="5f22554b-fd15-4676-8c82-dc6122af2a80" providerId="ADAL" clId="{53CE91EE-E1F8-4CF6-8AAC-10A3BE600A7C}" dt="2023-04-06T00:07:25.551" v="3478" actId="1036"/>
          <ac:grpSpMkLst>
            <pc:docMk/>
            <pc:sldMk cId="1304563117" sldId="3093"/>
            <ac:grpSpMk id="20" creationId="{4FE57C88-5276-26FE-E77F-210E01D1FC07}"/>
          </ac:grpSpMkLst>
        </pc:grpChg>
        <pc:grpChg chg="add mod">
          <ac:chgData name="Henry Jammes" userId="5f22554b-fd15-4676-8c82-dc6122af2a80" providerId="ADAL" clId="{53CE91EE-E1F8-4CF6-8AAC-10A3BE600A7C}" dt="2023-04-06T00:07:25.551" v="3478" actId="1036"/>
          <ac:grpSpMkLst>
            <pc:docMk/>
            <pc:sldMk cId="1304563117" sldId="3093"/>
            <ac:grpSpMk id="23" creationId="{6841671A-F678-D662-27B5-3A1E17EF4952}"/>
          </ac:grpSpMkLst>
        </pc:grpChg>
        <pc:grpChg chg="add mod">
          <ac:chgData name="Henry Jammes" userId="5f22554b-fd15-4676-8c82-dc6122af2a80" providerId="ADAL" clId="{53CE91EE-E1F8-4CF6-8AAC-10A3BE600A7C}" dt="2023-04-06T00:07:25.551" v="3478" actId="1036"/>
          <ac:grpSpMkLst>
            <pc:docMk/>
            <pc:sldMk cId="1304563117" sldId="3093"/>
            <ac:grpSpMk id="26" creationId="{C6733B8A-94C0-04C2-E76D-D4561BD25079}"/>
          </ac:grpSpMkLst>
        </pc:grpChg>
      </pc:sldChg>
      <pc:sldChg chg="del">
        <pc:chgData name="Henry Jammes" userId="5f22554b-fd15-4676-8c82-dc6122af2a80" providerId="ADAL" clId="{53CE91EE-E1F8-4CF6-8AAC-10A3BE600A7C}" dt="2023-04-05T22:33:11.040" v="1861" actId="47"/>
        <pc:sldMkLst>
          <pc:docMk/>
          <pc:sldMk cId="3188214157" sldId="3139"/>
        </pc:sldMkLst>
      </pc:sldChg>
      <pc:sldChg chg="addSp delSp modSp mod modClrScheme addCm chgLayout">
        <pc:chgData name="Henry Jammes" userId="5f22554b-fd15-4676-8c82-dc6122af2a80" providerId="ADAL" clId="{53CE91EE-E1F8-4CF6-8AAC-10A3BE600A7C}" dt="2023-04-20T17:33:05.053" v="9972"/>
        <pc:sldMkLst>
          <pc:docMk/>
          <pc:sldMk cId="1094870920" sldId="10219"/>
        </pc:sldMkLst>
        <pc:spChg chg="mod ord">
          <ac:chgData name="Henry Jammes" userId="5f22554b-fd15-4676-8c82-dc6122af2a80" providerId="ADAL" clId="{53CE91EE-E1F8-4CF6-8AAC-10A3BE600A7C}" dt="2023-04-06T00:13:25.353" v="3908" actId="1035"/>
          <ac:spMkLst>
            <pc:docMk/>
            <pc:sldMk cId="1094870920" sldId="10219"/>
            <ac:spMk id="2" creationId="{45010FE8-BF09-4146-B084-66CB05B66FD9}"/>
          </ac:spMkLst>
        </pc:spChg>
        <pc:spChg chg="add del mod ord">
          <ac:chgData name="Henry Jammes" userId="5f22554b-fd15-4676-8c82-dc6122af2a80" providerId="ADAL" clId="{53CE91EE-E1F8-4CF6-8AAC-10A3BE600A7C}" dt="2023-04-05T22:34:33.165" v="1893" actId="700"/>
          <ac:spMkLst>
            <pc:docMk/>
            <pc:sldMk cId="1094870920" sldId="10219"/>
            <ac:spMk id="3" creationId="{4F330910-1491-B193-CDC7-6286AE17F370}"/>
          </ac:spMkLst>
        </pc:spChg>
        <pc:spChg chg="mod">
          <ac:chgData name="Henry Jammes" userId="5f22554b-fd15-4676-8c82-dc6122af2a80" providerId="ADAL" clId="{53CE91EE-E1F8-4CF6-8AAC-10A3BE600A7C}" dt="2023-04-07T13:41:08.468" v="9698" actId="21"/>
          <ac:spMkLst>
            <pc:docMk/>
            <pc:sldMk cId="1094870920" sldId="10219"/>
            <ac:spMk id="4" creationId="{84122C7B-6137-C702-DDCD-BC5EECEAFE2C}"/>
          </ac:spMkLst>
        </pc:spChg>
        <pc:spChg chg="add del mod ord">
          <ac:chgData name="Henry Jammes" userId="5f22554b-fd15-4676-8c82-dc6122af2a80" providerId="ADAL" clId="{53CE91EE-E1F8-4CF6-8AAC-10A3BE600A7C}" dt="2023-04-05T22:34:32.690" v="1892" actId="700"/>
          <ac:spMkLst>
            <pc:docMk/>
            <pc:sldMk cId="1094870920" sldId="10219"/>
            <ac:spMk id="4" creationId="{B5E10C2B-7F84-9874-ABC9-E8FC25395A32}"/>
          </ac:spMkLst>
        </pc:spChg>
        <pc:spChg chg="add del mod ord">
          <ac:chgData name="Henry Jammes" userId="5f22554b-fd15-4676-8c82-dc6122af2a80" providerId="ADAL" clId="{53CE91EE-E1F8-4CF6-8AAC-10A3BE600A7C}" dt="2023-04-05T22:34:56.374" v="1897" actId="478"/>
          <ac:spMkLst>
            <pc:docMk/>
            <pc:sldMk cId="1094870920" sldId="10219"/>
            <ac:spMk id="5" creationId="{7FFED9B4-9FC2-54D4-AC00-69A1768E07B0}"/>
          </ac:spMkLst>
        </pc:spChg>
        <pc:spChg chg="add del mod ord">
          <ac:chgData name="Henry Jammes" userId="5f22554b-fd15-4676-8c82-dc6122af2a80" providerId="ADAL" clId="{53CE91EE-E1F8-4CF6-8AAC-10A3BE600A7C}" dt="2023-04-05T23:40:18.175" v="2847" actId="478"/>
          <ac:spMkLst>
            <pc:docMk/>
            <pc:sldMk cId="1094870920" sldId="10219"/>
            <ac:spMk id="6" creationId="{46F23125-2C62-E476-EDF4-CE5637C89FDF}"/>
          </ac:spMkLst>
        </pc:spChg>
        <pc:spChg chg="mod">
          <ac:chgData name="Henry Jammes" userId="5f22554b-fd15-4676-8c82-dc6122af2a80" providerId="ADAL" clId="{53CE91EE-E1F8-4CF6-8AAC-10A3BE600A7C}" dt="2023-04-07T13:38:54.776" v="9638" actId="571"/>
          <ac:spMkLst>
            <pc:docMk/>
            <pc:sldMk cId="1094870920" sldId="10219"/>
            <ac:spMk id="7" creationId="{01B3791F-8F7A-A477-3724-71EE4290F51B}"/>
          </ac:spMkLst>
        </pc:spChg>
        <pc:spChg chg="add del mod">
          <ac:chgData name="Henry Jammes" userId="5f22554b-fd15-4676-8c82-dc6122af2a80" providerId="ADAL" clId="{53CE91EE-E1F8-4CF6-8AAC-10A3BE600A7C}" dt="2023-04-06T00:02:35.006" v="3359" actId="478"/>
          <ac:spMkLst>
            <pc:docMk/>
            <pc:sldMk cId="1094870920" sldId="10219"/>
            <ac:spMk id="7" creationId="{C57169D8-0811-26BA-8BC4-099BEBCCB4D7}"/>
          </ac:spMkLst>
        </pc:spChg>
        <pc:spChg chg="mod">
          <ac:chgData name="Henry Jammes" userId="5f22554b-fd15-4676-8c82-dc6122af2a80" providerId="ADAL" clId="{53CE91EE-E1F8-4CF6-8AAC-10A3BE600A7C}" dt="2023-04-07T13:38:54.776" v="9638" actId="571"/>
          <ac:spMkLst>
            <pc:docMk/>
            <pc:sldMk cId="1094870920" sldId="10219"/>
            <ac:spMk id="8" creationId="{A6923C92-7A2A-D6FD-59E3-A874EAF52227}"/>
          </ac:spMkLst>
        </pc:spChg>
        <pc:spChg chg="mod">
          <ac:chgData name="Henry Jammes" userId="5f22554b-fd15-4676-8c82-dc6122af2a80" providerId="ADAL" clId="{53CE91EE-E1F8-4CF6-8AAC-10A3BE600A7C}" dt="2023-04-07T13:41:03.470" v="9696"/>
          <ac:spMkLst>
            <pc:docMk/>
            <pc:sldMk cId="1094870920" sldId="10219"/>
            <ac:spMk id="11" creationId="{A7F4C2C9-9C2C-542E-5479-3DCD97BBBC78}"/>
          </ac:spMkLst>
        </pc:spChg>
        <pc:spChg chg="mod">
          <ac:chgData name="Henry Jammes" userId="5f22554b-fd15-4676-8c82-dc6122af2a80" providerId="ADAL" clId="{53CE91EE-E1F8-4CF6-8AAC-10A3BE600A7C}" dt="2023-04-07T13:41:00.665" v="9695" actId="571"/>
          <ac:spMkLst>
            <pc:docMk/>
            <pc:sldMk cId="1094870920" sldId="10219"/>
            <ac:spMk id="13" creationId="{BAC38765-02F8-A990-01ED-1D474DC62012}"/>
          </ac:spMkLst>
        </pc:spChg>
        <pc:spChg chg="mod">
          <ac:chgData name="Henry Jammes" userId="5f22554b-fd15-4676-8c82-dc6122af2a80" providerId="ADAL" clId="{53CE91EE-E1F8-4CF6-8AAC-10A3BE600A7C}" dt="2023-04-07T13:41:00.665" v="9695" actId="571"/>
          <ac:spMkLst>
            <pc:docMk/>
            <pc:sldMk cId="1094870920" sldId="10219"/>
            <ac:spMk id="14" creationId="{9B3A5BA8-5A5A-56C1-501C-051575F596EF}"/>
          </ac:spMkLst>
        </pc:spChg>
        <pc:spChg chg="mod">
          <ac:chgData name="Henry Jammes" userId="5f22554b-fd15-4676-8c82-dc6122af2a80" providerId="ADAL" clId="{53CE91EE-E1F8-4CF6-8AAC-10A3BE600A7C}" dt="2023-04-07T13:42:57.384" v="9801" actId="20577"/>
          <ac:spMkLst>
            <pc:docMk/>
            <pc:sldMk cId="1094870920" sldId="10219"/>
            <ac:spMk id="16" creationId="{BD313791-C381-A7D0-9C4D-B6FF6A7CF41E}"/>
          </ac:spMkLst>
        </pc:spChg>
        <pc:spChg chg="mod">
          <ac:chgData name="Henry Jammes" userId="5f22554b-fd15-4676-8c82-dc6122af2a80" providerId="ADAL" clId="{53CE91EE-E1F8-4CF6-8AAC-10A3BE600A7C}" dt="2023-04-07T13:41:06.754" v="9697" actId="571"/>
          <ac:spMkLst>
            <pc:docMk/>
            <pc:sldMk cId="1094870920" sldId="10219"/>
            <ac:spMk id="18" creationId="{736DADEC-0D93-B31A-EBE7-CB76D2ADED68}"/>
          </ac:spMkLst>
        </pc:spChg>
        <pc:spChg chg="mod">
          <ac:chgData name="Henry Jammes" userId="5f22554b-fd15-4676-8c82-dc6122af2a80" providerId="ADAL" clId="{53CE91EE-E1F8-4CF6-8AAC-10A3BE600A7C}" dt="2023-04-07T13:41:06.754" v="9697" actId="571"/>
          <ac:spMkLst>
            <pc:docMk/>
            <pc:sldMk cId="1094870920" sldId="10219"/>
            <ac:spMk id="19" creationId="{7BEC9D33-8841-21C4-5D2F-38EB5A15C0AE}"/>
          </ac:spMkLst>
        </pc:spChg>
        <pc:spChg chg="mod">
          <ac:chgData name="Henry Jammes" userId="5f22554b-fd15-4676-8c82-dc6122af2a80" providerId="ADAL" clId="{53CE91EE-E1F8-4CF6-8AAC-10A3BE600A7C}" dt="2023-04-07T13:41:13.666" v="9701"/>
          <ac:spMkLst>
            <pc:docMk/>
            <pc:sldMk cId="1094870920" sldId="10219"/>
            <ac:spMk id="21" creationId="{2AE3467A-22D3-5FE0-16E3-21B798C67CD9}"/>
          </ac:spMkLst>
        </pc:spChg>
        <pc:spChg chg="mod">
          <ac:chgData name="Henry Jammes" userId="5f22554b-fd15-4676-8c82-dc6122af2a80" providerId="ADAL" clId="{53CE91EE-E1F8-4CF6-8AAC-10A3BE600A7C}" dt="2023-04-07T13:41:11.539" v="9700" actId="571"/>
          <ac:spMkLst>
            <pc:docMk/>
            <pc:sldMk cId="1094870920" sldId="10219"/>
            <ac:spMk id="24" creationId="{96D6AF6F-41F0-6455-24B8-C2C2FF20B7E0}"/>
          </ac:spMkLst>
        </pc:spChg>
        <pc:spChg chg="mod">
          <ac:chgData name="Henry Jammes" userId="5f22554b-fd15-4676-8c82-dc6122af2a80" providerId="ADAL" clId="{53CE91EE-E1F8-4CF6-8AAC-10A3BE600A7C}" dt="2023-04-07T13:41:11.539" v="9700" actId="571"/>
          <ac:spMkLst>
            <pc:docMk/>
            <pc:sldMk cId="1094870920" sldId="10219"/>
            <ac:spMk id="25" creationId="{A87F66A3-09D2-217F-FF30-38B5AD4A42B9}"/>
          </ac:spMkLst>
        </pc:spChg>
        <pc:spChg chg="mod">
          <ac:chgData name="Henry Jammes" userId="5f22554b-fd15-4676-8c82-dc6122af2a80" providerId="ADAL" clId="{53CE91EE-E1F8-4CF6-8AAC-10A3BE600A7C}" dt="2023-04-07T13:41:17.811" v="9703"/>
          <ac:spMkLst>
            <pc:docMk/>
            <pc:sldMk cId="1094870920" sldId="10219"/>
            <ac:spMk id="27" creationId="{B4BDBE74-EF03-0CE6-2310-13345B703F57}"/>
          </ac:spMkLst>
        </pc:spChg>
        <pc:spChg chg="mod">
          <ac:chgData name="Henry Jammes" userId="5f22554b-fd15-4676-8c82-dc6122af2a80" providerId="ADAL" clId="{53CE91EE-E1F8-4CF6-8AAC-10A3BE600A7C}" dt="2023-04-07T13:41:15.178" v="9702" actId="571"/>
          <ac:spMkLst>
            <pc:docMk/>
            <pc:sldMk cId="1094870920" sldId="10219"/>
            <ac:spMk id="29" creationId="{2C68ACA1-50C7-D486-78B8-0EBFE43EF46C}"/>
          </ac:spMkLst>
        </pc:spChg>
        <pc:spChg chg="mod">
          <ac:chgData name="Henry Jammes" userId="5f22554b-fd15-4676-8c82-dc6122af2a80" providerId="ADAL" clId="{53CE91EE-E1F8-4CF6-8AAC-10A3BE600A7C}" dt="2023-04-07T13:41:15.178" v="9702" actId="571"/>
          <ac:spMkLst>
            <pc:docMk/>
            <pc:sldMk cId="1094870920" sldId="10219"/>
            <ac:spMk id="30" creationId="{A857AA44-8D06-D1E4-D591-B86F8FC361E8}"/>
          </ac:spMkLst>
        </pc:spChg>
        <pc:spChg chg="mod">
          <ac:chgData name="Henry Jammes" userId="5f22554b-fd15-4676-8c82-dc6122af2a80" providerId="ADAL" clId="{53CE91EE-E1F8-4CF6-8AAC-10A3BE600A7C}" dt="2023-04-07T13:41:24.436" v="9706" actId="20577"/>
          <ac:spMkLst>
            <pc:docMk/>
            <pc:sldMk cId="1094870920" sldId="10219"/>
            <ac:spMk id="32" creationId="{12E415D6-ADC7-DC40-5371-578ED167F553}"/>
          </ac:spMkLst>
        </pc:spChg>
        <pc:spChg chg="mod">
          <ac:chgData name="Henry Jammes" userId="5f22554b-fd15-4676-8c82-dc6122af2a80" providerId="ADAL" clId="{53CE91EE-E1F8-4CF6-8AAC-10A3BE600A7C}" dt="2023-04-07T13:41:20.674" v="9704" actId="571"/>
          <ac:spMkLst>
            <pc:docMk/>
            <pc:sldMk cId="1094870920" sldId="10219"/>
            <ac:spMk id="34" creationId="{F5E86C35-FF3B-9DA4-F10C-EF7EED79A001}"/>
          </ac:spMkLst>
        </pc:spChg>
        <pc:spChg chg="mod">
          <ac:chgData name="Henry Jammes" userId="5f22554b-fd15-4676-8c82-dc6122af2a80" providerId="ADAL" clId="{53CE91EE-E1F8-4CF6-8AAC-10A3BE600A7C}" dt="2023-04-07T13:41:20.674" v="9704" actId="571"/>
          <ac:spMkLst>
            <pc:docMk/>
            <pc:sldMk cId="1094870920" sldId="10219"/>
            <ac:spMk id="35" creationId="{5A414540-7D0D-9638-018D-7B5F31620F35}"/>
          </ac:spMkLst>
        </pc:spChg>
        <pc:spChg chg="mod">
          <ac:chgData name="Henry Jammes" userId="5f22554b-fd15-4676-8c82-dc6122af2a80" providerId="ADAL" clId="{53CE91EE-E1F8-4CF6-8AAC-10A3BE600A7C}" dt="2023-04-07T13:41:29.188" v="9708"/>
          <ac:spMkLst>
            <pc:docMk/>
            <pc:sldMk cId="1094870920" sldId="10219"/>
            <ac:spMk id="37" creationId="{8B351E31-66D6-15A7-BE54-1AEADCFD0155}"/>
          </ac:spMkLst>
        </pc:spChg>
        <pc:spChg chg="mod">
          <ac:chgData name="Henry Jammes" userId="5f22554b-fd15-4676-8c82-dc6122af2a80" providerId="ADAL" clId="{53CE91EE-E1F8-4CF6-8AAC-10A3BE600A7C}" dt="2023-04-07T13:41:26.037" v="9707" actId="571"/>
          <ac:spMkLst>
            <pc:docMk/>
            <pc:sldMk cId="1094870920" sldId="10219"/>
            <ac:spMk id="39" creationId="{3F72A3DA-F463-FC01-A46F-45950938D0D7}"/>
          </ac:spMkLst>
        </pc:spChg>
        <pc:spChg chg="mod">
          <ac:chgData name="Henry Jammes" userId="5f22554b-fd15-4676-8c82-dc6122af2a80" providerId="ADAL" clId="{53CE91EE-E1F8-4CF6-8AAC-10A3BE600A7C}" dt="2023-04-06T00:30:18.934" v="4326" actId="1076"/>
          <ac:spMkLst>
            <pc:docMk/>
            <pc:sldMk cId="1094870920" sldId="10219"/>
            <ac:spMk id="40" creationId="{8550DF09-0D7B-4F8E-8ACF-13567A221AF3}"/>
          </ac:spMkLst>
        </pc:spChg>
        <pc:spChg chg="mod">
          <ac:chgData name="Henry Jammes" userId="5f22554b-fd15-4676-8c82-dc6122af2a80" providerId="ADAL" clId="{53CE91EE-E1F8-4CF6-8AAC-10A3BE600A7C}" dt="2023-04-06T00:26:40.441" v="4198" actId="20577"/>
          <ac:spMkLst>
            <pc:docMk/>
            <pc:sldMk cId="1094870920" sldId="10219"/>
            <ac:spMk id="41" creationId="{177907F9-2172-46A3-AEA0-8DD4122F217B}"/>
          </ac:spMkLst>
        </pc:spChg>
        <pc:spChg chg="mod">
          <ac:chgData name="Henry Jammes" userId="5f22554b-fd15-4676-8c82-dc6122af2a80" providerId="ADAL" clId="{53CE91EE-E1F8-4CF6-8AAC-10A3BE600A7C}" dt="2023-04-07T13:41:26.037" v="9707" actId="571"/>
          <ac:spMkLst>
            <pc:docMk/>
            <pc:sldMk cId="1094870920" sldId="10219"/>
            <ac:spMk id="43" creationId="{E251AC00-3DBC-8D8A-27CA-C844C1E1959D}"/>
          </ac:spMkLst>
        </pc:spChg>
        <pc:spChg chg="mod">
          <ac:chgData name="Henry Jammes" userId="5f22554b-fd15-4676-8c82-dc6122af2a80" providerId="ADAL" clId="{53CE91EE-E1F8-4CF6-8AAC-10A3BE600A7C}" dt="2023-04-07T13:41:36.634" v="9710"/>
          <ac:spMkLst>
            <pc:docMk/>
            <pc:sldMk cId="1094870920" sldId="10219"/>
            <ac:spMk id="47" creationId="{9D005DFF-F7DB-9962-1D4E-730DEE8E13CD}"/>
          </ac:spMkLst>
        </pc:spChg>
        <pc:spChg chg="mod">
          <ac:chgData name="Henry Jammes" userId="5f22554b-fd15-4676-8c82-dc6122af2a80" providerId="ADAL" clId="{53CE91EE-E1F8-4CF6-8AAC-10A3BE600A7C}" dt="2023-04-07T13:41:34.612" v="9709" actId="571"/>
          <ac:spMkLst>
            <pc:docMk/>
            <pc:sldMk cId="1094870920" sldId="10219"/>
            <ac:spMk id="49" creationId="{45D36832-A33D-7CEF-CA24-3435C58ECF02}"/>
          </ac:spMkLst>
        </pc:spChg>
        <pc:spChg chg="mod">
          <ac:chgData name="Henry Jammes" userId="5f22554b-fd15-4676-8c82-dc6122af2a80" providerId="ADAL" clId="{53CE91EE-E1F8-4CF6-8AAC-10A3BE600A7C}" dt="2023-04-07T13:41:34.612" v="9709" actId="571"/>
          <ac:spMkLst>
            <pc:docMk/>
            <pc:sldMk cId="1094870920" sldId="10219"/>
            <ac:spMk id="50" creationId="{786FF5C9-6511-1126-DA33-C66D82B8CAD6}"/>
          </ac:spMkLst>
        </pc:spChg>
        <pc:spChg chg="mod">
          <ac:chgData name="Henry Jammes" userId="5f22554b-fd15-4676-8c82-dc6122af2a80" providerId="ADAL" clId="{53CE91EE-E1F8-4CF6-8AAC-10A3BE600A7C}" dt="2023-04-07T14:49:52.894" v="9899" actId="207"/>
          <ac:spMkLst>
            <pc:docMk/>
            <pc:sldMk cId="1094870920" sldId="10219"/>
            <ac:spMk id="52" creationId="{F07DEF84-6155-B4FC-9780-0EBAB5A20E80}"/>
          </ac:spMkLst>
        </pc:spChg>
        <pc:spChg chg="mod">
          <ac:chgData name="Henry Jammes" userId="5f22554b-fd15-4676-8c82-dc6122af2a80" providerId="ADAL" clId="{53CE91EE-E1F8-4CF6-8AAC-10A3BE600A7C}" dt="2023-04-07T13:41:51.890" v="9740" actId="571"/>
          <ac:spMkLst>
            <pc:docMk/>
            <pc:sldMk cId="1094870920" sldId="10219"/>
            <ac:spMk id="54" creationId="{813C052E-F1F3-3463-1D72-CDAB02A6DAC7}"/>
          </ac:spMkLst>
        </pc:spChg>
        <pc:spChg chg="mod topLvl">
          <ac:chgData name="Henry Jammes" userId="5f22554b-fd15-4676-8c82-dc6122af2a80" providerId="ADAL" clId="{53CE91EE-E1F8-4CF6-8AAC-10A3BE600A7C}" dt="2023-04-07T13:40:48.810" v="9692" actId="165"/>
          <ac:spMkLst>
            <pc:docMk/>
            <pc:sldMk cId="1094870920" sldId="10219"/>
            <ac:spMk id="55" creationId="{D909AFD3-772D-428E-8735-D3CC0F3F9928}"/>
          </ac:spMkLst>
        </pc:spChg>
        <pc:spChg chg="mod">
          <ac:chgData name="Henry Jammes" userId="5f22554b-fd15-4676-8c82-dc6122af2a80" providerId="ADAL" clId="{53CE91EE-E1F8-4CF6-8AAC-10A3BE600A7C}" dt="2023-04-06T00:08:30.075" v="3485" actId="2085"/>
          <ac:spMkLst>
            <pc:docMk/>
            <pc:sldMk cId="1094870920" sldId="10219"/>
            <ac:spMk id="57" creationId="{9A72F8EA-291F-4570-84D1-25DC141B48F8}"/>
          </ac:spMkLst>
        </pc:spChg>
        <pc:spChg chg="mod">
          <ac:chgData name="Henry Jammes" userId="5f22554b-fd15-4676-8c82-dc6122af2a80" providerId="ADAL" clId="{53CE91EE-E1F8-4CF6-8AAC-10A3BE600A7C}" dt="2023-04-06T00:08:30.075" v="3485" actId="2085"/>
          <ac:spMkLst>
            <pc:docMk/>
            <pc:sldMk cId="1094870920" sldId="10219"/>
            <ac:spMk id="58" creationId="{9A88097F-834B-41ED-84A6-F60654AB22D0}"/>
          </ac:spMkLst>
        </pc:spChg>
        <pc:spChg chg="mod">
          <ac:chgData name="Henry Jammes" userId="5f22554b-fd15-4676-8c82-dc6122af2a80" providerId="ADAL" clId="{53CE91EE-E1F8-4CF6-8AAC-10A3BE600A7C}" dt="2023-04-07T13:41:51.890" v="9740" actId="571"/>
          <ac:spMkLst>
            <pc:docMk/>
            <pc:sldMk cId="1094870920" sldId="10219"/>
            <ac:spMk id="59" creationId="{8DD3CF62-5B93-ED0C-9E41-7AC8F8D226BE}"/>
          </ac:spMkLst>
        </pc:spChg>
        <pc:spChg chg="mod">
          <ac:chgData name="Henry Jammes" userId="5f22554b-fd15-4676-8c82-dc6122af2a80" providerId="ADAL" clId="{53CE91EE-E1F8-4CF6-8AAC-10A3BE600A7C}" dt="2023-04-06T00:08:49.607" v="3490" actId="207"/>
          <ac:spMkLst>
            <pc:docMk/>
            <pc:sldMk cId="1094870920" sldId="10219"/>
            <ac:spMk id="91" creationId="{F71E6BB8-F6B2-4A70-9C26-62A830F5F11B}"/>
          </ac:spMkLst>
        </pc:spChg>
        <pc:spChg chg="mod">
          <ac:chgData name="Henry Jammes" userId="5f22554b-fd15-4676-8c82-dc6122af2a80" providerId="ADAL" clId="{53CE91EE-E1F8-4CF6-8AAC-10A3BE600A7C}" dt="2023-04-06T00:08:49.607" v="3490" actId="207"/>
          <ac:spMkLst>
            <pc:docMk/>
            <pc:sldMk cId="1094870920" sldId="10219"/>
            <ac:spMk id="92" creationId="{6BDC5852-9503-4CDA-B807-61D5949A5EBC}"/>
          </ac:spMkLst>
        </pc:spChg>
        <pc:spChg chg="mod">
          <ac:chgData name="Henry Jammes" userId="5f22554b-fd15-4676-8c82-dc6122af2a80" providerId="ADAL" clId="{53CE91EE-E1F8-4CF6-8AAC-10A3BE600A7C}" dt="2023-04-05T23:48:16.476" v="2956" actId="207"/>
          <ac:spMkLst>
            <pc:docMk/>
            <pc:sldMk cId="1094870920" sldId="10219"/>
            <ac:spMk id="102" creationId="{2DAF00A7-42CB-487A-A46E-4043059D2A8C}"/>
          </ac:spMkLst>
        </pc:spChg>
        <pc:spChg chg="mod">
          <ac:chgData name="Henry Jammes" userId="5f22554b-fd15-4676-8c82-dc6122af2a80" providerId="ADAL" clId="{53CE91EE-E1F8-4CF6-8AAC-10A3BE600A7C}" dt="2023-04-06T00:29:01.472" v="4298" actId="20577"/>
          <ac:spMkLst>
            <pc:docMk/>
            <pc:sldMk cId="1094870920" sldId="10219"/>
            <ac:spMk id="103" creationId="{58D773B7-673F-419E-B0B9-B5B66FF34DCD}"/>
          </ac:spMkLst>
        </pc:spChg>
        <pc:spChg chg="mod">
          <ac:chgData name="Henry Jammes" userId="5f22554b-fd15-4676-8c82-dc6122af2a80" providerId="ADAL" clId="{53CE91EE-E1F8-4CF6-8AAC-10A3BE600A7C}" dt="2023-04-07T15:40:40.291" v="9957" actId="1035"/>
          <ac:spMkLst>
            <pc:docMk/>
            <pc:sldMk cId="1094870920" sldId="10219"/>
            <ac:spMk id="104" creationId="{1F9281E3-1F1D-4B02-A80D-710A4BB90B72}"/>
          </ac:spMkLst>
        </pc:spChg>
        <pc:spChg chg="mod">
          <ac:chgData name="Henry Jammes" userId="5f22554b-fd15-4676-8c82-dc6122af2a80" providerId="ADAL" clId="{53CE91EE-E1F8-4CF6-8AAC-10A3BE600A7C}" dt="2023-04-06T00:08:30.075" v="3485" actId="2085"/>
          <ac:spMkLst>
            <pc:docMk/>
            <pc:sldMk cId="1094870920" sldId="10219"/>
            <ac:spMk id="120" creationId="{3556F945-B58E-4666-923E-2AF6AF189B84}"/>
          </ac:spMkLst>
        </pc:spChg>
        <pc:spChg chg="mod">
          <ac:chgData name="Henry Jammes" userId="5f22554b-fd15-4676-8c82-dc6122af2a80" providerId="ADAL" clId="{53CE91EE-E1F8-4CF6-8AAC-10A3BE600A7C}" dt="2023-04-06T00:08:30.075" v="3485" actId="2085"/>
          <ac:spMkLst>
            <pc:docMk/>
            <pc:sldMk cId="1094870920" sldId="10219"/>
            <ac:spMk id="123" creationId="{F45B6AB7-66A4-4089-9C7C-6092A78AFB64}"/>
          </ac:spMkLst>
        </pc:spChg>
        <pc:spChg chg="mod">
          <ac:chgData name="Henry Jammes" userId="5f22554b-fd15-4676-8c82-dc6122af2a80" providerId="ADAL" clId="{53CE91EE-E1F8-4CF6-8AAC-10A3BE600A7C}" dt="2023-04-06T00:08:30.075" v="3485" actId="2085"/>
          <ac:spMkLst>
            <pc:docMk/>
            <pc:sldMk cId="1094870920" sldId="10219"/>
            <ac:spMk id="124" creationId="{1093EB0D-4C6B-4CF4-A525-FD876E23562D}"/>
          </ac:spMkLst>
        </pc:spChg>
        <pc:spChg chg="mod">
          <ac:chgData name="Henry Jammes" userId="5f22554b-fd15-4676-8c82-dc6122af2a80" providerId="ADAL" clId="{53CE91EE-E1F8-4CF6-8AAC-10A3BE600A7C}" dt="2023-04-07T13:42:04.648" v="9743" actId="6549"/>
          <ac:spMkLst>
            <pc:docMk/>
            <pc:sldMk cId="1094870920" sldId="10219"/>
            <ac:spMk id="126" creationId="{C616902F-1E3C-4232-8256-380FA38B661B}"/>
          </ac:spMkLst>
        </pc:spChg>
        <pc:spChg chg="mod">
          <ac:chgData name="Henry Jammes" userId="5f22554b-fd15-4676-8c82-dc6122af2a80" providerId="ADAL" clId="{53CE91EE-E1F8-4CF6-8AAC-10A3BE600A7C}" dt="2023-04-06T00:08:30.075" v="3485" actId="2085"/>
          <ac:spMkLst>
            <pc:docMk/>
            <pc:sldMk cId="1094870920" sldId="10219"/>
            <ac:spMk id="129" creationId="{3B44F203-611B-4677-8764-A25C9D11644C}"/>
          </ac:spMkLst>
        </pc:spChg>
        <pc:spChg chg="mod">
          <ac:chgData name="Henry Jammes" userId="5f22554b-fd15-4676-8c82-dc6122af2a80" providerId="ADAL" clId="{53CE91EE-E1F8-4CF6-8AAC-10A3BE600A7C}" dt="2023-04-06T00:08:30.075" v="3485" actId="2085"/>
          <ac:spMkLst>
            <pc:docMk/>
            <pc:sldMk cId="1094870920" sldId="10219"/>
            <ac:spMk id="130" creationId="{764D6047-00B9-483F-A8CB-CE1FC1AD1B3F}"/>
          </ac:spMkLst>
        </pc:spChg>
        <pc:spChg chg="mod">
          <ac:chgData name="Henry Jammes" userId="5f22554b-fd15-4676-8c82-dc6122af2a80" providerId="ADAL" clId="{53CE91EE-E1F8-4CF6-8AAC-10A3BE600A7C}" dt="2023-04-06T00:08:30.075" v="3485" actId="2085"/>
          <ac:spMkLst>
            <pc:docMk/>
            <pc:sldMk cId="1094870920" sldId="10219"/>
            <ac:spMk id="132" creationId="{38D32D9F-467E-4A2D-9AED-406892245354}"/>
          </ac:spMkLst>
        </pc:spChg>
        <pc:spChg chg="mod">
          <ac:chgData name="Henry Jammes" userId="5f22554b-fd15-4676-8c82-dc6122af2a80" providerId="ADAL" clId="{53CE91EE-E1F8-4CF6-8AAC-10A3BE600A7C}" dt="2023-04-06T00:08:30.075" v="3485" actId="2085"/>
          <ac:spMkLst>
            <pc:docMk/>
            <pc:sldMk cId="1094870920" sldId="10219"/>
            <ac:spMk id="135" creationId="{ECB44B1D-ADD2-4329-8F32-FF7FB04E04B1}"/>
          </ac:spMkLst>
        </pc:spChg>
        <pc:spChg chg="mod">
          <ac:chgData name="Henry Jammes" userId="5f22554b-fd15-4676-8c82-dc6122af2a80" providerId="ADAL" clId="{53CE91EE-E1F8-4CF6-8AAC-10A3BE600A7C}" dt="2023-04-06T00:08:30.075" v="3485" actId="2085"/>
          <ac:spMkLst>
            <pc:docMk/>
            <pc:sldMk cId="1094870920" sldId="10219"/>
            <ac:spMk id="136" creationId="{CEDD8CCB-5B36-453E-AA8B-A506C694FCE1}"/>
          </ac:spMkLst>
        </pc:spChg>
        <pc:spChg chg="mod">
          <ac:chgData name="Henry Jammes" userId="5f22554b-fd15-4676-8c82-dc6122af2a80" providerId="ADAL" clId="{53CE91EE-E1F8-4CF6-8AAC-10A3BE600A7C}" dt="2023-04-06T00:13:41.493" v="3909" actId="207"/>
          <ac:spMkLst>
            <pc:docMk/>
            <pc:sldMk cId="1094870920" sldId="10219"/>
            <ac:spMk id="138" creationId="{B9150FE0-C79E-4135-B294-9D5412167289}"/>
          </ac:spMkLst>
        </pc:spChg>
        <pc:spChg chg="mod">
          <ac:chgData name="Henry Jammes" userId="5f22554b-fd15-4676-8c82-dc6122af2a80" providerId="ADAL" clId="{53CE91EE-E1F8-4CF6-8AAC-10A3BE600A7C}" dt="2023-04-06T00:08:30.075" v="3485" actId="2085"/>
          <ac:spMkLst>
            <pc:docMk/>
            <pc:sldMk cId="1094870920" sldId="10219"/>
            <ac:spMk id="141" creationId="{CC86E62A-2402-4055-ADC3-A3BB45D04D98}"/>
          </ac:spMkLst>
        </pc:spChg>
        <pc:spChg chg="mod">
          <ac:chgData name="Henry Jammes" userId="5f22554b-fd15-4676-8c82-dc6122af2a80" providerId="ADAL" clId="{53CE91EE-E1F8-4CF6-8AAC-10A3BE600A7C}" dt="2023-04-06T00:08:30.075" v="3485" actId="2085"/>
          <ac:spMkLst>
            <pc:docMk/>
            <pc:sldMk cId="1094870920" sldId="10219"/>
            <ac:spMk id="142" creationId="{26A48982-7488-4711-9BA4-764C3B0EDFE8}"/>
          </ac:spMkLst>
        </pc:spChg>
        <pc:spChg chg="mod">
          <ac:chgData name="Henry Jammes" userId="5f22554b-fd15-4676-8c82-dc6122af2a80" providerId="ADAL" clId="{53CE91EE-E1F8-4CF6-8AAC-10A3BE600A7C}" dt="2023-04-06T00:08:30.075" v="3485" actId="2085"/>
          <ac:spMkLst>
            <pc:docMk/>
            <pc:sldMk cId="1094870920" sldId="10219"/>
            <ac:spMk id="144" creationId="{10FA7E56-3E02-432E-A32D-54021729AE90}"/>
          </ac:spMkLst>
        </pc:spChg>
        <pc:spChg chg="mod">
          <ac:chgData name="Henry Jammes" userId="5f22554b-fd15-4676-8c82-dc6122af2a80" providerId="ADAL" clId="{53CE91EE-E1F8-4CF6-8AAC-10A3BE600A7C}" dt="2023-04-06T00:08:30.075" v="3485" actId="2085"/>
          <ac:spMkLst>
            <pc:docMk/>
            <pc:sldMk cId="1094870920" sldId="10219"/>
            <ac:spMk id="147" creationId="{B76DC8B5-D475-42D3-B5B8-132F44947E7B}"/>
          </ac:spMkLst>
        </pc:spChg>
        <pc:spChg chg="mod">
          <ac:chgData name="Henry Jammes" userId="5f22554b-fd15-4676-8c82-dc6122af2a80" providerId="ADAL" clId="{53CE91EE-E1F8-4CF6-8AAC-10A3BE600A7C}" dt="2023-04-06T00:08:30.075" v="3485" actId="2085"/>
          <ac:spMkLst>
            <pc:docMk/>
            <pc:sldMk cId="1094870920" sldId="10219"/>
            <ac:spMk id="148" creationId="{B74ADE6A-6497-4143-81C2-6F15D19CB680}"/>
          </ac:spMkLst>
        </pc:spChg>
        <pc:spChg chg="mod">
          <ac:chgData name="Henry Jammes" userId="5f22554b-fd15-4676-8c82-dc6122af2a80" providerId="ADAL" clId="{53CE91EE-E1F8-4CF6-8AAC-10A3BE600A7C}" dt="2023-04-06T00:08:30.075" v="3485" actId="2085"/>
          <ac:spMkLst>
            <pc:docMk/>
            <pc:sldMk cId="1094870920" sldId="10219"/>
            <ac:spMk id="150" creationId="{FA69D159-9E4E-4C2B-B95C-8409BA2D22DB}"/>
          </ac:spMkLst>
        </pc:spChg>
        <pc:spChg chg="mod">
          <ac:chgData name="Henry Jammes" userId="5f22554b-fd15-4676-8c82-dc6122af2a80" providerId="ADAL" clId="{53CE91EE-E1F8-4CF6-8AAC-10A3BE600A7C}" dt="2023-04-06T00:08:30.075" v="3485" actId="2085"/>
          <ac:spMkLst>
            <pc:docMk/>
            <pc:sldMk cId="1094870920" sldId="10219"/>
            <ac:spMk id="153" creationId="{8F736F36-025A-4B34-AA2C-7FE2BFE0F51F}"/>
          </ac:spMkLst>
        </pc:spChg>
        <pc:spChg chg="mod">
          <ac:chgData name="Henry Jammes" userId="5f22554b-fd15-4676-8c82-dc6122af2a80" providerId="ADAL" clId="{53CE91EE-E1F8-4CF6-8AAC-10A3BE600A7C}" dt="2023-04-06T00:08:30.075" v="3485" actId="2085"/>
          <ac:spMkLst>
            <pc:docMk/>
            <pc:sldMk cId="1094870920" sldId="10219"/>
            <ac:spMk id="154" creationId="{6C3A1DFF-0054-4207-ADB6-0ADC3AC98C19}"/>
          </ac:spMkLst>
        </pc:spChg>
        <pc:spChg chg="mod">
          <ac:chgData name="Henry Jammes" userId="5f22554b-fd15-4676-8c82-dc6122af2a80" providerId="ADAL" clId="{53CE91EE-E1F8-4CF6-8AAC-10A3BE600A7C}" dt="2023-04-07T12:04:56.745" v="6888" actId="20577"/>
          <ac:spMkLst>
            <pc:docMk/>
            <pc:sldMk cId="1094870920" sldId="10219"/>
            <ac:spMk id="156" creationId="{EFD663BF-EFCB-4A9E-BB5B-1D007524E576}"/>
          </ac:spMkLst>
        </pc:spChg>
        <pc:spChg chg="mod">
          <ac:chgData name="Henry Jammes" userId="5f22554b-fd15-4676-8c82-dc6122af2a80" providerId="ADAL" clId="{53CE91EE-E1F8-4CF6-8AAC-10A3BE600A7C}" dt="2023-04-06T00:08:30.075" v="3485" actId="2085"/>
          <ac:spMkLst>
            <pc:docMk/>
            <pc:sldMk cId="1094870920" sldId="10219"/>
            <ac:spMk id="159" creationId="{945829E9-086C-4DC3-9FF7-1683478A34B5}"/>
          </ac:spMkLst>
        </pc:spChg>
        <pc:spChg chg="mod">
          <ac:chgData name="Henry Jammes" userId="5f22554b-fd15-4676-8c82-dc6122af2a80" providerId="ADAL" clId="{53CE91EE-E1F8-4CF6-8AAC-10A3BE600A7C}" dt="2023-04-06T00:08:30.075" v="3485" actId="2085"/>
          <ac:spMkLst>
            <pc:docMk/>
            <pc:sldMk cId="1094870920" sldId="10219"/>
            <ac:spMk id="160" creationId="{CAA2E00E-25FE-4A57-8C87-528FADF9FCFB}"/>
          </ac:spMkLst>
        </pc:spChg>
        <pc:grpChg chg="add del mod">
          <ac:chgData name="Henry Jammes" userId="5f22554b-fd15-4676-8c82-dc6122af2a80" providerId="ADAL" clId="{53CE91EE-E1F8-4CF6-8AAC-10A3BE600A7C}" dt="2023-04-07T13:42:11.732" v="9749" actId="478"/>
          <ac:grpSpMkLst>
            <pc:docMk/>
            <pc:sldMk cId="1094870920" sldId="10219"/>
            <ac:grpSpMk id="3" creationId="{4B724AFF-DD01-644B-C40B-21885612C305}"/>
          </ac:grpSpMkLst>
        </pc:grpChg>
        <pc:grpChg chg="mod">
          <ac:chgData name="Henry Jammes" userId="5f22554b-fd15-4676-8c82-dc6122af2a80" providerId="ADAL" clId="{53CE91EE-E1F8-4CF6-8AAC-10A3BE600A7C}" dt="2023-04-07T13:38:54.776" v="9638" actId="571"/>
          <ac:grpSpMkLst>
            <pc:docMk/>
            <pc:sldMk cId="1094870920" sldId="10219"/>
            <ac:grpSpMk id="5" creationId="{936393F1-F59B-5B47-4D16-EECBB055DEE9}"/>
          </ac:grpSpMkLst>
        </pc:grpChg>
        <pc:grpChg chg="add mod">
          <ac:chgData name="Henry Jammes" userId="5f22554b-fd15-4676-8c82-dc6122af2a80" providerId="ADAL" clId="{53CE91EE-E1F8-4CF6-8AAC-10A3BE600A7C}" dt="2023-04-07T13:42:26.901" v="9781" actId="552"/>
          <ac:grpSpMkLst>
            <pc:docMk/>
            <pc:sldMk cId="1094870920" sldId="10219"/>
            <ac:grpSpMk id="9" creationId="{DD59AE0A-666C-60CD-D011-646AF715CECC}"/>
          </ac:grpSpMkLst>
        </pc:grpChg>
        <pc:grpChg chg="add mod">
          <ac:chgData name="Henry Jammes" userId="5f22554b-fd15-4676-8c82-dc6122af2a80" providerId="ADAL" clId="{53CE91EE-E1F8-4CF6-8AAC-10A3BE600A7C}" dt="2023-04-07T13:42:30.741" v="9782" actId="465"/>
          <ac:grpSpMkLst>
            <pc:docMk/>
            <pc:sldMk cId="1094870920" sldId="10219"/>
            <ac:grpSpMk id="10" creationId="{2FFE75AF-6F83-62B3-B731-F2204319DA6A}"/>
          </ac:grpSpMkLst>
        </pc:grpChg>
        <pc:grpChg chg="mod">
          <ac:chgData name="Henry Jammes" userId="5f22554b-fd15-4676-8c82-dc6122af2a80" providerId="ADAL" clId="{53CE91EE-E1F8-4CF6-8AAC-10A3BE600A7C}" dt="2023-04-07T13:41:00.665" v="9695" actId="571"/>
          <ac:grpSpMkLst>
            <pc:docMk/>
            <pc:sldMk cId="1094870920" sldId="10219"/>
            <ac:grpSpMk id="12" creationId="{28BC7C0B-34EB-2411-8DFD-C755CC576536}"/>
          </ac:grpSpMkLst>
        </pc:grpChg>
        <pc:grpChg chg="add mod">
          <ac:chgData name="Henry Jammes" userId="5f22554b-fd15-4676-8c82-dc6122af2a80" providerId="ADAL" clId="{53CE91EE-E1F8-4CF6-8AAC-10A3BE600A7C}" dt="2023-04-07T13:42:30.741" v="9782" actId="465"/>
          <ac:grpSpMkLst>
            <pc:docMk/>
            <pc:sldMk cId="1094870920" sldId="10219"/>
            <ac:grpSpMk id="15" creationId="{CCE9E9B7-D2DB-928A-4E37-BD2892CE9734}"/>
          </ac:grpSpMkLst>
        </pc:grpChg>
        <pc:grpChg chg="mod">
          <ac:chgData name="Henry Jammes" userId="5f22554b-fd15-4676-8c82-dc6122af2a80" providerId="ADAL" clId="{53CE91EE-E1F8-4CF6-8AAC-10A3BE600A7C}" dt="2023-04-07T13:41:06.754" v="9697" actId="571"/>
          <ac:grpSpMkLst>
            <pc:docMk/>
            <pc:sldMk cId="1094870920" sldId="10219"/>
            <ac:grpSpMk id="17" creationId="{A3FFEEC1-D844-9570-8937-4AF0207A804C}"/>
          </ac:grpSpMkLst>
        </pc:grpChg>
        <pc:grpChg chg="add mod">
          <ac:chgData name="Henry Jammes" userId="5f22554b-fd15-4676-8c82-dc6122af2a80" providerId="ADAL" clId="{53CE91EE-E1F8-4CF6-8AAC-10A3BE600A7C}" dt="2023-04-07T13:42:30.741" v="9782" actId="465"/>
          <ac:grpSpMkLst>
            <pc:docMk/>
            <pc:sldMk cId="1094870920" sldId="10219"/>
            <ac:grpSpMk id="20" creationId="{D6732438-EDD2-0678-BB0F-11E22F9C04EF}"/>
          </ac:grpSpMkLst>
        </pc:grpChg>
        <pc:grpChg chg="add del mod">
          <ac:chgData name="Henry Jammes" userId="5f22554b-fd15-4676-8c82-dc6122af2a80" providerId="ADAL" clId="{53CE91EE-E1F8-4CF6-8AAC-10A3BE600A7C}" dt="2023-04-07T13:40:48.810" v="9692" actId="165"/>
          <ac:grpSpMkLst>
            <pc:docMk/>
            <pc:sldMk cId="1094870920" sldId="10219"/>
            <ac:grpSpMk id="22" creationId="{BC22A46F-A65F-44FE-A7B6-BD3B2FAE9507}"/>
          </ac:grpSpMkLst>
        </pc:grpChg>
        <pc:grpChg chg="mod">
          <ac:chgData name="Henry Jammes" userId="5f22554b-fd15-4676-8c82-dc6122af2a80" providerId="ADAL" clId="{53CE91EE-E1F8-4CF6-8AAC-10A3BE600A7C}" dt="2023-04-07T13:41:11.539" v="9700" actId="571"/>
          <ac:grpSpMkLst>
            <pc:docMk/>
            <pc:sldMk cId="1094870920" sldId="10219"/>
            <ac:grpSpMk id="23" creationId="{998A5AE9-D4F8-61A7-8C91-E4BB7BCC9971}"/>
          </ac:grpSpMkLst>
        </pc:grpChg>
        <pc:grpChg chg="add mod">
          <ac:chgData name="Henry Jammes" userId="5f22554b-fd15-4676-8c82-dc6122af2a80" providerId="ADAL" clId="{53CE91EE-E1F8-4CF6-8AAC-10A3BE600A7C}" dt="2023-04-07T13:42:30.741" v="9782" actId="465"/>
          <ac:grpSpMkLst>
            <pc:docMk/>
            <pc:sldMk cId="1094870920" sldId="10219"/>
            <ac:grpSpMk id="26" creationId="{3050DA67-B41F-0953-D084-4C314A8884CB}"/>
          </ac:grpSpMkLst>
        </pc:grpChg>
        <pc:grpChg chg="mod">
          <ac:chgData name="Henry Jammes" userId="5f22554b-fd15-4676-8c82-dc6122af2a80" providerId="ADAL" clId="{53CE91EE-E1F8-4CF6-8AAC-10A3BE600A7C}" dt="2023-04-07T13:41:15.178" v="9702" actId="571"/>
          <ac:grpSpMkLst>
            <pc:docMk/>
            <pc:sldMk cId="1094870920" sldId="10219"/>
            <ac:grpSpMk id="28" creationId="{91225CB6-5517-F45D-46C5-3B7F63C5C709}"/>
          </ac:grpSpMkLst>
        </pc:grpChg>
        <pc:grpChg chg="add mod">
          <ac:chgData name="Henry Jammes" userId="5f22554b-fd15-4676-8c82-dc6122af2a80" providerId="ADAL" clId="{53CE91EE-E1F8-4CF6-8AAC-10A3BE600A7C}" dt="2023-04-07T13:42:30.741" v="9782" actId="465"/>
          <ac:grpSpMkLst>
            <pc:docMk/>
            <pc:sldMk cId="1094870920" sldId="10219"/>
            <ac:grpSpMk id="31" creationId="{BB8A7496-C3E2-CCA1-0A2F-35EB9A781894}"/>
          </ac:grpSpMkLst>
        </pc:grpChg>
        <pc:grpChg chg="mod">
          <ac:chgData name="Henry Jammes" userId="5f22554b-fd15-4676-8c82-dc6122af2a80" providerId="ADAL" clId="{53CE91EE-E1F8-4CF6-8AAC-10A3BE600A7C}" dt="2023-04-07T13:41:20.674" v="9704" actId="571"/>
          <ac:grpSpMkLst>
            <pc:docMk/>
            <pc:sldMk cId="1094870920" sldId="10219"/>
            <ac:grpSpMk id="33" creationId="{3F891098-E989-0D98-5A61-881C22829E65}"/>
          </ac:grpSpMkLst>
        </pc:grpChg>
        <pc:grpChg chg="add mod">
          <ac:chgData name="Henry Jammes" userId="5f22554b-fd15-4676-8c82-dc6122af2a80" providerId="ADAL" clId="{53CE91EE-E1F8-4CF6-8AAC-10A3BE600A7C}" dt="2023-04-07T13:42:30.741" v="9782" actId="465"/>
          <ac:grpSpMkLst>
            <pc:docMk/>
            <pc:sldMk cId="1094870920" sldId="10219"/>
            <ac:grpSpMk id="36" creationId="{065DE31C-353C-0700-B4E6-33240EFFDBDB}"/>
          </ac:grpSpMkLst>
        </pc:grpChg>
        <pc:grpChg chg="mod">
          <ac:chgData name="Henry Jammes" userId="5f22554b-fd15-4676-8c82-dc6122af2a80" providerId="ADAL" clId="{53CE91EE-E1F8-4CF6-8AAC-10A3BE600A7C}" dt="2023-04-07T13:41:26.037" v="9707" actId="571"/>
          <ac:grpSpMkLst>
            <pc:docMk/>
            <pc:sldMk cId="1094870920" sldId="10219"/>
            <ac:grpSpMk id="38" creationId="{D25E5655-E6D4-A54C-34F6-A98BE59C81C4}"/>
          </ac:grpSpMkLst>
        </pc:grpChg>
        <pc:grpChg chg="add mod">
          <ac:chgData name="Henry Jammes" userId="5f22554b-fd15-4676-8c82-dc6122af2a80" providerId="ADAL" clId="{53CE91EE-E1F8-4CF6-8AAC-10A3BE600A7C}" dt="2023-04-07T13:42:30.741" v="9782" actId="465"/>
          <ac:grpSpMkLst>
            <pc:docMk/>
            <pc:sldMk cId="1094870920" sldId="10219"/>
            <ac:grpSpMk id="45" creationId="{55458B71-8334-8912-CAC9-7AEA2A80AAA9}"/>
          </ac:grpSpMkLst>
        </pc:grpChg>
        <pc:grpChg chg="mod">
          <ac:chgData name="Henry Jammes" userId="5f22554b-fd15-4676-8c82-dc6122af2a80" providerId="ADAL" clId="{53CE91EE-E1F8-4CF6-8AAC-10A3BE600A7C}" dt="2023-04-07T13:41:34.612" v="9709" actId="571"/>
          <ac:grpSpMkLst>
            <pc:docMk/>
            <pc:sldMk cId="1094870920" sldId="10219"/>
            <ac:grpSpMk id="48" creationId="{E4F49B00-9958-ECB1-50F2-28365D6D10EF}"/>
          </ac:grpSpMkLst>
        </pc:grpChg>
        <pc:grpChg chg="add mod">
          <ac:chgData name="Henry Jammes" userId="5f22554b-fd15-4676-8c82-dc6122af2a80" providerId="ADAL" clId="{53CE91EE-E1F8-4CF6-8AAC-10A3BE600A7C}" dt="2023-04-07T13:42:26.901" v="9781" actId="552"/>
          <ac:grpSpMkLst>
            <pc:docMk/>
            <pc:sldMk cId="1094870920" sldId="10219"/>
            <ac:grpSpMk id="51" creationId="{B05A3416-EDE7-742F-DE63-5329861EF587}"/>
          </ac:grpSpMkLst>
        </pc:grpChg>
        <pc:grpChg chg="mod">
          <ac:chgData name="Henry Jammes" userId="5f22554b-fd15-4676-8c82-dc6122af2a80" providerId="ADAL" clId="{53CE91EE-E1F8-4CF6-8AAC-10A3BE600A7C}" dt="2023-04-07T13:41:51.890" v="9740" actId="571"/>
          <ac:grpSpMkLst>
            <pc:docMk/>
            <pc:sldMk cId="1094870920" sldId="10219"/>
            <ac:grpSpMk id="53" creationId="{6CBEB18B-0848-0AD9-4329-2AEF600685E0}"/>
          </ac:grpSpMkLst>
        </pc:grpChg>
        <pc:grpChg chg="topLvl">
          <ac:chgData name="Henry Jammes" userId="5f22554b-fd15-4676-8c82-dc6122af2a80" providerId="ADAL" clId="{53CE91EE-E1F8-4CF6-8AAC-10A3BE600A7C}" dt="2023-04-07T13:40:48.810" v="9692" actId="165"/>
          <ac:grpSpMkLst>
            <pc:docMk/>
            <pc:sldMk cId="1094870920" sldId="10219"/>
            <ac:grpSpMk id="56" creationId="{343C8747-F64E-4A18-A94A-9D3F8224370C}"/>
          </ac:grpSpMkLst>
        </pc:grpChg>
        <pc:grpChg chg="mod">
          <ac:chgData name="Henry Jammes" userId="5f22554b-fd15-4676-8c82-dc6122af2a80" providerId="ADAL" clId="{53CE91EE-E1F8-4CF6-8AAC-10A3BE600A7C}" dt="2023-04-06T00:26:50.433" v="4200" actId="1076"/>
          <ac:grpSpMkLst>
            <pc:docMk/>
            <pc:sldMk cId="1094870920" sldId="10219"/>
            <ac:grpSpMk id="90" creationId="{AB4443CD-27CA-4DBD-A805-FB445344CC74}"/>
          </ac:grpSpMkLst>
        </pc:grpChg>
        <pc:grpChg chg="del mod">
          <ac:chgData name="Henry Jammes" userId="5f22554b-fd15-4676-8c82-dc6122af2a80" providerId="ADAL" clId="{53CE91EE-E1F8-4CF6-8AAC-10A3BE600A7C}" dt="2023-04-07T13:42:08.692" v="9746" actId="478"/>
          <ac:grpSpMkLst>
            <pc:docMk/>
            <pc:sldMk cId="1094870920" sldId="10219"/>
            <ac:grpSpMk id="119" creationId="{9EDF2D41-DDF7-421A-9AA6-9F52B98080CF}"/>
          </ac:grpSpMkLst>
        </pc:grpChg>
        <pc:grpChg chg="del mod">
          <ac:chgData name="Henry Jammes" userId="5f22554b-fd15-4676-8c82-dc6122af2a80" providerId="ADAL" clId="{53CE91EE-E1F8-4CF6-8AAC-10A3BE600A7C}" dt="2023-04-07T13:42:04.979" v="9744" actId="478"/>
          <ac:grpSpMkLst>
            <pc:docMk/>
            <pc:sldMk cId="1094870920" sldId="10219"/>
            <ac:grpSpMk id="125" creationId="{E5DC04DA-174D-4201-859F-6537472F0826}"/>
          </ac:grpSpMkLst>
        </pc:grpChg>
        <pc:grpChg chg="del mod">
          <ac:chgData name="Henry Jammes" userId="5f22554b-fd15-4676-8c82-dc6122af2a80" providerId="ADAL" clId="{53CE91EE-E1F8-4CF6-8AAC-10A3BE600A7C}" dt="2023-04-07T13:41:40.544" v="9712" actId="478"/>
          <ac:grpSpMkLst>
            <pc:docMk/>
            <pc:sldMk cId="1094870920" sldId="10219"/>
            <ac:grpSpMk id="131" creationId="{E3D8818D-2E05-4934-8A93-7234435AF79A}"/>
          </ac:grpSpMkLst>
        </pc:grpChg>
        <pc:grpChg chg="del mod">
          <ac:chgData name="Henry Jammes" userId="5f22554b-fd15-4676-8c82-dc6122af2a80" providerId="ADAL" clId="{53CE91EE-E1F8-4CF6-8AAC-10A3BE600A7C}" dt="2023-04-07T13:42:03.475" v="9742" actId="478"/>
          <ac:grpSpMkLst>
            <pc:docMk/>
            <pc:sldMk cId="1094870920" sldId="10219"/>
            <ac:grpSpMk id="137" creationId="{FD140AE3-8535-4858-9BF3-2ABD21F83117}"/>
          </ac:grpSpMkLst>
        </pc:grpChg>
        <pc:grpChg chg="del mod">
          <ac:chgData name="Henry Jammes" userId="5f22554b-fd15-4676-8c82-dc6122af2a80" providerId="ADAL" clId="{53CE91EE-E1F8-4CF6-8AAC-10A3BE600A7C}" dt="2023-04-07T13:42:07.072" v="9745" actId="478"/>
          <ac:grpSpMkLst>
            <pc:docMk/>
            <pc:sldMk cId="1094870920" sldId="10219"/>
            <ac:grpSpMk id="143" creationId="{160D8A2C-0E31-44E6-84BC-9CF9F3B2E49C}"/>
          </ac:grpSpMkLst>
        </pc:grpChg>
        <pc:grpChg chg="del mod">
          <ac:chgData name="Henry Jammes" userId="5f22554b-fd15-4676-8c82-dc6122af2a80" providerId="ADAL" clId="{53CE91EE-E1F8-4CF6-8AAC-10A3BE600A7C}" dt="2023-04-07T13:42:09.795" v="9747" actId="478"/>
          <ac:grpSpMkLst>
            <pc:docMk/>
            <pc:sldMk cId="1094870920" sldId="10219"/>
            <ac:grpSpMk id="149" creationId="{73C7301D-DAA0-4662-8884-E35F0813B14A}"/>
          </ac:grpSpMkLst>
        </pc:grpChg>
        <pc:grpChg chg="del mod">
          <ac:chgData name="Henry Jammes" userId="5f22554b-fd15-4676-8c82-dc6122af2a80" providerId="ADAL" clId="{53CE91EE-E1F8-4CF6-8AAC-10A3BE600A7C}" dt="2023-04-07T13:42:11.167" v="9748" actId="478"/>
          <ac:grpSpMkLst>
            <pc:docMk/>
            <pc:sldMk cId="1094870920" sldId="10219"/>
            <ac:grpSpMk id="155" creationId="{7B1E23E1-F82D-462E-B789-FEEA9EC280DF}"/>
          </ac:grpSpMkLst>
        </pc:grpChg>
        <pc:grpChg chg="del">
          <ac:chgData name="Henry Jammes" userId="5f22554b-fd15-4676-8c82-dc6122af2a80" providerId="ADAL" clId="{53CE91EE-E1F8-4CF6-8AAC-10A3BE600A7C}" dt="2023-04-06T00:02:40.877" v="3363" actId="478"/>
          <ac:grpSpMkLst>
            <pc:docMk/>
            <pc:sldMk cId="1094870920" sldId="10219"/>
            <ac:grpSpMk id="161" creationId="{86F55F26-8227-415C-ACD2-2D216A5C34A4}"/>
          </ac:grpSpMkLst>
        </pc:grpChg>
        <pc:grpChg chg="del">
          <ac:chgData name="Henry Jammes" userId="5f22554b-fd15-4676-8c82-dc6122af2a80" providerId="ADAL" clId="{53CE91EE-E1F8-4CF6-8AAC-10A3BE600A7C}" dt="2023-04-06T00:02:39.326" v="3362" actId="478"/>
          <ac:grpSpMkLst>
            <pc:docMk/>
            <pc:sldMk cId="1094870920" sldId="10219"/>
            <ac:grpSpMk id="167" creationId="{2AFE8F6B-667F-4394-9F0B-0D6C86D33F3C}"/>
          </ac:grpSpMkLst>
        </pc:grpChg>
        <pc:cxnChg chg="mod">
          <ac:chgData name="Henry Jammes" userId="5f22554b-fd15-4676-8c82-dc6122af2a80" providerId="ADAL" clId="{53CE91EE-E1F8-4CF6-8AAC-10A3BE600A7C}" dt="2023-04-07T13:38:54.776" v="9638" actId="571"/>
          <ac:cxnSpMkLst>
            <pc:docMk/>
            <pc:sldMk cId="1094870920" sldId="10219"/>
            <ac:cxnSpMk id="6" creationId="{DC23D617-4D6F-0ACA-7F56-A52F4E0E67AD}"/>
          </ac:cxnSpMkLst>
        </pc:cxnChg>
        <pc:cxnChg chg="del">
          <ac:chgData name="Henry Jammes" userId="5f22554b-fd15-4676-8c82-dc6122af2a80" providerId="ADAL" clId="{53CE91EE-E1F8-4CF6-8AAC-10A3BE600A7C}" dt="2023-04-05T23:40:26.794" v="2851" actId="478"/>
          <ac:cxnSpMkLst>
            <pc:docMk/>
            <pc:sldMk cId="1094870920" sldId="10219"/>
            <ac:cxnSpMk id="43" creationId="{5906ADDC-D360-4A0F-91FF-B494A9B96AC6}"/>
          </ac:cxnSpMkLst>
        </pc:cxnChg>
        <pc:cxnChg chg="mod">
          <ac:chgData name="Henry Jammes" userId="5f22554b-fd15-4676-8c82-dc6122af2a80" providerId="ADAL" clId="{53CE91EE-E1F8-4CF6-8AAC-10A3BE600A7C}" dt="2023-04-06T00:08:36.466" v="3486" actId="208"/>
          <ac:cxnSpMkLst>
            <pc:docMk/>
            <pc:sldMk cId="1094870920" sldId="10219"/>
            <ac:cxnSpMk id="44" creationId="{4A8E8564-839D-4D78-B946-D71D10D7FB42}"/>
          </ac:cxnSpMkLst>
        </pc:cxnChg>
        <pc:cxnChg chg="del mod topLvl">
          <ac:chgData name="Henry Jammes" userId="5f22554b-fd15-4676-8c82-dc6122af2a80" providerId="ADAL" clId="{53CE91EE-E1F8-4CF6-8AAC-10A3BE600A7C}" dt="2023-04-07T13:40:53.790" v="9693" actId="478"/>
          <ac:cxnSpMkLst>
            <pc:docMk/>
            <pc:sldMk cId="1094870920" sldId="10219"/>
            <ac:cxnSpMk id="46" creationId="{FB913BBF-6FE9-4291-9E49-F6769461052B}"/>
          </ac:cxnSpMkLst>
        </pc:cxnChg>
        <pc:cxnChg chg="mod">
          <ac:chgData name="Henry Jammes" userId="5f22554b-fd15-4676-8c82-dc6122af2a80" providerId="ADAL" clId="{53CE91EE-E1F8-4CF6-8AAC-10A3BE600A7C}" dt="2023-04-06T00:08:30.075" v="3485" actId="2085"/>
          <ac:cxnSpMkLst>
            <pc:docMk/>
            <pc:sldMk cId="1094870920" sldId="10219"/>
            <ac:cxnSpMk id="122" creationId="{ED320F3F-4A6A-4FD9-863F-A2C8C4E7E44E}"/>
          </ac:cxnSpMkLst>
        </pc:cxnChg>
        <pc:cxnChg chg="mod">
          <ac:chgData name="Henry Jammes" userId="5f22554b-fd15-4676-8c82-dc6122af2a80" providerId="ADAL" clId="{53CE91EE-E1F8-4CF6-8AAC-10A3BE600A7C}" dt="2023-04-06T00:08:30.075" v="3485" actId="2085"/>
          <ac:cxnSpMkLst>
            <pc:docMk/>
            <pc:sldMk cId="1094870920" sldId="10219"/>
            <ac:cxnSpMk id="128" creationId="{4531F7B6-FE5C-43B5-BF5A-F158470CFFA9}"/>
          </ac:cxnSpMkLst>
        </pc:cxnChg>
        <pc:cxnChg chg="mod">
          <ac:chgData name="Henry Jammes" userId="5f22554b-fd15-4676-8c82-dc6122af2a80" providerId="ADAL" clId="{53CE91EE-E1F8-4CF6-8AAC-10A3BE600A7C}" dt="2023-04-06T00:08:30.075" v="3485" actId="2085"/>
          <ac:cxnSpMkLst>
            <pc:docMk/>
            <pc:sldMk cId="1094870920" sldId="10219"/>
            <ac:cxnSpMk id="134" creationId="{AE889D5B-1455-49F8-B093-4821CDEAB72B}"/>
          </ac:cxnSpMkLst>
        </pc:cxnChg>
        <pc:cxnChg chg="mod">
          <ac:chgData name="Henry Jammes" userId="5f22554b-fd15-4676-8c82-dc6122af2a80" providerId="ADAL" clId="{53CE91EE-E1F8-4CF6-8AAC-10A3BE600A7C}" dt="2023-04-06T00:08:30.075" v="3485" actId="2085"/>
          <ac:cxnSpMkLst>
            <pc:docMk/>
            <pc:sldMk cId="1094870920" sldId="10219"/>
            <ac:cxnSpMk id="140" creationId="{C64C8ED9-A7C4-4306-AD06-6ED1DC0E7B92}"/>
          </ac:cxnSpMkLst>
        </pc:cxnChg>
        <pc:cxnChg chg="mod">
          <ac:chgData name="Henry Jammes" userId="5f22554b-fd15-4676-8c82-dc6122af2a80" providerId="ADAL" clId="{53CE91EE-E1F8-4CF6-8AAC-10A3BE600A7C}" dt="2023-04-06T00:08:30.075" v="3485" actId="2085"/>
          <ac:cxnSpMkLst>
            <pc:docMk/>
            <pc:sldMk cId="1094870920" sldId="10219"/>
            <ac:cxnSpMk id="146" creationId="{37ECA32D-5B21-4E6B-AA87-75889BA02BF0}"/>
          </ac:cxnSpMkLst>
        </pc:cxnChg>
        <pc:cxnChg chg="mod">
          <ac:chgData name="Henry Jammes" userId="5f22554b-fd15-4676-8c82-dc6122af2a80" providerId="ADAL" clId="{53CE91EE-E1F8-4CF6-8AAC-10A3BE600A7C}" dt="2023-04-06T00:08:30.075" v="3485" actId="2085"/>
          <ac:cxnSpMkLst>
            <pc:docMk/>
            <pc:sldMk cId="1094870920" sldId="10219"/>
            <ac:cxnSpMk id="152" creationId="{5A2AFC71-1A69-4731-B680-0DEA535E170C}"/>
          </ac:cxnSpMkLst>
        </pc:cxnChg>
        <pc:cxnChg chg="mod">
          <ac:chgData name="Henry Jammes" userId="5f22554b-fd15-4676-8c82-dc6122af2a80" providerId="ADAL" clId="{53CE91EE-E1F8-4CF6-8AAC-10A3BE600A7C}" dt="2023-04-06T00:08:30.075" v="3485" actId="2085"/>
          <ac:cxnSpMkLst>
            <pc:docMk/>
            <pc:sldMk cId="1094870920" sldId="10219"/>
            <ac:cxnSpMk id="158" creationId="{5ADF1358-BC7E-4E5F-BC35-4321D9BC1AD6}"/>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13T17:24:00.159" v="9959"/>
              <pc2:cmMkLst xmlns:pc2="http://schemas.microsoft.com/office/powerpoint/2019/9/main/command">
                <pc:docMk/>
                <pc:sldMk cId="1094870920" sldId="10219"/>
                <pc2:cmMk id="{15A3EB28-D31B-40E3-901D-7EEC885CA5CA}"/>
              </pc2:cmMkLst>
            </pc226:cmChg>
            <pc226:cmChg xmlns:pc226="http://schemas.microsoft.com/office/powerpoint/2022/06/main/command" chg="add">
              <pc226:chgData name="Henry Jammes" userId="5f22554b-fd15-4676-8c82-dc6122af2a80" providerId="ADAL" clId="{53CE91EE-E1F8-4CF6-8AAC-10A3BE600A7C}" dt="2023-04-20T17:33:05.053" v="9972"/>
              <pc2:cmMkLst xmlns:pc2="http://schemas.microsoft.com/office/powerpoint/2019/9/main/command">
                <pc:docMk/>
                <pc:sldMk cId="1094870920" sldId="10219"/>
                <pc2:cmMk id="{F674DABB-92C0-48CE-A189-33B6FA0A67C5}"/>
              </pc2:cmMkLst>
            </pc226:cmChg>
          </p:ext>
        </pc:extLst>
      </pc:sldChg>
      <pc:sldChg chg="modSp del mod">
        <pc:chgData name="Henry Jammes" userId="5f22554b-fd15-4676-8c82-dc6122af2a80" providerId="ADAL" clId="{53CE91EE-E1F8-4CF6-8AAC-10A3BE600A7C}" dt="2023-04-05T22:35:04.285" v="1898" actId="47"/>
        <pc:sldMkLst>
          <pc:docMk/>
          <pc:sldMk cId="2830624407" sldId="2076138128"/>
        </pc:sldMkLst>
        <pc:spChg chg="mod">
          <ac:chgData name="Henry Jammes" userId="5f22554b-fd15-4676-8c82-dc6122af2a80" providerId="ADAL" clId="{53CE91EE-E1F8-4CF6-8AAC-10A3BE600A7C}" dt="2023-04-05T22:31:19.784" v="1839" actId="20577"/>
          <ac:spMkLst>
            <pc:docMk/>
            <pc:sldMk cId="2830624407" sldId="2076138128"/>
            <ac:spMk id="5" creationId="{E7503F64-CFA9-4B15-BBFB-8E55D5867F21}"/>
          </ac:spMkLst>
        </pc:spChg>
      </pc:sldChg>
      <pc:sldChg chg="del mod ord modShow">
        <pc:chgData name="Henry Jammes" userId="5f22554b-fd15-4676-8c82-dc6122af2a80" providerId="ADAL" clId="{53CE91EE-E1F8-4CF6-8AAC-10A3BE600A7C}" dt="2023-04-07T12:03:53.463" v="6878" actId="47"/>
        <pc:sldMkLst>
          <pc:docMk/>
          <pc:sldMk cId="3200961882" sldId="2076138129"/>
        </pc:sldMkLst>
      </pc:sldChg>
      <pc:sldChg chg="del mod modShow">
        <pc:chgData name="Henry Jammes" userId="5f22554b-fd15-4676-8c82-dc6122af2a80" providerId="ADAL" clId="{53CE91EE-E1F8-4CF6-8AAC-10A3BE600A7C}" dt="2023-04-07T12:12:24.400" v="7158" actId="47"/>
        <pc:sldMkLst>
          <pc:docMk/>
          <pc:sldMk cId="3112861362" sldId="2076138130"/>
        </pc:sldMkLst>
      </pc:sldChg>
      <pc:sldChg chg="del mod modShow">
        <pc:chgData name="Henry Jammes" userId="5f22554b-fd15-4676-8c82-dc6122af2a80" providerId="ADAL" clId="{53CE91EE-E1F8-4CF6-8AAC-10A3BE600A7C}" dt="2023-04-07T12:12:57.277" v="7207" actId="18676"/>
        <pc:sldMkLst>
          <pc:docMk/>
          <pc:sldMk cId="271525106" sldId="2076138131"/>
        </pc:sldMkLst>
      </pc:sldChg>
      <pc:sldChg chg="del mod modShow">
        <pc:chgData name="Henry Jammes" userId="5f22554b-fd15-4676-8c82-dc6122af2a80" providerId="ADAL" clId="{53CE91EE-E1F8-4CF6-8AAC-10A3BE600A7C}" dt="2023-04-07T12:14:56.684" v="7500" actId="47"/>
        <pc:sldMkLst>
          <pc:docMk/>
          <pc:sldMk cId="3322278963" sldId="2076138132"/>
        </pc:sldMkLst>
      </pc:sldChg>
      <pc:sldChg chg="del mod modShow">
        <pc:chgData name="Henry Jammes" userId="5f22554b-fd15-4676-8c82-dc6122af2a80" providerId="ADAL" clId="{53CE91EE-E1F8-4CF6-8AAC-10A3BE600A7C}" dt="2023-04-07T12:16:17.231" v="7587" actId="47"/>
        <pc:sldMkLst>
          <pc:docMk/>
          <pc:sldMk cId="1739231325" sldId="2076138133"/>
        </pc:sldMkLst>
      </pc:sldChg>
      <pc:sldChg chg="del mod modShow">
        <pc:chgData name="Henry Jammes" userId="5f22554b-fd15-4676-8c82-dc6122af2a80" providerId="ADAL" clId="{53CE91EE-E1F8-4CF6-8AAC-10A3BE600A7C}" dt="2023-04-07T12:17:31.263" v="7697" actId="47"/>
        <pc:sldMkLst>
          <pc:docMk/>
          <pc:sldMk cId="3741091498" sldId="2076138134"/>
        </pc:sldMkLst>
      </pc:sldChg>
      <pc:sldChg chg="del mod modShow">
        <pc:chgData name="Henry Jammes" userId="5f22554b-fd15-4676-8c82-dc6122af2a80" providerId="ADAL" clId="{53CE91EE-E1F8-4CF6-8AAC-10A3BE600A7C}" dt="2023-04-07T12:17:44.078" v="7699" actId="18676"/>
        <pc:sldMkLst>
          <pc:docMk/>
          <pc:sldMk cId="3526739973" sldId="2076138135"/>
        </pc:sldMkLst>
      </pc:sldChg>
      <pc:sldChg chg="del mod modShow">
        <pc:chgData name="Henry Jammes" userId="5f22554b-fd15-4676-8c82-dc6122af2a80" providerId="ADAL" clId="{53CE91EE-E1F8-4CF6-8AAC-10A3BE600A7C}" dt="2023-04-07T12:18:38.477" v="7779" actId="18676"/>
        <pc:sldMkLst>
          <pc:docMk/>
          <pc:sldMk cId="1952654473" sldId="2076138136"/>
        </pc:sldMkLst>
      </pc:sldChg>
      <pc:sldChg chg="addSp delSp modSp del mod ord modClrScheme modShow chgLayout">
        <pc:chgData name="Henry Jammes" userId="5f22554b-fd15-4676-8c82-dc6122af2a80" providerId="ADAL" clId="{53CE91EE-E1F8-4CF6-8AAC-10A3BE600A7C}" dt="2023-04-05T23:18:30.367" v="2493" actId="47"/>
        <pc:sldMkLst>
          <pc:docMk/>
          <pc:sldMk cId="664326790" sldId="2076138137"/>
        </pc:sldMkLst>
        <pc:spChg chg="mod ord">
          <ac:chgData name="Henry Jammes" userId="5f22554b-fd15-4676-8c82-dc6122af2a80" providerId="ADAL" clId="{53CE91EE-E1F8-4CF6-8AAC-10A3BE600A7C}" dt="2023-04-05T22:35:34.989" v="1904" actId="700"/>
          <ac:spMkLst>
            <pc:docMk/>
            <pc:sldMk cId="664326790" sldId="2076138137"/>
            <ac:spMk id="2" creationId="{45010FE8-BF09-4146-B084-66CB05B66FD9}"/>
          </ac:spMkLst>
        </pc:spChg>
        <pc:spChg chg="add mod">
          <ac:chgData name="Henry Jammes" userId="5f22554b-fd15-4676-8c82-dc6122af2a80" providerId="ADAL" clId="{53CE91EE-E1F8-4CF6-8AAC-10A3BE600A7C}" dt="2023-04-05T22:27:17.610" v="1742" actId="20577"/>
          <ac:spMkLst>
            <pc:docMk/>
            <pc:sldMk cId="664326790" sldId="2076138137"/>
            <ac:spMk id="3" creationId="{0987604D-2829-0C89-D2E3-ECDBF53DEB03}"/>
          </ac:spMkLst>
        </pc:spChg>
        <pc:spChg chg="add del mod ord">
          <ac:chgData name="Henry Jammes" userId="5f22554b-fd15-4676-8c82-dc6122af2a80" providerId="ADAL" clId="{53CE91EE-E1F8-4CF6-8AAC-10A3BE600A7C}" dt="2023-04-05T22:35:34.989" v="1904" actId="700"/>
          <ac:spMkLst>
            <pc:docMk/>
            <pc:sldMk cId="664326790" sldId="2076138137"/>
            <ac:spMk id="4" creationId="{35B6BAB5-3CBF-9A84-7B46-671E68B337EB}"/>
          </ac:spMkLst>
        </pc:spChg>
        <pc:spChg chg="mod">
          <ac:chgData name="Henry Jammes" userId="5f22554b-fd15-4676-8c82-dc6122af2a80" providerId="ADAL" clId="{53CE91EE-E1F8-4CF6-8AAC-10A3BE600A7C}" dt="2023-04-05T21:49:03.581" v="687" actId="1076"/>
          <ac:spMkLst>
            <pc:docMk/>
            <pc:sldMk cId="664326790" sldId="2076138137"/>
            <ac:spMk id="14" creationId="{60059C99-3F9A-45EA-9F27-CD046AC0C91F}"/>
          </ac:spMkLst>
        </pc:spChg>
        <pc:spChg chg="mod">
          <ac:chgData name="Henry Jammes" userId="5f22554b-fd15-4676-8c82-dc6122af2a80" providerId="ADAL" clId="{53CE91EE-E1F8-4CF6-8AAC-10A3BE600A7C}" dt="2023-04-05T22:27:56.084" v="1832" actId="20577"/>
          <ac:spMkLst>
            <pc:docMk/>
            <pc:sldMk cId="664326790" sldId="2076138137"/>
            <ac:spMk id="18" creationId="{E25BB912-D68D-430A-9959-5178AF72BEA6}"/>
          </ac:spMkLst>
        </pc:spChg>
        <pc:grpChg chg="mod">
          <ac:chgData name="Henry Jammes" userId="5f22554b-fd15-4676-8c82-dc6122af2a80" providerId="ADAL" clId="{53CE91EE-E1F8-4CF6-8AAC-10A3BE600A7C}" dt="2023-04-05T21:48:58.009" v="685" actId="1076"/>
          <ac:grpSpMkLst>
            <pc:docMk/>
            <pc:sldMk cId="664326790" sldId="2076138137"/>
            <ac:grpSpMk id="5" creationId="{1880F8A0-0AA6-4356-B511-4A9689853FC5}"/>
          </ac:grpSpMkLst>
        </pc:grpChg>
      </pc:sldChg>
      <pc:sldChg chg="modSp del mod modShow">
        <pc:chgData name="Henry Jammes" userId="5f22554b-fd15-4676-8c82-dc6122af2a80" providerId="ADAL" clId="{53CE91EE-E1F8-4CF6-8AAC-10A3BE600A7C}" dt="2023-04-07T12:09:17.446" v="6946" actId="47"/>
        <pc:sldMkLst>
          <pc:docMk/>
          <pc:sldMk cId="2369707479" sldId="2076138138"/>
        </pc:sldMkLst>
        <pc:spChg chg="mod">
          <ac:chgData name="Henry Jammes" userId="5f22554b-fd15-4676-8c82-dc6122af2a80" providerId="ADAL" clId="{53CE91EE-E1F8-4CF6-8AAC-10A3BE600A7C}" dt="2023-04-07T12:09:16.200" v="6945" actId="6549"/>
          <ac:spMkLst>
            <pc:docMk/>
            <pc:sldMk cId="2369707479" sldId="2076138138"/>
            <ac:spMk id="18" creationId="{E25BB912-D68D-430A-9959-5178AF72BEA6}"/>
          </ac:spMkLst>
        </pc:spChg>
      </pc:sldChg>
      <pc:sldChg chg="del mod modShow">
        <pc:chgData name="Henry Jammes" userId="5f22554b-fd15-4676-8c82-dc6122af2a80" providerId="ADAL" clId="{53CE91EE-E1F8-4CF6-8AAC-10A3BE600A7C}" dt="2023-04-07T12:09:27.495" v="6947" actId="47"/>
        <pc:sldMkLst>
          <pc:docMk/>
          <pc:sldMk cId="2120375027" sldId="2076138139"/>
        </pc:sldMkLst>
      </pc:sldChg>
      <pc:sldChg chg="modSp del mod modShow">
        <pc:chgData name="Henry Jammes" userId="5f22554b-fd15-4676-8c82-dc6122af2a80" providerId="ADAL" clId="{53CE91EE-E1F8-4CF6-8AAC-10A3BE600A7C}" dt="2023-04-07T12:11:33.116" v="7144" actId="47"/>
        <pc:sldMkLst>
          <pc:docMk/>
          <pc:sldMk cId="2164700839" sldId="2076138141"/>
        </pc:sldMkLst>
        <pc:spChg chg="mod">
          <ac:chgData name="Henry Jammes" userId="5f22554b-fd15-4676-8c82-dc6122af2a80" providerId="ADAL" clId="{53CE91EE-E1F8-4CF6-8AAC-10A3BE600A7C}" dt="2023-04-07T12:11:28.591" v="7143" actId="6549"/>
          <ac:spMkLst>
            <pc:docMk/>
            <pc:sldMk cId="2164700839" sldId="2076138141"/>
            <ac:spMk id="18" creationId="{E25BB912-D68D-430A-9959-5178AF72BEA6}"/>
          </ac:spMkLst>
        </pc:spChg>
      </pc:sldChg>
      <pc:sldChg chg="del mod modShow">
        <pc:chgData name="Henry Jammes" userId="5f22554b-fd15-4676-8c82-dc6122af2a80" providerId="ADAL" clId="{53CE91EE-E1F8-4CF6-8AAC-10A3BE600A7C}" dt="2023-04-07T12:10:18.946" v="6986" actId="47"/>
        <pc:sldMkLst>
          <pc:docMk/>
          <pc:sldMk cId="2175448789" sldId="2076138143"/>
        </pc:sldMkLst>
      </pc:sldChg>
      <pc:sldChg chg="del mod modShow">
        <pc:chgData name="Henry Jammes" userId="5f22554b-fd15-4676-8c82-dc6122af2a80" providerId="ADAL" clId="{53CE91EE-E1F8-4CF6-8AAC-10A3BE600A7C}" dt="2023-04-07T12:11:38.052" v="7145" actId="47"/>
        <pc:sldMkLst>
          <pc:docMk/>
          <pc:sldMk cId="2908674338" sldId="2076138144"/>
        </pc:sldMkLst>
      </pc:sldChg>
      <pc:sldChg chg="modSp del mod modShow">
        <pc:chgData name="Henry Jammes" userId="5f22554b-fd15-4676-8c82-dc6122af2a80" providerId="ADAL" clId="{53CE91EE-E1F8-4CF6-8AAC-10A3BE600A7C}" dt="2023-04-07T12:12:21.794" v="7157" actId="47"/>
        <pc:sldMkLst>
          <pc:docMk/>
          <pc:sldMk cId="3828513841" sldId="2076138145"/>
        </pc:sldMkLst>
        <pc:spChg chg="mod">
          <ac:chgData name="Henry Jammes" userId="5f22554b-fd15-4676-8c82-dc6122af2a80" providerId="ADAL" clId="{53CE91EE-E1F8-4CF6-8AAC-10A3BE600A7C}" dt="2023-04-07T12:12:20.657" v="7156" actId="6549"/>
          <ac:spMkLst>
            <pc:docMk/>
            <pc:sldMk cId="3828513841" sldId="2076138145"/>
            <ac:spMk id="18" creationId="{E25BB912-D68D-430A-9959-5178AF72BEA6}"/>
          </ac:spMkLst>
        </pc:spChg>
      </pc:sldChg>
      <pc:sldChg chg="del mod modShow">
        <pc:chgData name="Henry Jammes" userId="5f22554b-fd15-4676-8c82-dc6122af2a80" providerId="ADAL" clId="{53CE91EE-E1F8-4CF6-8AAC-10A3BE600A7C}" dt="2023-04-07T12:12:57.277" v="7207" actId="18676"/>
        <pc:sldMkLst>
          <pc:docMk/>
          <pc:sldMk cId="449894037" sldId="2076138146"/>
        </pc:sldMkLst>
      </pc:sldChg>
      <pc:sldChg chg="del mod modShow">
        <pc:chgData name="Henry Jammes" userId="5f22554b-fd15-4676-8c82-dc6122af2a80" providerId="ADAL" clId="{53CE91EE-E1F8-4CF6-8AAC-10A3BE600A7C}" dt="2023-04-07T12:13:01.572" v="7208" actId="47"/>
        <pc:sldMkLst>
          <pc:docMk/>
          <pc:sldMk cId="2193496236" sldId="2076138148"/>
        </pc:sldMkLst>
      </pc:sldChg>
      <pc:sldChg chg="modSp del mod modShow">
        <pc:chgData name="Henry Jammes" userId="5f22554b-fd15-4676-8c82-dc6122af2a80" providerId="ADAL" clId="{53CE91EE-E1F8-4CF6-8AAC-10A3BE600A7C}" dt="2023-04-07T12:13:50.129" v="7307" actId="47"/>
        <pc:sldMkLst>
          <pc:docMk/>
          <pc:sldMk cId="4042505928" sldId="2076138150"/>
        </pc:sldMkLst>
        <pc:spChg chg="mod">
          <ac:chgData name="Henry Jammes" userId="5f22554b-fd15-4676-8c82-dc6122af2a80" providerId="ADAL" clId="{53CE91EE-E1F8-4CF6-8AAC-10A3BE600A7C}" dt="2023-04-07T12:13:49.017" v="7306" actId="6549"/>
          <ac:spMkLst>
            <pc:docMk/>
            <pc:sldMk cId="4042505928" sldId="2076138150"/>
            <ac:spMk id="4" creationId="{CC30C1FC-8F0E-4D6F-8F01-402A691B1DD4}"/>
          </ac:spMkLst>
        </pc:spChg>
      </pc:sldChg>
      <pc:sldChg chg="del mod modShow">
        <pc:chgData name="Henry Jammes" userId="5f22554b-fd15-4676-8c82-dc6122af2a80" providerId="ADAL" clId="{53CE91EE-E1F8-4CF6-8AAC-10A3BE600A7C}" dt="2023-04-07T12:13:52.354" v="7308" actId="47"/>
        <pc:sldMkLst>
          <pc:docMk/>
          <pc:sldMk cId="3315565307" sldId="2076138151"/>
        </pc:sldMkLst>
      </pc:sldChg>
      <pc:sldChg chg="del mod modShow">
        <pc:chgData name="Henry Jammes" userId="5f22554b-fd15-4676-8c82-dc6122af2a80" providerId="ADAL" clId="{53CE91EE-E1F8-4CF6-8AAC-10A3BE600A7C}" dt="2023-04-07T12:13:56.972" v="7309" actId="47"/>
        <pc:sldMkLst>
          <pc:docMk/>
          <pc:sldMk cId="1791128518" sldId="2076138152"/>
        </pc:sldMkLst>
      </pc:sldChg>
      <pc:sldChg chg="modSp del mod modShow">
        <pc:chgData name="Henry Jammes" userId="5f22554b-fd15-4676-8c82-dc6122af2a80" providerId="ADAL" clId="{53CE91EE-E1F8-4CF6-8AAC-10A3BE600A7C}" dt="2023-04-07T12:14:55.716" v="7499" actId="47"/>
        <pc:sldMkLst>
          <pc:docMk/>
          <pc:sldMk cId="2043843253" sldId="2076138153"/>
        </pc:sldMkLst>
        <pc:spChg chg="mod">
          <ac:chgData name="Henry Jammes" userId="5f22554b-fd15-4676-8c82-dc6122af2a80" providerId="ADAL" clId="{53CE91EE-E1F8-4CF6-8AAC-10A3BE600A7C}" dt="2023-04-07T12:14:54.715" v="7498" actId="6549"/>
          <ac:spMkLst>
            <pc:docMk/>
            <pc:sldMk cId="2043843253" sldId="2076138153"/>
            <ac:spMk id="3" creationId="{15CE52BD-B61F-462A-B0FF-03A3D319B948}"/>
          </ac:spMkLst>
        </pc:spChg>
      </pc:sldChg>
      <pc:sldChg chg="del mod modShow">
        <pc:chgData name="Henry Jammes" userId="5f22554b-fd15-4676-8c82-dc6122af2a80" providerId="ADAL" clId="{53CE91EE-E1F8-4CF6-8AAC-10A3BE600A7C}" dt="2023-04-07T12:16:16.355" v="7586" actId="47"/>
        <pc:sldMkLst>
          <pc:docMk/>
          <pc:sldMk cId="1249936467" sldId="2076138157"/>
        </pc:sldMkLst>
      </pc:sldChg>
      <pc:sldChg chg="del mod modShow">
        <pc:chgData name="Henry Jammes" userId="5f22554b-fd15-4676-8c82-dc6122af2a80" providerId="ADAL" clId="{53CE91EE-E1F8-4CF6-8AAC-10A3BE600A7C}" dt="2023-04-07T12:16:14.824" v="7585" actId="47"/>
        <pc:sldMkLst>
          <pc:docMk/>
          <pc:sldMk cId="1488919616" sldId="2076138158"/>
        </pc:sldMkLst>
      </pc:sldChg>
      <pc:sldChg chg="del mod modShow">
        <pc:chgData name="Henry Jammes" userId="5f22554b-fd15-4676-8c82-dc6122af2a80" providerId="ADAL" clId="{53CE91EE-E1F8-4CF6-8AAC-10A3BE600A7C}" dt="2023-04-07T12:17:31.917" v="7698" actId="47"/>
        <pc:sldMkLst>
          <pc:docMk/>
          <pc:sldMk cId="2358532712" sldId="2076138159"/>
        </pc:sldMkLst>
      </pc:sldChg>
      <pc:sldChg chg="del mod modShow">
        <pc:chgData name="Henry Jammes" userId="5f22554b-fd15-4676-8c82-dc6122af2a80" providerId="ADAL" clId="{53CE91EE-E1F8-4CF6-8AAC-10A3BE600A7C}" dt="2023-04-07T12:17:44.078" v="7699" actId="18676"/>
        <pc:sldMkLst>
          <pc:docMk/>
          <pc:sldMk cId="4024358151" sldId="2076138160"/>
        </pc:sldMkLst>
      </pc:sldChg>
      <pc:sldChg chg="del mod modShow">
        <pc:chgData name="Henry Jammes" userId="5f22554b-fd15-4676-8c82-dc6122af2a80" providerId="ADAL" clId="{53CE91EE-E1F8-4CF6-8AAC-10A3BE600A7C}" dt="2023-04-07T12:18:38.477" v="7779" actId="18676"/>
        <pc:sldMkLst>
          <pc:docMk/>
          <pc:sldMk cId="2624069498" sldId="2076138161"/>
        </pc:sldMkLst>
      </pc:sldChg>
      <pc:sldChg chg="del mod modShow">
        <pc:chgData name="Henry Jammes" userId="5f22554b-fd15-4676-8c82-dc6122af2a80" providerId="ADAL" clId="{53CE91EE-E1F8-4CF6-8AAC-10A3BE600A7C}" dt="2023-04-07T12:18:38.477" v="7779" actId="18676"/>
        <pc:sldMkLst>
          <pc:docMk/>
          <pc:sldMk cId="3907473685" sldId="2076138162"/>
        </pc:sldMkLst>
      </pc:sldChg>
      <pc:sldChg chg="del mod modShow">
        <pc:chgData name="Henry Jammes" userId="5f22554b-fd15-4676-8c82-dc6122af2a80" providerId="ADAL" clId="{53CE91EE-E1F8-4CF6-8AAC-10A3BE600A7C}" dt="2023-04-07T12:19:40.359" v="7864" actId="18676"/>
        <pc:sldMkLst>
          <pc:docMk/>
          <pc:sldMk cId="2416632235" sldId="2076138163"/>
        </pc:sldMkLst>
      </pc:sldChg>
      <pc:sldChg chg="del mod modShow">
        <pc:chgData name="Henry Jammes" userId="5f22554b-fd15-4676-8c82-dc6122af2a80" providerId="ADAL" clId="{53CE91EE-E1F8-4CF6-8AAC-10A3BE600A7C}" dt="2023-04-07T12:19:40.359" v="7864" actId="18676"/>
        <pc:sldMkLst>
          <pc:docMk/>
          <pc:sldMk cId="561235777" sldId="2076138164"/>
        </pc:sldMkLst>
      </pc:sldChg>
      <pc:sldChg chg="del mod modShow">
        <pc:chgData name="Henry Jammes" userId="5f22554b-fd15-4676-8c82-dc6122af2a80" providerId="ADAL" clId="{53CE91EE-E1F8-4CF6-8AAC-10A3BE600A7C}" dt="2023-04-07T12:22:11.194" v="7983" actId="18676"/>
        <pc:sldMkLst>
          <pc:docMk/>
          <pc:sldMk cId="3522742166" sldId="2076138165"/>
        </pc:sldMkLst>
      </pc:sldChg>
      <pc:sldChg chg="del mod modShow">
        <pc:chgData name="Henry Jammes" userId="5f22554b-fd15-4676-8c82-dc6122af2a80" providerId="ADAL" clId="{53CE91EE-E1F8-4CF6-8AAC-10A3BE600A7C}" dt="2023-04-07T12:22:11.194" v="7983" actId="18676"/>
        <pc:sldMkLst>
          <pc:docMk/>
          <pc:sldMk cId="2902175965" sldId="2076138166"/>
        </pc:sldMkLst>
      </pc:sldChg>
      <pc:sldChg chg="del mod modShow">
        <pc:chgData name="Henry Jammes" userId="5f22554b-fd15-4676-8c82-dc6122af2a80" providerId="ADAL" clId="{53CE91EE-E1F8-4CF6-8AAC-10A3BE600A7C}" dt="2023-04-07T12:22:11.194" v="7983" actId="18676"/>
        <pc:sldMkLst>
          <pc:docMk/>
          <pc:sldMk cId="1491329721" sldId="2076138167"/>
        </pc:sldMkLst>
      </pc:sldChg>
      <pc:sldChg chg="del">
        <pc:chgData name="Henry Jammes" userId="5f22554b-fd15-4676-8c82-dc6122af2a80" providerId="ADAL" clId="{53CE91EE-E1F8-4CF6-8AAC-10A3BE600A7C}" dt="2023-04-07T12:23:19.066" v="7988" actId="47"/>
        <pc:sldMkLst>
          <pc:docMk/>
          <pc:sldMk cId="815253249" sldId="2076138168"/>
        </pc:sldMkLst>
      </pc:sldChg>
      <pc:sldChg chg="del">
        <pc:chgData name="Henry Jammes" userId="5f22554b-fd15-4676-8c82-dc6122af2a80" providerId="ADAL" clId="{53CE91EE-E1F8-4CF6-8AAC-10A3BE600A7C}" dt="2023-04-07T12:23:20.577" v="7989" actId="47"/>
        <pc:sldMkLst>
          <pc:docMk/>
          <pc:sldMk cId="3202438087" sldId="2076138169"/>
        </pc:sldMkLst>
      </pc:sldChg>
      <pc:sldChg chg="del mod modShow">
        <pc:chgData name="Henry Jammes" userId="5f22554b-fd15-4676-8c82-dc6122af2a80" providerId="ADAL" clId="{53CE91EE-E1F8-4CF6-8AAC-10A3BE600A7C}" dt="2023-04-07T12:15:05.832" v="7501" actId="47"/>
        <pc:sldMkLst>
          <pc:docMk/>
          <pc:sldMk cId="3105067154" sldId="2076138195"/>
        </pc:sldMkLst>
      </pc:sldChg>
      <pc:sldChg chg="del mod modShow">
        <pc:chgData name="Henry Jammes" userId="5f22554b-fd15-4676-8c82-dc6122af2a80" providerId="ADAL" clId="{53CE91EE-E1F8-4CF6-8AAC-10A3BE600A7C}" dt="2023-04-07T12:15:10.075" v="7502" actId="47"/>
        <pc:sldMkLst>
          <pc:docMk/>
          <pc:sldMk cId="2027027617" sldId="2076138196"/>
        </pc:sldMkLst>
      </pc:sldChg>
      <pc:sldChg chg="modSp del mod ord modShow">
        <pc:chgData name="Henry Jammes" userId="5f22554b-fd15-4676-8c82-dc6122af2a80" providerId="ADAL" clId="{53CE91EE-E1F8-4CF6-8AAC-10A3BE600A7C}" dt="2023-04-07T12:04:17.063" v="6879" actId="47"/>
        <pc:sldMkLst>
          <pc:docMk/>
          <pc:sldMk cId="2139863986" sldId="2076138197"/>
        </pc:sldMkLst>
        <pc:spChg chg="mod">
          <ac:chgData name="Henry Jammes" userId="5f22554b-fd15-4676-8c82-dc6122af2a80" providerId="ADAL" clId="{53CE91EE-E1F8-4CF6-8AAC-10A3BE600A7C}" dt="2023-04-05T16:51:54.466" v="452" actId="404"/>
          <ac:spMkLst>
            <pc:docMk/>
            <pc:sldMk cId="2139863986" sldId="2076138197"/>
            <ac:spMk id="2" creationId="{817F6F9E-1852-3222-0D53-A173866829AA}"/>
          </ac:spMkLst>
        </pc:spChg>
        <pc:spChg chg="mod">
          <ac:chgData name="Henry Jammes" userId="5f22554b-fd15-4676-8c82-dc6122af2a80" providerId="ADAL" clId="{53CE91EE-E1F8-4CF6-8AAC-10A3BE600A7C}" dt="2023-04-07T11:54:12.621" v="6433" actId="6549"/>
          <ac:spMkLst>
            <pc:docMk/>
            <pc:sldMk cId="2139863986" sldId="2076138197"/>
            <ac:spMk id="3" creationId="{FF3117A0-F755-59D3-94BA-27567149344D}"/>
          </ac:spMkLst>
        </pc:spChg>
      </pc:sldChg>
      <pc:sldChg chg="add del">
        <pc:chgData name="Henry Jammes" userId="5f22554b-fd15-4676-8c82-dc6122af2a80" providerId="ADAL" clId="{53CE91EE-E1F8-4CF6-8AAC-10A3BE600A7C}" dt="2023-04-07T12:23:17.549" v="7987"/>
        <pc:sldMkLst>
          <pc:docMk/>
          <pc:sldMk cId="1738103016" sldId="2076138222"/>
        </pc:sldMkLst>
      </pc:sldChg>
      <pc:sldChg chg="addSp modSp mod">
        <pc:chgData name="Henry Jammes" userId="5f22554b-fd15-4676-8c82-dc6122af2a80" providerId="ADAL" clId="{53CE91EE-E1F8-4CF6-8AAC-10A3BE600A7C}" dt="2023-04-05T22:33:04.879" v="1860" actId="1036"/>
        <pc:sldMkLst>
          <pc:docMk/>
          <pc:sldMk cId="2288237846" sldId="2147478584"/>
        </pc:sldMkLst>
        <pc:spChg chg="mod">
          <ac:chgData name="Henry Jammes" userId="5f22554b-fd15-4676-8c82-dc6122af2a80" providerId="ADAL" clId="{53CE91EE-E1F8-4CF6-8AAC-10A3BE600A7C}" dt="2023-04-05T22:32:29.970" v="1840"/>
          <ac:spMkLst>
            <pc:docMk/>
            <pc:sldMk cId="2288237846" sldId="2147478584"/>
            <ac:spMk id="2" creationId="{03E05BC7-FDFD-3087-A2E9-233604002B0C}"/>
          </ac:spMkLst>
        </pc:spChg>
        <pc:spChg chg="add mod">
          <ac:chgData name="Henry Jammes" userId="5f22554b-fd15-4676-8c82-dc6122af2a80" providerId="ADAL" clId="{53CE91EE-E1F8-4CF6-8AAC-10A3BE600A7C}" dt="2023-04-05T22:33:04.879" v="1860" actId="1036"/>
          <ac:spMkLst>
            <pc:docMk/>
            <pc:sldMk cId="2288237846" sldId="2147478584"/>
            <ac:spMk id="4" creationId="{695D9E13-D2A8-70D0-35B7-E481EBB4AF11}"/>
          </ac:spMkLst>
        </pc:spChg>
      </pc:sldChg>
      <pc:sldChg chg="addSp delSp modSp new del mod ord modClrScheme chgLayout">
        <pc:chgData name="Henry Jammes" userId="5f22554b-fd15-4676-8c82-dc6122af2a80" providerId="ADAL" clId="{53CE91EE-E1F8-4CF6-8AAC-10A3BE600A7C}" dt="2023-04-07T11:57:36.584" v="6690" actId="47"/>
        <pc:sldMkLst>
          <pc:docMk/>
          <pc:sldMk cId="3056868676" sldId="2147478585"/>
        </pc:sldMkLst>
        <pc:spChg chg="mod ord">
          <ac:chgData name="Henry Jammes" userId="5f22554b-fd15-4676-8c82-dc6122af2a80" providerId="ADAL" clId="{53CE91EE-E1F8-4CF6-8AAC-10A3BE600A7C}" dt="2023-04-07T11:55:54.497" v="6533" actId="700"/>
          <ac:spMkLst>
            <pc:docMk/>
            <pc:sldMk cId="3056868676" sldId="2147478585"/>
            <ac:spMk id="2" creationId="{F81F0AEF-8F74-2124-CAB0-96F8A20CD203}"/>
          </ac:spMkLst>
        </pc:spChg>
        <pc:spChg chg="mod ord">
          <ac:chgData name="Henry Jammes" userId="5f22554b-fd15-4676-8c82-dc6122af2a80" providerId="ADAL" clId="{53CE91EE-E1F8-4CF6-8AAC-10A3BE600A7C}" dt="2023-04-07T11:55:54.497" v="6533" actId="700"/>
          <ac:spMkLst>
            <pc:docMk/>
            <pc:sldMk cId="3056868676" sldId="2147478585"/>
            <ac:spMk id="3" creationId="{C046D201-F7EA-000D-C63C-4EE4CB679A20}"/>
          </ac:spMkLst>
        </pc:spChg>
        <pc:spChg chg="add del mod">
          <ac:chgData name="Henry Jammes" userId="5f22554b-fd15-4676-8c82-dc6122af2a80" providerId="ADAL" clId="{53CE91EE-E1F8-4CF6-8AAC-10A3BE600A7C}" dt="2023-04-07T11:55:53.371" v="6531"/>
          <ac:spMkLst>
            <pc:docMk/>
            <pc:sldMk cId="3056868676" sldId="2147478585"/>
            <ac:spMk id="4" creationId="{683D13EA-9851-38A5-C4EC-5074CD27DAEF}"/>
          </ac:spMkLst>
        </pc:spChg>
        <pc:spChg chg="add del mod">
          <ac:chgData name="Henry Jammes" userId="5f22554b-fd15-4676-8c82-dc6122af2a80" providerId="ADAL" clId="{53CE91EE-E1F8-4CF6-8AAC-10A3BE600A7C}" dt="2023-04-06T16:00:33.375" v="4338"/>
          <ac:spMkLst>
            <pc:docMk/>
            <pc:sldMk cId="3056868676" sldId="2147478585"/>
            <ac:spMk id="4" creationId="{C3AD9D3A-BCDA-35A8-2584-9C8685EEDC9D}"/>
          </ac:spMkLst>
        </pc:spChg>
        <pc:spChg chg="add del mod">
          <ac:chgData name="Henry Jammes" userId="5f22554b-fd15-4676-8c82-dc6122af2a80" providerId="ADAL" clId="{53CE91EE-E1F8-4CF6-8AAC-10A3BE600A7C}" dt="2023-04-07T11:55:53.371" v="6531"/>
          <ac:spMkLst>
            <pc:docMk/>
            <pc:sldMk cId="3056868676" sldId="2147478585"/>
            <ac:spMk id="5" creationId="{84A9DF52-CDE8-AB6E-B396-00FCCD52B6A6}"/>
          </ac:spMkLst>
        </pc:spChg>
        <pc:spChg chg="add del mod">
          <ac:chgData name="Henry Jammes" userId="5f22554b-fd15-4676-8c82-dc6122af2a80" providerId="ADAL" clId="{53CE91EE-E1F8-4CF6-8AAC-10A3BE600A7C}" dt="2023-04-06T16:00:33.375" v="4338"/>
          <ac:spMkLst>
            <pc:docMk/>
            <pc:sldMk cId="3056868676" sldId="2147478585"/>
            <ac:spMk id="5" creationId="{D59C62E4-97D2-5C2C-A6A7-3C3EE7821365}"/>
          </ac:spMkLst>
        </pc:spChg>
        <pc:graphicFrameChg chg="add del mod">
          <ac:chgData name="Henry Jammes" userId="5f22554b-fd15-4676-8c82-dc6122af2a80" providerId="ADAL" clId="{53CE91EE-E1F8-4CF6-8AAC-10A3BE600A7C}" dt="2023-04-06T16:00:33.375" v="4338"/>
          <ac:graphicFrameMkLst>
            <pc:docMk/>
            <pc:sldMk cId="3056868676" sldId="2147478585"/>
            <ac:graphicFrameMk id="6" creationId="{79A2A1B9-BB14-130D-8479-C25CE15D9EB8}"/>
          </ac:graphicFrameMkLst>
        </pc:graphicFrameChg>
        <pc:graphicFrameChg chg="add del mod">
          <ac:chgData name="Henry Jammes" userId="5f22554b-fd15-4676-8c82-dc6122af2a80" providerId="ADAL" clId="{53CE91EE-E1F8-4CF6-8AAC-10A3BE600A7C}" dt="2023-04-06T16:00:33.375" v="4338"/>
          <ac:graphicFrameMkLst>
            <pc:docMk/>
            <pc:sldMk cId="3056868676" sldId="2147478585"/>
            <ac:graphicFrameMk id="7" creationId="{0E4E9A89-9C8F-1179-4C45-0355BF7CB11D}"/>
          </ac:graphicFrameMkLst>
        </pc:graphicFrameChg>
      </pc:sldChg>
      <pc:sldChg chg="addSp delSp modSp add del mod modClrScheme chgLayout">
        <pc:chgData name="Henry Jammes" userId="5f22554b-fd15-4676-8c82-dc6122af2a80" providerId="ADAL" clId="{53CE91EE-E1F8-4CF6-8AAC-10A3BE600A7C}" dt="2023-04-05T23:18:29.379" v="2492" actId="47"/>
        <pc:sldMkLst>
          <pc:docMk/>
          <pc:sldMk cId="1323981913" sldId="2147478586"/>
        </pc:sldMkLst>
        <pc:spChg chg="mod ord">
          <ac:chgData name="Henry Jammes" userId="5f22554b-fd15-4676-8c82-dc6122af2a80" providerId="ADAL" clId="{53CE91EE-E1F8-4CF6-8AAC-10A3BE600A7C}" dt="2023-04-05T23:15:39.044" v="2447"/>
          <ac:spMkLst>
            <pc:docMk/>
            <pc:sldMk cId="1323981913" sldId="2147478586"/>
            <ac:spMk id="2" creationId="{45010FE8-BF09-4146-B084-66CB05B66FD9}"/>
          </ac:spMkLst>
        </pc:spChg>
        <pc:spChg chg="mod ord">
          <ac:chgData name="Henry Jammes" userId="5f22554b-fd15-4676-8c82-dc6122af2a80" providerId="ADAL" clId="{53CE91EE-E1F8-4CF6-8AAC-10A3BE600A7C}" dt="2023-04-05T22:36:13.296" v="1912" actId="167"/>
          <ac:spMkLst>
            <pc:docMk/>
            <pc:sldMk cId="1323981913" sldId="2147478586"/>
            <ac:spMk id="3" creationId="{0987604D-2829-0C89-D2E3-ECDBF53DEB03}"/>
          </ac:spMkLst>
        </pc:spChg>
        <pc:spChg chg="add del mod ord">
          <ac:chgData name="Henry Jammes" userId="5f22554b-fd15-4676-8c82-dc6122af2a80" providerId="ADAL" clId="{53CE91EE-E1F8-4CF6-8AAC-10A3BE600A7C}" dt="2023-04-05T22:36:10.010" v="1911" actId="478"/>
          <ac:spMkLst>
            <pc:docMk/>
            <pc:sldMk cId="1323981913" sldId="2147478586"/>
            <ac:spMk id="4" creationId="{8C5B64F1-E0D1-2E53-8E3D-14D293C886D2}"/>
          </ac:spMkLst>
        </pc:spChg>
        <pc:spChg chg="add del mod ord">
          <ac:chgData name="Henry Jammes" userId="5f22554b-fd15-4676-8c82-dc6122af2a80" providerId="ADAL" clId="{53CE91EE-E1F8-4CF6-8AAC-10A3BE600A7C}" dt="2023-04-05T22:56:35.366" v="2249" actId="478"/>
          <ac:spMkLst>
            <pc:docMk/>
            <pc:sldMk cId="1323981913" sldId="2147478586"/>
            <ac:spMk id="6" creationId="{F1186AEC-AE18-9D5C-EA6D-D3EB8E5A0FC7}"/>
          </ac:spMkLst>
        </pc:spChg>
        <pc:spChg chg="add del mod">
          <ac:chgData name="Henry Jammes" userId="5f22554b-fd15-4676-8c82-dc6122af2a80" providerId="ADAL" clId="{53CE91EE-E1F8-4CF6-8AAC-10A3BE600A7C}" dt="2023-04-05T23:15:39.044" v="2447"/>
          <ac:spMkLst>
            <pc:docMk/>
            <pc:sldMk cId="1323981913" sldId="2147478586"/>
            <ac:spMk id="7" creationId="{E91E1C51-E3D9-407E-8F0E-AB72D5FD6D3B}"/>
          </ac:spMkLst>
        </pc:spChg>
        <pc:spChg chg="add del mod">
          <ac:chgData name="Henry Jammes" userId="5f22554b-fd15-4676-8c82-dc6122af2a80" providerId="ADAL" clId="{53CE91EE-E1F8-4CF6-8AAC-10A3BE600A7C}" dt="2023-04-05T23:15:39.044" v="2447"/>
          <ac:spMkLst>
            <pc:docMk/>
            <pc:sldMk cId="1323981913" sldId="2147478586"/>
            <ac:spMk id="8" creationId="{94B8B272-2765-EEA7-844B-F8A297F9FFE4}"/>
          </ac:spMkLst>
        </pc:spChg>
        <pc:spChg chg="add del mod">
          <ac:chgData name="Henry Jammes" userId="5f22554b-fd15-4676-8c82-dc6122af2a80" providerId="ADAL" clId="{53CE91EE-E1F8-4CF6-8AAC-10A3BE600A7C}" dt="2023-04-05T23:15:39.044" v="2447"/>
          <ac:spMkLst>
            <pc:docMk/>
            <pc:sldMk cId="1323981913" sldId="2147478586"/>
            <ac:spMk id="9" creationId="{DD413C79-24AB-E0D9-4B2F-B61228548AA2}"/>
          </ac:spMkLst>
        </pc:spChg>
        <pc:spChg chg="add del mod">
          <ac:chgData name="Henry Jammes" userId="5f22554b-fd15-4676-8c82-dc6122af2a80" providerId="ADAL" clId="{53CE91EE-E1F8-4CF6-8AAC-10A3BE600A7C}" dt="2023-04-05T23:15:39.044" v="2447"/>
          <ac:spMkLst>
            <pc:docMk/>
            <pc:sldMk cId="1323981913" sldId="2147478586"/>
            <ac:spMk id="10" creationId="{00FE7950-C476-C681-24FD-617358A9E096}"/>
          </ac:spMkLst>
        </pc:spChg>
        <pc:spChg chg="mod">
          <ac:chgData name="Henry Jammes" userId="5f22554b-fd15-4676-8c82-dc6122af2a80" providerId="ADAL" clId="{53CE91EE-E1F8-4CF6-8AAC-10A3BE600A7C}" dt="2023-04-05T22:36:42.653" v="1917" actId="207"/>
          <ac:spMkLst>
            <pc:docMk/>
            <pc:sldMk cId="1323981913" sldId="2147478586"/>
            <ac:spMk id="14" creationId="{60059C99-3F9A-45EA-9F27-CD046AC0C91F}"/>
          </ac:spMkLst>
        </pc:spChg>
        <pc:spChg chg="mod">
          <ac:chgData name="Henry Jammes" userId="5f22554b-fd15-4676-8c82-dc6122af2a80" providerId="ADAL" clId="{53CE91EE-E1F8-4CF6-8AAC-10A3BE600A7C}" dt="2023-04-05T22:36:34.183" v="1915" actId="207"/>
          <ac:spMkLst>
            <pc:docMk/>
            <pc:sldMk cId="1323981913" sldId="2147478586"/>
            <ac:spMk id="16" creationId="{A9CAF878-53AD-4B08-BFF6-AEC392CB06E2}"/>
          </ac:spMkLst>
        </pc:spChg>
        <pc:spChg chg="mod">
          <ac:chgData name="Henry Jammes" userId="5f22554b-fd15-4676-8c82-dc6122af2a80" providerId="ADAL" clId="{53CE91EE-E1F8-4CF6-8AAC-10A3BE600A7C}" dt="2023-04-05T22:36:36.875" v="1916" actId="207"/>
          <ac:spMkLst>
            <pc:docMk/>
            <pc:sldMk cId="1323981913" sldId="2147478586"/>
            <ac:spMk id="17" creationId="{B6D5EDAC-27A5-48FC-A9E8-552AF43254D1}"/>
          </ac:spMkLst>
        </pc:spChg>
        <pc:spChg chg="mod">
          <ac:chgData name="Henry Jammes" userId="5f22554b-fd15-4676-8c82-dc6122af2a80" providerId="ADAL" clId="{53CE91EE-E1F8-4CF6-8AAC-10A3BE600A7C}" dt="2023-04-05T22:35:55.147" v="1908" actId="207"/>
          <ac:spMkLst>
            <pc:docMk/>
            <pc:sldMk cId="1323981913" sldId="2147478586"/>
            <ac:spMk id="18" creationId="{E25BB912-D68D-430A-9959-5178AF72BEA6}"/>
          </ac:spMkLst>
        </pc:spChg>
      </pc:sldChg>
      <pc:sldChg chg="addSp delSp modSp new del mod">
        <pc:chgData name="Henry Jammes" userId="5f22554b-fd15-4676-8c82-dc6122af2a80" providerId="ADAL" clId="{53CE91EE-E1F8-4CF6-8AAC-10A3BE600A7C}" dt="2023-04-05T23:34:49.215" v="2740" actId="47"/>
        <pc:sldMkLst>
          <pc:docMk/>
          <pc:sldMk cId="1584994715" sldId="2147478587"/>
        </pc:sldMkLst>
        <pc:spChg chg="add del">
          <ac:chgData name="Henry Jammes" userId="5f22554b-fd15-4676-8c82-dc6122af2a80" providerId="ADAL" clId="{53CE91EE-E1F8-4CF6-8AAC-10A3BE600A7C}" dt="2023-04-05T23:08:26.172" v="2335"/>
          <ac:spMkLst>
            <pc:docMk/>
            <pc:sldMk cId="1584994715" sldId="2147478587"/>
            <ac:spMk id="2" creationId="{D1388316-AA72-8011-7B37-5E7B46FE56EC}"/>
          </ac:spMkLst>
        </pc:spChg>
        <pc:spChg chg="add del">
          <ac:chgData name="Henry Jammes" userId="5f22554b-fd15-4676-8c82-dc6122af2a80" providerId="ADAL" clId="{53CE91EE-E1F8-4CF6-8AAC-10A3BE600A7C}" dt="2023-04-05T23:08:26.172" v="2335"/>
          <ac:spMkLst>
            <pc:docMk/>
            <pc:sldMk cId="1584994715" sldId="2147478587"/>
            <ac:spMk id="3" creationId="{B64155D6-8DA5-645C-2CF3-45AE6DD7346F}"/>
          </ac:spMkLst>
        </pc:spChg>
        <pc:spChg chg="add del mod">
          <ac:chgData name="Henry Jammes" userId="5f22554b-fd15-4676-8c82-dc6122af2a80" providerId="ADAL" clId="{53CE91EE-E1F8-4CF6-8AAC-10A3BE600A7C}" dt="2023-04-05T23:08:26.172" v="2335"/>
          <ac:spMkLst>
            <pc:docMk/>
            <pc:sldMk cId="1584994715" sldId="2147478587"/>
            <ac:spMk id="4" creationId="{F03E1F3D-4162-7690-F11E-E54C1B7D7985}"/>
          </ac:spMkLst>
        </pc:spChg>
        <pc:spChg chg="add del mod">
          <ac:chgData name="Henry Jammes" userId="5f22554b-fd15-4676-8c82-dc6122af2a80" providerId="ADAL" clId="{53CE91EE-E1F8-4CF6-8AAC-10A3BE600A7C}" dt="2023-04-05T23:08:24.277" v="2334"/>
          <ac:spMkLst>
            <pc:docMk/>
            <pc:sldMk cId="1584994715" sldId="2147478587"/>
            <ac:spMk id="5" creationId="{C134E6EE-8ED2-FA6E-1586-6F26998D72AC}"/>
          </ac:spMkLst>
        </pc:spChg>
        <pc:spChg chg="add del mod">
          <ac:chgData name="Henry Jammes" userId="5f22554b-fd15-4676-8c82-dc6122af2a80" providerId="ADAL" clId="{53CE91EE-E1F8-4CF6-8AAC-10A3BE600A7C}" dt="2023-04-05T23:08:24.277" v="2334"/>
          <ac:spMkLst>
            <pc:docMk/>
            <pc:sldMk cId="1584994715" sldId="2147478587"/>
            <ac:spMk id="6" creationId="{E31E7488-96D5-B6EA-A115-28A8283F5A09}"/>
          </ac:spMkLst>
        </pc:spChg>
        <pc:spChg chg="add del mod">
          <ac:chgData name="Henry Jammes" userId="5f22554b-fd15-4676-8c82-dc6122af2a80" providerId="ADAL" clId="{53CE91EE-E1F8-4CF6-8AAC-10A3BE600A7C}" dt="2023-04-05T23:08:24.277" v="2334"/>
          <ac:spMkLst>
            <pc:docMk/>
            <pc:sldMk cId="1584994715" sldId="2147478587"/>
            <ac:spMk id="7" creationId="{2ABB5CF0-4517-EF8F-74AA-3D703E5E3D22}"/>
          </ac:spMkLst>
        </pc:spChg>
        <pc:spChg chg="add del mod">
          <ac:chgData name="Henry Jammes" userId="5f22554b-fd15-4676-8c82-dc6122af2a80" providerId="ADAL" clId="{53CE91EE-E1F8-4CF6-8AAC-10A3BE600A7C}" dt="2023-04-05T23:08:24.277" v="2334"/>
          <ac:spMkLst>
            <pc:docMk/>
            <pc:sldMk cId="1584994715" sldId="2147478587"/>
            <ac:spMk id="8" creationId="{D22A17AD-659F-6275-88A0-ABF874E6B0D4}"/>
          </ac:spMkLst>
        </pc:spChg>
        <pc:spChg chg="add del mod">
          <ac:chgData name="Henry Jammes" userId="5f22554b-fd15-4676-8c82-dc6122af2a80" providerId="ADAL" clId="{53CE91EE-E1F8-4CF6-8AAC-10A3BE600A7C}" dt="2023-04-05T23:10:00.454" v="2359"/>
          <ac:spMkLst>
            <pc:docMk/>
            <pc:sldMk cId="1584994715" sldId="2147478587"/>
            <ac:spMk id="9" creationId="{BF702BCF-C307-D135-D9D2-C24F0509952D}"/>
          </ac:spMkLst>
        </pc:spChg>
        <pc:spChg chg="add del mod">
          <ac:chgData name="Henry Jammes" userId="5f22554b-fd15-4676-8c82-dc6122af2a80" providerId="ADAL" clId="{53CE91EE-E1F8-4CF6-8AAC-10A3BE600A7C}" dt="2023-04-05T23:10:00.454" v="2359"/>
          <ac:spMkLst>
            <pc:docMk/>
            <pc:sldMk cId="1584994715" sldId="2147478587"/>
            <ac:spMk id="10" creationId="{AC142E02-9C98-1063-1325-DFC40CF165E7}"/>
          </ac:spMkLst>
        </pc:spChg>
        <pc:spChg chg="add del mod">
          <ac:chgData name="Henry Jammes" userId="5f22554b-fd15-4676-8c82-dc6122af2a80" providerId="ADAL" clId="{53CE91EE-E1F8-4CF6-8AAC-10A3BE600A7C}" dt="2023-04-05T23:10:00.454" v="2359"/>
          <ac:spMkLst>
            <pc:docMk/>
            <pc:sldMk cId="1584994715" sldId="2147478587"/>
            <ac:spMk id="11" creationId="{C7405AF7-3500-44C5-B7A9-163E81780AFB}"/>
          </ac:spMkLst>
        </pc:spChg>
        <pc:spChg chg="add del mod">
          <ac:chgData name="Henry Jammes" userId="5f22554b-fd15-4676-8c82-dc6122af2a80" providerId="ADAL" clId="{53CE91EE-E1F8-4CF6-8AAC-10A3BE600A7C}" dt="2023-04-05T23:15:33.169" v="2445"/>
          <ac:spMkLst>
            <pc:docMk/>
            <pc:sldMk cId="1584994715" sldId="2147478587"/>
            <ac:spMk id="12" creationId="{2DFA604F-B61D-4310-EEF4-0E49F33CADE6}"/>
          </ac:spMkLst>
        </pc:spChg>
        <pc:spChg chg="add del mod">
          <ac:chgData name="Henry Jammes" userId="5f22554b-fd15-4676-8c82-dc6122af2a80" providerId="ADAL" clId="{53CE91EE-E1F8-4CF6-8AAC-10A3BE600A7C}" dt="2023-04-05T23:10:00.454" v="2359"/>
          <ac:spMkLst>
            <pc:docMk/>
            <pc:sldMk cId="1584994715" sldId="2147478587"/>
            <ac:spMk id="13" creationId="{22F4DE51-A939-408C-6241-BD2AA2FCFFA0}"/>
          </ac:spMkLst>
        </pc:spChg>
        <pc:spChg chg="add del mod">
          <ac:chgData name="Henry Jammes" userId="5f22554b-fd15-4676-8c82-dc6122af2a80" providerId="ADAL" clId="{53CE91EE-E1F8-4CF6-8AAC-10A3BE600A7C}" dt="2023-04-05T23:15:23.231" v="2443"/>
          <ac:spMkLst>
            <pc:docMk/>
            <pc:sldMk cId="1584994715" sldId="2147478587"/>
            <ac:spMk id="14" creationId="{88A0C3F7-0BB7-EAE8-C3FE-7889B1D65731}"/>
          </ac:spMkLst>
        </pc:spChg>
        <pc:spChg chg="add del mod">
          <ac:chgData name="Henry Jammes" userId="5f22554b-fd15-4676-8c82-dc6122af2a80" providerId="ADAL" clId="{53CE91EE-E1F8-4CF6-8AAC-10A3BE600A7C}" dt="2023-04-05T23:15:23.231" v="2443"/>
          <ac:spMkLst>
            <pc:docMk/>
            <pc:sldMk cId="1584994715" sldId="2147478587"/>
            <ac:spMk id="15" creationId="{F688DA42-C53E-621D-3FC9-92C2C3B96243}"/>
          </ac:spMkLst>
        </pc:spChg>
        <pc:spChg chg="add del mod">
          <ac:chgData name="Henry Jammes" userId="5f22554b-fd15-4676-8c82-dc6122af2a80" providerId="ADAL" clId="{53CE91EE-E1F8-4CF6-8AAC-10A3BE600A7C}" dt="2023-04-05T23:15:23.231" v="2443"/>
          <ac:spMkLst>
            <pc:docMk/>
            <pc:sldMk cId="1584994715" sldId="2147478587"/>
            <ac:spMk id="16" creationId="{72A1A29F-0714-B0CF-96B4-8D69846C5CB6}"/>
          </ac:spMkLst>
        </pc:spChg>
        <pc:spChg chg="add del mod">
          <ac:chgData name="Henry Jammes" userId="5f22554b-fd15-4676-8c82-dc6122af2a80" providerId="ADAL" clId="{53CE91EE-E1F8-4CF6-8AAC-10A3BE600A7C}" dt="2023-04-05T23:15:23.231" v="2443"/>
          <ac:spMkLst>
            <pc:docMk/>
            <pc:sldMk cId="1584994715" sldId="2147478587"/>
            <ac:spMk id="17" creationId="{591EB8CC-3715-E666-CA13-2AFF101A8A07}"/>
          </ac:spMkLst>
        </pc:spChg>
        <pc:spChg chg="add del mod">
          <ac:chgData name="Henry Jammes" userId="5f22554b-fd15-4676-8c82-dc6122af2a80" providerId="ADAL" clId="{53CE91EE-E1F8-4CF6-8AAC-10A3BE600A7C}" dt="2023-04-05T23:15:33.169" v="2445"/>
          <ac:spMkLst>
            <pc:docMk/>
            <pc:sldMk cId="1584994715" sldId="2147478587"/>
            <ac:spMk id="18" creationId="{E02AF5E0-2622-1A26-ECBA-B5AC63C1E87A}"/>
          </ac:spMkLst>
        </pc:spChg>
        <pc:spChg chg="add del mod">
          <ac:chgData name="Henry Jammes" userId="5f22554b-fd15-4676-8c82-dc6122af2a80" providerId="ADAL" clId="{53CE91EE-E1F8-4CF6-8AAC-10A3BE600A7C}" dt="2023-04-05T23:15:33.169" v="2445"/>
          <ac:spMkLst>
            <pc:docMk/>
            <pc:sldMk cId="1584994715" sldId="2147478587"/>
            <ac:spMk id="19" creationId="{A1C8728A-C618-709D-0810-27E69E4578CB}"/>
          </ac:spMkLst>
        </pc:spChg>
        <pc:spChg chg="add del mod">
          <ac:chgData name="Henry Jammes" userId="5f22554b-fd15-4676-8c82-dc6122af2a80" providerId="ADAL" clId="{53CE91EE-E1F8-4CF6-8AAC-10A3BE600A7C}" dt="2023-04-05T23:15:33.169" v="2445"/>
          <ac:spMkLst>
            <pc:docMk/>
            <pc:sldMk cId="1584994715" sldId="2147478587"/>
            <ac:spMk id="20" creationId="{2B7390C9-0C85-EE94-3B07-CFCBBDEA6CF7}"/>
          </ac:spMkLst>
        </pc:spChg>
        <pc:spChg chg="add mod">
          <ac:chgData name="Henry Jammes" userId="5f22554b-fd15-4676-8c82-dc6122af2a80" providerId="ADAL" clId="{53CE91EE-E1F8-4CF6-8AAC-10A3BE600A7C}" dt="2023-04-05T23:15:33.169" v="2445"/>
          <ac:spMkLst>
            <pc:docMk/>
            <pc:sldMk cId="1584994715" sldId="2147478587"/>
            <ac:spMk id="21" creationId="{3E4AB154-FF7C-B370-2F4C-ECE3E34968AE}"/>
          </ac:spMkLst>
        </pc:spChg>
        <pc:spChg chg="add mod">
          <ac:chgData name="Henry Jammes" userId="5f22554b-fd15-4676-8c82-dc6122af2a80" providerId="ADAL" clId="{53CE91EE-E1F8-4CF6-8AAC-10A3BE600A7C}" dt="2023-04-05T23:15:33.169" v="2445"/>
          <ac:spMkLst>
            <pc:docMk/>
            <pc:sldMk cId="1584994715" sldId="2147478587"/>
            <ac:spMk id="22" creationId="{A965C6C3-E6F3-13DE-F5D1-228A9F37DF12}"/>
          </ac:spMkLst>
        </pc:spChg>
        <pc:spChg chg="add mod">
          <ac:chgData name="Henry Jammes" userId="5f22554b-fd15-4676-8c82-dc6122af2a80" providerId="ADAL" clId="{53CE91EE-E1F8-4CF6-8AAC-10A3BE600A7C}" dt="2023-04-05T23:15:33.169" v="2445"/>
          <ac:spMkLst>
            <pc:docMk/>
            <pc:sldMk cId="1584994715" sldId="2147478587"/>
            <ac:spMk id="23" creationId="{BF5183B6-0BEE-CF34-AE2E-238109723B0F}"/>
          </ac:spMkLst>
        </pc:spChg>
        <pc:spChg chg="add mod">
          <ac:chgData name="Henry Jammes" userId="5f22554b-fd15-4676-8c82-dc6122af2a80" providerId="ADAL" clId="{53CE91EE-E1F8-4CF6-8AAC-10A3BE600A7C}" dt="2023-04-05T23:15:33.169" v="2445"/>
          <ac:spMkLst>
            <pc:docMk/>
            <pc:sldMk cId="1584994715" sldId="2147478587"/>
            <ac:spMk id="24" creationId="{E59BDC60-5AC5-9771-2EEC-762667B584FE}"/>
          </ac:spMkLst>
        </pc:spChg>
      </pc:sldChg>
      <pc:sldChg chg="addSp delSp modSp new mod addCm">
        <pc:chgData name="Henry Jammes" userId="5f22554b-fd15-4676-8c82-dc6122af2a80" providerId="ADAL" clId="{53CE91EE-E1F8-4CF6-8AAC-10A3BE600A7C}" dt="2023-04-28T06:21:51.701" v="10069" actId="20577"/>
        <pc:sldMkLst>
          <pc:docMk/>
          <pc:sldMk cId="2004031996" sldId="2147478588"/>
        </pc:sldMkLst>
        <pc:spChg chg="mod">
          <ac:chgData name="Henry Jammes" userId="5f22554b-fd15-4676-8c82-dc6122af2a80" providerId="ADAL" clId="{53CE91EE-E1F8-4CF6-8AAC-10A3BE600A7C}" dt="2023-04-28T06:06:45.344" v="10028" actId="20577"/>
          <ac:spMkLst>
            <pc:docMk/>
            <pc:sldMk cId="2004031996" sldId="2147478588"/>
            <ac:spMk id="2" creationId="{4ACE597F-9BB5-0554-D392-CC10AD4B8972}"/>
          </ac:spMkLst>
        </pc:spChg>
        <pc:spChg chg="mod">
          <ac:chgData name="Henry Jammes" userId="5f22554b-fd15-4676-8c82-dc6122af2a80" providerId="ADAL" clId="{53CE91EE-E1F8-4CF6-8AAC-10A3BE600A7C}" dt="2023-04-05T23:15:52.249" v="2451" actId="20577"/>
          <ac:spMkLst>
            <pc:docMk/>
            <pc:sldMk cId="2004031996" sldId="2147478588"/>
            <ac:spMk id="3" creationId="{2E758D4B-7D03-36DA-2EF4-8BDD6A652170}"/>
          </ac:spMkLst>
        </pc:spChg>
        <pc:spChg chg="mod">
          <ac:chgData name="Henry Jammes" userId="5f22554b-fd15-4676-8c82-dc6122af2a80" providerId="ADAL" clId="{53CE91EE-E1F8-4CF6-8AAC-10A3BE600A7C}" dt="2023-04-07T12:24:32.146" v="8000" actId="14100"/>
          <ac:spMkLst>
            <pc:docMk/>
            <pc:sldMk cId="2004031996" sldId="2147478588"/>
            <ac:spMk id="4" creationId="{BD162D39-25AA-9CF9-400C-31163C0603F9}"/>
          </ac:spMkLst>
        </pc:spChg>
        <pc:spChg chg="mod">
          <ac:chgData name="Henry Jammes" userId="5f22554b-fd15-4676-8c82-dc6122af2a80" providerId="ADAL" clId="{53CE91EE-E1F8-4CF6-8AAC-10A3BE600A7C}" dt="2023-04-28T06:21:51.701" v="10069" actId="20577"/>
          <ac:spMkLst>
            <pc:docMk/>
            <pc:sldMk cId="2004031996" sldId="2147478588"/>
            <ac:spMk id="5" creationId="{A8689823-38D4-73B1-091D-BAD68ED662CE}"/>
          </ac:spMkLst>
        </pc:spChg>
        <pc:spChg chg="add del mod">
          <ac:chgData name="Henry Jammes" userId="5f22554b-fd15-4676-8c82-dc6122af2a80" providerId="ADAL" clId="{53CE91EE-E1F8-4CF6-8AAC-10A3BE600A7C}" dt="2023-04-05T23:20:02.134" v="2507" actId="478"/>
          <ac:spMkLst>
            <pc:docMk/>
            <pc:sldMk cId="2004031996" sldId="2147478588"/>
            <ac:spMk id="6" creationId="{0ADF5720-6921-4B78-D66C-25BE7ED6EA4B}"/>
          </ac:spMkLst>
        </pc:spChg>
        <pc:spChg chg="add del mod topLvl">
          <ac:chgData name="Henry Jammes" userId="5f22554b-fd15-4676-8c82-dc6122af2a80" providerId="ADAL" clId="{53CE91EE-E1F8-4CF6-8AAC-10A3BE600A7C}" dt="2023-04-07T11:42:20.794" v="5918" actId="478"/>
          <ac:spMkLst>
            <pc:docMk/>
            <pc:sldMk cId="2004031996" sldId="2147478588"/>
            <ac:spMk id="6" creationId="{5A77847B-26E0-DF38-2545-1AA9B03E907D}"/>
          </ac:spMkLst>
        </pc:spChg>
        <pc:spChg chg="add del mod">
          <ac:chgData name="Henry Jammes" userId="5f22554b-fd15-4676-8c82-dc6122af2a80" providerId="ADAL" clId="{53CE91EE-E1F8-4CF6-8AAC-10A3BE600A7C}" dt="2023-04-05T23:29:59.259" v="2688" actId="21"/>
          <ac:spMkLst>
            <pc:docMk/>
            <pc:sldMk cId="2004031996" sldId="2147478588"/>
            <ac:spMk id="7" creationId="{D0E6FDE7-8D27-7A48-4011-57DB873C88DE}"/>
          </ac:spMkLst>
        </pc:spChg>
        <pc:spChg chg="add mod topLvl">
          <ac:chgData name="Henry Jammes" userId="5f22554b-fd15-4676-8c82-dc6122af2a80" providerId="ADAL" clId="{53CE91EE-E1F8-4CF6-8AAC-10A3BE600A7C}" dt="2023-04-07T11:49:36.735" v="6054" actId="1038"/>
          <ac:spMkLst>
            <pc:docMk/>
            <pc:sldMk cId="2004031996" sldId="2147478588"/>
            <ac:spMk id="7" creationId="{E41998A8-E282-2F62-F9B2-13E1B6D90F10}"/>
          </ac:spMkLst>
        </pc:spChg>
        <pc:spChg chg="add del mod">
          <ac:chgData name="Henry Jammes" userId="5f22554b-fd15-4676-8c82-dc6122af2a80" providerId="ADAL" clId="{53CE91EE-E1F8-4CF6-8AAC-10A3BE600A7C}" dt="2023-04-07T11:30:37.237" v="5604" actId="478"/>
          <ac:spMkLst>
            <pc:docMk/>
            <pc:sldMk cId="2004031996" sldId="2147478588"/>
            <ac:spMk id="8" creationId="{79DE3B4A-6ACC-964A-C2D5-DD967240F0F0}"/>
          </ac:spMkLst>
        </pc:spChg>
        <pc:spChg chg="add del mod">
          <ac:chgData name="Henry Jammes" userId="5f22554b-fd15-4676-8c82-dc6122af2a80" providerId="ADAL" clId="{53CE91EE-E1F8-4CF6-8AAC-10A3BE600A7C}" dt="2023-04-07T10:57:46.149" v="5497" actId="478"/>
          <ac:spMkLst>
            <pc:docMk/>
            <pc:sldMk cId="2004031996" sldId="2147478588"/>
            <ac:spMk id="10" creationId="{2D24CB60-109C-1AB0-8051-F48BA7DF1641}"/>
          </ac:spMkLst>
        </pc:spChg>
        <pc:spChg chg="mod">
          <ac:chgData name="Henry Jammes" userId="5f22554b-fd15-4676-8c82-dc6122af2a80" providerId="ADAL" clId="{53CE91EE-E1F8-4CF6-8AAC-10A3BE600A7C}" dt="2023-04-07T11:35:00.154" v="5713"/>
          <ac:spMkLst>
            <pc:docMk/>
            <pc:sldMk cId="2004031996" sldId="2147478588"/>
            <ac:spMk id="10" creationId="{38DC3BDC-D90B-B49F-D743-61CD90DCE928}"/>
          </ac:spMkLst>
        </pc:spChg>
        <pc:spChg chg="mod">
          <ac:chgData name="Henry Jammes" userId="5f22554b-fd15-4676-8c82-dc6122af2a80" providerId="ADAL" clId="{53CE91EE-E1F8-4CF6-8AAC-10A3BE600A7C}" dt="2023-04-07T11:42:02.320" v="5908" actId="1037"/>
          <ac:spMkLst>
            <pc:docMk/>
            <pc:sldMk cId="2004031996" sldId="2147478588"/>
            <ac:spMk id="11" creationId="{038F1589-19F3-E0C6-ACE6-98C3E02E5194}"/>
          </ac:spMkLst>
        </pc:spChg>
        <pc:spChg chg="add del mod">
          <ac:chgData name="Henry Jammes" userId="5f22554b-fd15-4676-8c82-dc6122af2a80" providerId="ADAL" clId="{53CE91EE-E1F8-4CF6-8AAC-10A3BE600A7C}" dt="2023-04-07T11:38:12.629" v="5786"/>
          <ac:spMkLst>
            <pc:docMk/>
            <pc:sldMk cId="2004031996" sldId="2147478588"/>
            <ac:spMk id="14" creationId="{00BCD127-50E4-C238-AA9E-C93B456736FA}"/>
          </ac:spMkLst>
        </pc:spChg>
        <pc:spChg chg="add del mod">
          <ac:chgData name="Henry Jammes" userId="5f22554b-fd15-4676-8c82-dc6122af2a80" providerId="ADAL" clId="{53CE91EE-E1F8-4CF6-8AAC-10A3BE600A7C}" dt="2023-04-05T23:25:50.007" v="2569" actId="478"/>
          <ac:spMkLst>
            <pc:docMk/>
            <pc:sldMk cId="2004031996" sldId="2147478588"/>
            <ac:spMk id="14" creationId="{5E51B5B4-0B0D-9BF5-DA5F-CF0B693CC8A9}"/>
          </ac:spMkLst>
        </pc:spChg>
        <pc:spChg chg="add del mod topLvl">
          <ac:chgData name="Henry Jammes" userId="5f22554b-fd15-4676-8c82-dc6122af2a80" providerId="ADAL" clId="{53CE91EE-E1F8-4CF6-8AAC-10A3BE600A7C}" dt="2023-04-07T11:34:55.334" v="5711" actId="478"/>
          <ac:spMkLst>
            <pc:docMk/>
            <pc:sldMk cId="2004031996" sldId="2147478588"/>
            <ac:spMk id="15" creationId="{7B48555F-BC2C-EA21-AD3B-213CFDC01C2B}"/>
          </ac:spMkLst>
        </pc:spChg>
        <pc:spChg chg="add del mod topLvl">
          <ac:chgData name="Henry Jammes" userId="5f22554b-fd15-4676-8c82-dc6122af2a80" providerId="ADAL" clId="{53CE91EE-E1F8-4CF6-8AAC-10A3BE600A7C}" dt="2023-04-07T11:34:57.832" v="5712" actId="478"/>
          <ac:spMkLst>
            <pc:docMk/>
            <pc:sldMk cId="2004031996" sldId="2147478588"/>
            <ac:spMk id="16" creationId="{AA022D4D-2B98-3E36-437D-166CF47C955F}"/>
          </ac:spMkLst>
        </pc:spChg>
        <pc:spChg chg="mod">
          <ac:chgData name="Henry Jammes" userId="5f22554b-fd15-4676-8c82-dc6122af2a80" providerId="ADAL" clId="{53CE91EE-E1F8-4CF6-8AAC-10A3BE600A7C}" dt="2023-04-07T11:35:16.090" v="5716" actId="571"/>
          <ac:spMkLst>
            <pc:docMk/>
            <pc:sldMk cId="2004031996" sldId="2147478588"/>
            <ac:spMk id="18" creationId="{534EAC56-72D4-0AA1-87C7-B9E0FDF8B381}"/>
          </ac:spMkLst>
        </pc:spChg>
        <pc:spChg chg="add del mod ord">
          <ac:chgData name="Henry Jammes" userId="5f22554b-fd15-4676-8c82-dc6122af2a80" providerId="ADAL" clId="{53CE91EE-E1F8-4CF6-8AAC-10A3BE600A7C}" dt="2023-04-05T23:29:59.259" v="2688" actId="21"/>
          <ac:spMkLst>
            <pc:docMk/>
            <pc:sldMk cId="2004031996" sldId="2147478588"/>
            <ac:spMk id="19" creationId="{85FF3F9D-FFB2-2444-7B1E-959E356B13CE}"/>
          </ac:spMkLst>
        </pc:spChg>
        <pc:spChg chg="mod">
          <ac:chgData name="Henry Jammes" userId="5f22554b-fd15-4676-8c82-dc6122af2a80" providerId="ADAL" clId="{53CE91EE-E1F8-4CF6-8AAC-10A3BE600A7C}" dt="2023-04-07T11:42:06.505" v="5913" actId="1037"/>
          <ac:spMkLst>
            <pc:docMk/>
            <pc:sldMk cId="2004031996" sldId="2147478588"/>
            <ac:spMk id="19" creationId="{CC44A905-AFC7-E145-8FB5-6ACADCCC42B0}"/>
          </ac:spMkLst>
        </pc:spChg>
        <pc:spChg chg="add del mod">
          <ac:chgData name="Henry Jammes" userId="5f22554b-fd15-4676-8c82-dc6122af2a80" providerId="ADAL" clId="{53CE91EE-E1F8-4CF6-8AAC-10A3BE600A7C}" dt="2023-04-07T11:38:12.629" v="5786"/>
          <ac:spMkLst>
            <pc:docMk/>
            <pc:sldMk cId="2004031996" sldId="2147478588"/>
            <ac:spMk id="22" creationId="{ABA57DB7-A80C-6329-3F6C-EADD55E8B9F1}"/>
          </ac:spMkLst>
        </pc:spChg>
        <pc:spChg chg="add del mod">
          <ac:chgData name="Henry Jammes" userId="5f22554b-fd15-4676-8c82-dc6122af2a80" providerId="ADAL" clId="{53CE91EE-E1F8-4CF6-8AAC-10A3BE600A7C}" dt="2023-04-07T11:38:12.629" v="5786"/>
          <ac:spMkLst>
            <pc:docMk/>
            <pc:sldMk cId="2004031996" sldId="2147478588"/>
            <ac:spMk id="23" creationId="{EC729989-A436-625F-2DCA-FD4B52BCD811}"/>
          </ac:spMkLst>
        </pc:spChg>
        <pc:spChg chg="add del mod">
          <ac:chgData name="Henry Jammes" userId="5f22554b-fd15-4676-8c82-dc6122af2a80" providerId="ADAL" clId="{53CE91EE-E1F8-4CF6-8AAC-10A3BE600A7C}" dt="2023-04-07T11:38:12.629" v="5786"/>
          <ac:spMkLst>
            <pc:docMk/>
            <pc:sldMk cId="2004031996" sldId="2147478588"/>
            <ac:spMk id="24" creationId="{81A542A1-0B71-E2CE-AAF2-3272C0DC040F}"/>
          </ac:spMkLst>
        </pc:spChg>
        <pc:spChg chg="add del mod">
          <ac:chgData name="Henry Jammes" userId="5f22554b-fd15-4676-8c82-dc6122af2a80" providerId="ADAL" clId="{53CE91EE-E1F8-4CF6-8AAC-10A3BE600A7C}" dt="2023-04-07T11:38:12.629" v="5786"/>
          <ac:spMkLst>
            <pc:docMk/>
            <pc:sldMk cId="2004031996" sldId="2147478588"/>
            <ac:spMk id="25" creationId="{A2FD8D39-2143-2DA3-E4CE-4C14F84B17E7}"/>
          </ac:spMkLst>
        </pc:spChg>
        <pc:spChg chg="mod">
          <ac:chgData name="Henry Jammes" userId="5f22554b-fd15-4676-8c82-dc6122af2a80" providerId="ADAL" clId="{53CE91EE-E1F8-4CF6-8AAC-10A3BE600A7C}" dt="2023-04-07T12:23:54.879" v="7993" actId="14100"/>
          <ac:spMkLst>
            <pc:docMk/>
            <pc:sldMk cId="2004031996" sldId="2147478588"/>
            <ac:spMk id="26" creationId="{B6E05A41-EA0C-940F-92FD-0C2421A3D905}"/>
          </ac:spMkLst>
        </pc:spChg>
        <pc:spChg chg="mod">
          <ac:chgData name="Henry Jammes" userId="5f22554b-fd15-4676-8c82-dc6122af2a80" providerId="ADAL" clId="{53CE91EE-E1F8-4CF6-8AAC-10A3BE600A7C}" dt="2023-04-07T11:38:40.579" v="5791" actId="571"/>
          <ac:spMkLst>
            <pc:docMk/>
            <pc:sldMk cId="2004031996" sldId="2147478588"/>
            <ac:spMk id="28" creationId="{D99E27FB-DC0C-630E-6D66-A69013A9C5C2}"/>
          </ac:spMkLst>
        </pc:spChg>
        <pc:spChg chg="mod">
          <ac:chgData name="Henry Jammes" userId="5f22554b-fd15-4676-8c82-dc6122af2a80" providerId="ADAL" clId="{53CE91EE-E1F8-4CF6-8AAC-10A3BE600A7C}" dt="2023-04-07T11:41:57.168" v="5907" actId="1036"/>
          <ac:spMkLst>
            <pc:docMk/>
            <pc:sldMk cId="2004031996" sldId="2147478588"/>
            <ac:spMk id="29" creationId="{52730D72-DDE2-30AA-2386-030ACEA45C80}"/>
          </ac:spMkLst>
        </pc:spChg>
        <pc:spChg chg="add mod">
          <ac:chgData name="Henry Jammes" userId="5f22554b-fd15-4676-8c82-dc6122af2a80" providerId="ADAL" clId="{53CE91EE-E1F8-4CF6-8AAC-10A3BE600A7C}" dt="2023-04-07T12:24:37.672" v="8001" actId="1038"/>
          <ac:spMkLst>
            <pc:docMk/>
            <pc:sldMk cId="2004031996" sldId="2147478588"/>
            <ac:spMk id="30" creationId="{0915CDF5-6F3B-5A2F-C228-84FBC8276BFE}"/>
          </ac:spMkLst>
        </pc:spChg>
        <pc:spChg chg="add mod">
          <ac:chgData name="Henry Jammes" userId="5f22554b-fd15-4676-8c82-dc6122af2a80" providerId="ADAL" clId="{53CE91EE-E1F8-4CF6-8AAC-10A3BE600A7C}" dt="2023-04-07T11:49:36.735" v="6054" actId="1038"/>
          <ac:spMkLst>
            <pc:docMk/>
            <pc:sldMk cId="2004031996" sldId="2147478588"/>
            <ac:spMk id="31" creationId="{61DF79F1-DB85-222C-889D-BCA0B60A7EA4}"/>
          </ac:spMkLst>
        </pc:spChg>
        <pc:spChg chg="add mod">
          <ac:chgData name="Henry Jammes" userId="5f22554b-fd15-4676-8c82-dc6122af2a80" providerId="ADAL" clId="{53CE91EE-E1F8-4CF6-8AAC-10A3BE600A7C}" dt="2023-04-07T11:49:36.735" v="6054" actId="1038"/>
          <ac:spMkLst>
            <pc:docMk/>
            <pc:sldMk cId="2004031996" sldId="2147478588"/>
            <ac:spMk id="32" creationId="{4649CF8B-2274-1A4B-6236-185F152E1BC3}"/>
          </ac:spMkLst>
        </pc:spChg>
        <pc:spChg chg="add mod">
          <ac:chgData name="Henry Jammes" userId="5f22554b-fd15-4676-8c82-dc6122af2a80" providerId="ADAL" clId="{53CE91EE-E1F8-4CF6-8AAC-10A3BE600A7C}" dt="2023-04-07T11:49:36.735" v="6054" actId="1038"/>
          <ac:spMkLst>
            <pc:docMk/>
            <pc:sldMk cId="2004031996" sldId="2147478588"/>
            <ac:spMk id="33" creationId="{5F38102F-E420-FCD0-4AF0-8614D177265F}"/>
          </ac:spMkLst>
        </pc:spChg>
        <pc:grpChg chg="add del mod">
          <ac:chgData name="Henry Jammes" userId="5f22554b-fd15-4676-8c82-dc6122af2a80" providerId="ADAL" clId="{53CE91EE-E1F8-4CF6-8AAC-10A3BE600A7C}" dt="2023-04-07T11:42:20.794" v="5918" actId="478"/>
          <ac:grpSpMkLst>
            <pc:docMk/>
            <pc:sldMk cId="2004031996" sldId="2147478588"/>
            <ac:grpSpMk id="8" creationId="{DB58E264-1D84-DA97-C77E-C6629A8BFEE1}"/>
          </ac:grpSpMkLst>
        </pc:grpChg>
        <pc:grpChg chg="add del mod">
          <ac:chgData name="Henry Jammes" userId="5f22554b-fd15-4676-8c82-dc6122af2a80" providerId="ADAL" clId="{53CE91EE-E1F8-4CF6-8AAC-10A3BE600A7C}" dt="2023-04-07T11:42:49.121" v="5927" actId="478"/>
          <ac:grpSpMkLst>
            <pc:docMk/>
            <pc:sldMk cId="2004031996" sldId="2147478588"/>
            <ac:grpSpMk id="9" creationId="{D66ECF5F-BBE4-E9EA-C8AF-AFE5AEA1601D}"/>
          </ac:grpSpMkLst>
        </pc:grpChg>
        <pc:grpChg chg="add del mod">
          <ac:chgData name="Henry Jammes" userId="5f22554b-fd15-4676-8c82-dc6122af2a80" providerId="ADAL" clId="{53CE91EE-E1F8-4CF6-8AAC-10A3BE600A7C}" dt="2023-04-07T11:43:08.427" v="5934" actId="478"/>
          <ac:grpSpMkLst>
            <pc:docMk/>
            <pc:sldMk cId="2004031996" sldId="2147478588"/>
            <ac:grpSpMk id="13" creationId="{04D3AF8A-5231-484F-4735-ED5068109D32}"/>
          </ac:grpSpMkLst>
        </pc:grpChg>
        <pc:grpChg chg="add del mod">
          <ac:chgData name="Henry Jammes" userId="5f22554b-fd15-4676-8c82-dc6122af2a80" providerId="ADAL" clId="{53CE91EE-E1F8-4CF6-8AAC-10A3BE600A7C}" dt="2023-04-07T11:34:21.079" v="5692" actId="165"/>
          <ac:grpSpMkLst>
            <pc:docMk/>
            <pc:sldMk cId="2004031996" sldId="2147478588"/>
            <ac:grpSpMk id="17" creationId="{83D33342-1509-F5B5-0F99-A686C62055D2}"/>
          </ac:grpSpMkLst>
        </pc:grpChg>
        <pc:grpChg chg="add del mod">
          <ac:chgData name="Henry Jammes" userId="5f22554b-fd15-4676-8c82-dc6122af2a80" providerId="ADAL" clId="{53CE91EE-E1F8-4CF6-8AAC-10A3BE600A7C}" dt="2023-04-07T11:44:26.683" v="5973" actId="478"/>
          <ac:grpSpMkLst>
            <pc:docMk/>
            <pc:sldMk cId="2004031996" sldId="2147478588"/>
            <ac:grpSpMk id="27" creationId="{71D365B1-514A-F1B4-D969-F8CF8E846CDF}"/>
          </ac:grpSpMkLst>
        </pc:grpChg>
        <pc:grpChg chg="add mod">
          <ac:chgData name="Henry Jammes" userId="5f22554b-fd15-4676-8c82-dc6122af2a80" providerId="ADAL" clId="{53CE91EE-E1F8-4CF6-8AAC-10A3BE600A7C}" dt="2023-04-07T12:24:07.486" v="7997" actId="14100"/>
          <ac:grpSpMkLst>
            <pc:docMk/>
            <pc:sldMk cId="2004031996" sldId="2147478588"/>
            <ac:grpSpMk id="34" creationId="{1D15ED47-EF0F-6EB4-8600-EC8D5C530525}"/>
          </ac:grpSpMkLst>
        </pc:grpChg>
        <pc:picChg chg="add del mod">
          <ac:chgData name="Henry Jammes" userId="5f22554b-fd15-4676-8c82-dc6122af2a80" providerId="ADAL" clId="{53CE91EE-E1F8-4CF6-8AAC-10A3BE600A7C}" dt="2023-04-07T11:26:22.805" v="5505" actId="478"/>
          <ac:picMkLst>
            <pc:docMk/>
            <pc:sldMk cId="2004031996" sldId="2147478588"/>
            <ac:picMk id="7" creationId="{B9637F69-CF86-CF31-5100-F46DE76BF2C5}"/>
          </ac:picMkLst>
        </pc:picChg>
        <pc:picChg chg="add del mod">
          <ac:chgData name="Henry Jammes" userId="5f22554b-fd15-4676-8c82-dc6122af2a80" providerId="ADAL" clId="{53CE91EE-E1F8-4CF6-8AAC-10A3BE600A7C}" dt="2023-04-05T23:22:20.957" v="2527" actId="478"/>
          <ac:picMkLst>
            <pc:docMk/>
            <pc:sldMk cId="2004031996" sldId="2147478588"/>
            <ac:picMk id="9" creationId="{410A7B33-03E4-0E84-DB8E-8C505B884C82}"/>
          </ac:picMkLst>
        </pc:picChg>
        <pc:picChg chg="add del mod">
          <ac:chgData name="Henry Jammes" userId="5f22554b-fd15-4676-8c82-dc6122af2a80" providerId="ADAL" clId="{53CE91EE-E1F8-4CF6-8AAC-10A3BE600A7C}" dt="2023-04-05T23:21:30.826" v="2512" actId="478"/>
          <ac:picMkLst>
            <pc:docMk/>
            <pc:sldMk cId="2004031996" sldId="2147478588"/>
            <ac:picMk id="11" creationId="{1D9F7A25-B911-4AFB-70FD-B0D9A1E8BE2D}"/>
          </ac:picMkLst>
        </pc:picChg>
        <pc:picChg chg="add del mod ord">
          <ac:chgData name="Henry Jammes" userId="5f22554b-fd15-4676-8c82-dc6122af2a80" providerId="ADAL" clId="{53CE91EE-E1F8-4CF6-8AAC-10A3BE600A7C}" dt="2023-04-07T11:36:16.290" v="5724" actId="478"/>
          <ac:picMkLst>
            <pc:docMk/>
            <pc:sldMk cId="2004031996" sldId="2147478588"/>
            <ac:picMk id="12" creationId="{03CAA4AB-CB3E-289E-B21D-CEA1B0A3220C}"/>
          </ac:picMkLst>
        </pc:picChg>
        <pc:picChg chg="add del mod">
          <ac:chgData name="Henry Jammes" userId="5f22554b-fd15-4676-8c82-dc6122af2a80" providerId="ADAL" clId="{53CE91EE-E1F8-4CF6-8AAC-10A3BE600A7C}" dt="2023-04-05T23:26:16.130" v="2588" actId="478"/>
          <ac:picMkLst>
            <pc:docMk/>
            <pc:sldMk cId="2004031996" sldId="2147478588"/>
            <ac:picMk id="13" creationId="{9188A198-7425-28BC-2820-D5D92AAD3C5B}"/>
          </ac:picMkLst>
        </pc:picChg>
        <pc:picChg chg="add del mod">
          <ac:chgData name="Henry Jammes" userId="5f22554b-fd15-4676-8c82-dc6122af2a80" providerId="ADAL" clId="{53CE91EE-E1F8-4CF6-8AAC-10A3BE600A7C}" dt="2023-04-07T11:31:16.543" v="5643" actId="478"/>
          <ac:picMkLst>
            <pc:docMk/>
            <pc:sldMk cId="2004031996" sldId="2147478588"/>
            <ac:picMk id="13" creationId="{D3ED3C4F-59C1-6DFE-B0E5-CF7A3209491E}"/>
          </ac:picMkLst>
        </pc:picChg>
        <pc:picChg chg="add del mod">
          <ac:chgData name="Henry Jammes" userId="5f22554b-fd15-4676-8c82-dc6122af2a80" providerId="ADAL" clId="{53CE91EE-E1F8-4CF6-8AAC-10A3BE600A7C}" dt="2023-04-05T23:27:35.083" v="2641" actId="478"/>
          <ac:picMkLst>
            <pc:docMk/>
            <pc:sldMk cId="2004031996" sldId="2147478588"/>
            <ac:picMk id="16" creationId="{24D3113A-5DAA-4B31-A7D2-BC6E5CF4D717}"/>
          </ac:picMkLst>
        </pc:picChg>
        <pc:picChg chg="add del mod">
          <ac:chgData name="Henry Jammes" userId="5f22554b-fd15-4676-8c82-dc6122af2a80" providerId="ADAL" clId="{53CE91EE-E1F8-4CF6-8AAC-10A3BE600A7C}" dt="2023-04-05T23:29:59.259" v="2688" actId="21"/>
          <ac:picMkLst>
            <pc:docMk/>
            <pc:sldMk cId="2004031996" sldId="2147478588"/>
            <ac:picMk id="18" creationId="{E951BDF8-2F2A-C863-38F7-3D2589B5ECCE}"/>
          </ac:picMkLst>
        </pc:picChg>
        <pc:picChg chg="add mod ord">
          <ac:chgData name="Henry Jammes" userId="5f22554b-fd15-4676-8c82-dc6122af2a80" providerId="ADAL" clId="{53CE91EE-E1F8-4CF6-8AAC-10A3BE600A7C}" dt="2023-04-07T11:49:36.735" v="6054" actId="1038"/>
          <ac:picMkLst>
            <pc:docMk/>
            <pc:sldMk cId="2004031996" sldId="2147478588"/>
            <ac:picMk id="21" creationId="{03630095-619D-603F-BAC1-CB5FE60B5939}"/>
          </ac:picMkLst>
        </pc:pic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07T11:48:02.902" v="5989"/>
              <pc2:cmMkLst xmlns:pc2="http://schemas.microsoft.com/office/powerpoint/2019/9/main/command">
                <pc:docMk/>
                <pc:sldMk cId="2004031996" sldId="2147478588"/>
                <pc2:cmMk id="{1172F043-4959-488C-B750-D79EAB180EB1}"/>
              </pc2:cmMkLst>
            </pc226:cmChg>
            <pc226:cmChg xmlns:pc226="http://schemas.microsoft.com/office/powerpoint/2022/06/main/command" chg="add">
              <pc226:chgData name="Henry Jammes" userId="5f22554b-fd15-4676-8c82-dc6122af2a80" providerId="ADAL" clId="{53CE91EE-E1F8-4CF6-8AAC-10A3BE600A7C}" dt="2023-04-11T20:23:26.170" v="9958"/>
              <pc2:cmMkLst xmlns:pc2="http://schemas.microsoft.com/office/powerpoint/2019/9/main/command">
                <pc:docMk/>
                <pc:sldMk cId="2004031996" sldId="2147478588"/>
                <pc2:cmMk id="{13FDB9C6-7586-4A35-946D-ECBC9D5BFD49}"/>
              </pc2:cmMkLst>
            </pc226:cmChg>
          </p:ext>
        </pc:extLst>
      </pc:sldChg>
      <pc:sldChg chg="add del ord">
        <pc:chgData name="Henry Jammes" userId="5f22554b-fd15-4676-8c82-dc6122af2a80" providerId="ADAL" clId="{53CE91EE-E1F8-4CF6-8AAC-10A3BE600A7C}" dt="2023-04-07T11:58:39.785" v="6703" actId="47"/>
        <pc:sldMkLst>
          <pc:docMk/>
          <pc:sldMk cId="3515242837" sldId="2147478589"/>
        </pc:sldMkLst>
      </pc:sldChg>
      <pc:sldChg chg="addSp delSp modSp add mod modClrScheme modShow chgLayout">
        <pc:chgData name="Henry Jammes" userId="5f22554b-fd15-4676-8c82-dc6122af2a80" providerId="ADAL" clId="{53CE91EE-E1F8-4CF6-8AAC-10A3BE600A7C}" dt="2023-04-07T14:56:21.737" v="9925" actId="948"/>
        <pc:sldMkLst>
          <pc:docMk/>
          <pc:sldMk cId="2492724694" sldId="2147478590"/>
        </pc:sldMkLst>
        <pc:spChg chg="del mod ord">
          <ac:chgData name="Henry Jammes" userId="5f22554b-fd15-4676-8c82-dc6122af2a80" providerId="ADAL" clId="{53CE91EE-E1F8-4CF6-8AAC-10A3BE600A7C}" dt="2023-04-06T16:07:28.047" v="4358" actId="478"/>
          <ac:spMkLst>
            <pc:docMk/>
            <pc:sldMk cId="2492724694" sldId="2147478590"/>
            <ac:spMk id="2" creationId="{45010FE8-BF09-4146-B084-66CB05B66FD9}"/>
          </ac:spMkLst>
        </pc:spChg>
        <pc:spChg chg="add del mod">
          <ac:chgData name="Henry Jammes" userId="5f22554b-fd15-4676-8c82-dc6122af2a80" providerId="ADAL" clId="{53CE91EE-E1F8-4CF6-8AAC-10A3BE600A7C}" dt="2023-04-07T13:07:04.134" v="8512" actId="478"/>
          <ac:spMkLst>
            <pc:docMk/>
            <pc:sldMk cId="2492724694" sldId="2147478590"/>
            <ac:spMk id="3" creationId="{7192D40B-4168-68A4-B3B0-CE6B9BF5E036}"/>
          </ac:spMkLst>
        </pc:spChg>
        <pc:spChg chg="del mod">
          <ac:chgData name="Henry Jammes" userId="5f22554b-fd15-4676-8c82-dc6122af2a80" providerId="ADAL" clId="{53CE91EE-E1F8-4CF6-8AAC-10A3BE600A7C}" dt="2023-04-06T16:13:33.564" v="4557" actId="478"/>
          <ac:spMkLst>
            <pc:docMk/>
            <pc:sldMk cId="2492724694" sldId="2147478590"/>
            <ac:spMk id="3" creationId="{E41887CE-9689-4C4B-B161-BB4B9131B8C0}"/>
          </ac:spMkLst>
        </pc:spChg>
        <pc:spChg chg="add del mod ord">
          <ac:chgData name="Henry Jammes" userId="5f22554b-fd15-4676-8c82-dc6122af2a80" providerId="ADAL" clId="{53CE91EE-E1F8-4CF6-8AAC-10A3BE600A7C}" dt="2023-04-06T16:07:20.681" v="4356" actId="700"/>
          <ac:spMkLst>
            <pc:docMk/>
            <pc:sldMk cId="2492724694" sldId="2147478590"/>
            <ac:spMk id="4" creationId="{43538630-3EC5-FAC0-B2C3-22530F98ECD3}"/>
          </ac:spMkLst>
        </pc:spChg>
        <pc:spChg chg="add del mod">
          <ac:chgData name="Henry Jammes" userId="5f22554b-fd15-4676-8c82-dc6122af2a80" providerId="ADAL" clId="{53CE91EE-E1F8-4CF6-8AAC-10A3BE600A7C}" dt="2023-04-07T13:09:16.366" v="8544" actId="478"/>
          <ac:spMkLst>
            <pc:docMk/>
            <pc:sldMk cId="2492724694" sldId="2147478590"/>
            <ac:spMk id="5" creationId="{C516D258-3C9B-E369-5ACB-F2859C77E57D}"/>
          </ac:spMkLst>
        </pc:spChg>
        <pc:spChg chg="mod">
          <ac:chgData name="Henry Jammes" userId="5f22554b-fd15-4676-8c82-dc6122af2a80" providerId="ADAL" clId="{53CE91EE-E1F8-4CF6-8AAC-10A3BE600A7C}" dt="2023-04-07T14:56:21.737" v="9925" actId="948"/>
          <ac:spMkLst>
            <pc:docMk/>
            <pc:sldMk cId="2492724694" sldId="2147478590"/>
            <ac:spMk id="6" creationId="{DC2E1113-FAF5-41AE-BDD4-3FF386B21743}"/>
          </ac:spMkLst>
        </pc:spChg>
        <pc:spChg chg="add del mod ord">
          <ac:chgData name="Henry Jammes" userId="5f22554b-fd15-4676-8c82-dc6122af2a80" providerId="ADAL" clId="{53CE91EE-E1F8-4CF6-8AAC-10A3BE600A7C}" dt="2023-04-06T16:07:20.681" v="4356" actId="700"/>
          <ac:spMkLst>
            <pc:docMk/>
            <pc:sldMk cId="2492724694" sldId="2147478590"/>
            <ac:spMk id="7" creationId="{AD275352-8085-6060-B7FA-8D363CC2C9B7}"/>
          </ac:spMkLst>
        </pc:spChg>
        <pc:spChg chg="add del mod ord">
          <ac:chgData name="Henry Jammes" userId="5f22554b-fd15-4676-8c82-dc6122af2a80" providerId="ADAL" clId="{53CE91EE-E1F8-4CF6-8AAC-10A3BE600A7C}" dt="2023-04-06T16:07:20.681" v="4356" actId="700"/>
          <ac:spMkLst>
            <pc:docMk/>
            <pc:sldMk cId="2492724694" sldId="2147478590"/>
            <ac:spMk id="8" creationId="{E23DB94F-C202-1E42-5DB5-2EF3FB61F9AC}"/>
          </ac:spMkLst>
        </pc:spChg>
        <pc:spChg chg="add del mod ord">
          <ac:chgData name="Henry Jammes" userId="5f22554b-fd15-4676-8c82-dc6122af2a80" providerId="ADAL" clId="{53CE91EE-E1F8-4CF6-8AAC-10A3BE600A7C}" dt="2023-04-06T16:07:43.710" v="4382" actId="478"/>
          <ac:spMkLst>
            <pc:docMk/>
            <pc:sldMk cId="2492724694" sldId="2147478590"/>
            <ac:spMk id="10" creationId="{C13B8898-7BD8-F1D9-CAB4-F1E6F6FB29F3}"/>
          </ac:spMkLst>
        </pc:spChg>
        <pc:spChg chg="add del mod">
          <ac:chgData name="Henry Jammes" userId="5f22554b-fd15-4676-8c82-dc6122af2a80" providerId="ADAL" clId="{53CE91EE-E1F8-4CF6-8AAC-10A3BE600A7C}" dt="2023-04-07T13:06:58.673" v="8509" actId="478"/>
          <ac:spMkLst>
            <pc:docMk/>
            <pc:sldMk cId="2492724694" sldId="2147478590"/>
            <ac:spMk id="10" creationId="{CE911B02-4C0D-297B-FE4E-40484AB05FDA}"/>
          </ac:spMkLst>
        </pc:spChg>
        <pc:spChg chg="add mod ord">
          <ac:chgData name="Henry Jammes" userId="5f22554b-fd15-4676-8c82-dc6122af2a80" providerId="ADAL" clId="{53CE91EE-E1F8-4CF6-8AAC-10A3BE600A7C}" dt="2023-04-06T16:13:47.456" v="4560" actId="700"/>
          <ac:spMkLst>
            <pc:docMk/>
            <pc:sldMk cId="2492724694" sldId="2147478590"/>
            <ac:spMk id="12" creationId="{BA5291AA-063B-FB6A-AEE1-54A09CC74D0C}"/>
          </ac:spMkLst>
        </pc:spChg>
        <pc:spChg chg="add mod ord">
          <ac:chgData name="Henry Jammes" userId="5f22554b-fd15-4676-8c82-dc6122af2a80" providerId="ADAL" clId="{53CE91EE-E1F8-4CF6-8AAC-10A3BE600A7C}" dt="2023-04-06T16:13:47.456" v="4560" actId="700"/>
          <ac:spMkLst>
            <pc:docMk/>
            <pc:sldMk cId="2492724694" sldId="2147478590"/>
            <ac:spMk id="13" creationId="{C02557D2-6F8B-4DF5-3FF1-3AEB5C7E4717}"/>
          </ac:spMkLst>
        </pc:spChg>
        <pc:spChg chg="add del mod">
          <ac:chgData name="Henry Jammes" userId="5f22554b-fd15-4676-8c82-dc6122af2a80" providerId="ADAL" clId="{53CE91EE-E1F8-4CF6-8AAC-10A3BE600A7C}" dt="2023-04-07T13:07:02.131" v="8511" actId="478"/>
          <ac:spMkLst>
            <pc:docMk/>
            <pc:sldMk cId="2492724694" sldId="2147478590"/>
            <ac:spMk id="15" creationId="{362769B4-A212-1A6D-763A-7107231A6A2B}"/>
          </ac:spMkLst>
        </pc:spChg>
        <pc:spChg chg="add del mod">
          <ac:chgData name="Henry Jammes" userId="5f22554b-fd15-4676-8c82-dc6122af2a80" providerId="ADAL" clId="{53CE91EE-E1F8-4CF6-8AAC-10A3BE600A7C}" dt="2023-04-07T13:07:05.434" v="8513" actId="478"/>
          <ac:spMkLst>
            <pc:docMk/>
            <pc:sldMk cId="2492724694" sldId="2147478590"/>
            <ac:spMk id="17" creationId="{98D246F7-5050-B8F1-E816-232E49445469}"/>
          </ac:spMkLst>
        </pc:spChg>
        <pc:spChg chg="add del mod ord">
          <ac:chgData name="Henry Jammes" userId="5f22554b-fd15-4676-8c82-dc6122af2a80" providerId="ADAL" clId="{53CE91EE-E1F8-4CF6-8AAC-10A3BE600A7C}" dt="2023-04-07T12:56:59.172" v="8176" actId="478"/>
          <ac:spMkLst>
            <pc:docMk/>
            <pc:sldMk cId="2492724694" sldId="2147478590"/>
            <ac:spMk id="18" creationId="{824AF43B-2369-DDB5-1A34-A0A559FFE867}"/>
          </ac:spMkLst>
        </pc:spChg>
        <pc:spChg chg="add del mod ord">
          <ac:chgData name="Henry Jammes" userId="5f22554b-fd15-4676-8c82-dc6122af2a80" providerId="ADAL" clId="{53CE91EE-E1F8-4CF6-8AAC-10A3BE600A7C}" dt="2023-04-07T14:54:34.343" v="9900" actId="478"/>
          <ac:spMkLst>
            <pc:docMk/>
            <pc:sldMk cId="2492724694" sldId="2147478590"/>
            <ac:spMk id="19" creationId="{EAA8F046-5739-89AA-BBB4-A90A222E3994}"/>
          </ac:spMkLst>
        </pc:spChg>
        <pc:grpChg chg="del">
          <ac:chgData name="Henry Jammes" userId="5f22554b-fd15-4676-8c82-dc6122af2a80" providerId="ADAL" clId="{53CE91EE-E1F8-4CF6-8AAC-10A3BE600A7C}" dt="2023-04-06T16:07:41.304" v="4381" actId="478"/>
          <ac:grpSpMkLst>
            <pc:docMk/>
            <pc:sldMk cId="2492724694" sldId="2147478590"/>
            <ac:grpSpMk id="5" creationId="{1880F8A0-0AA6-4356-B511-4A9689853FC5}"/>
          </ac:grpSpMkLst>
        </pc:grpChg>
        <pc:graphicFrameChg chg="add mod ord modGraphic">
          <ac:chgData name="Henry Jammes" userId="5f22554b-fd15-4676-8c82-dc6122af2a80" providerId="ADAL" clId="{53CE91EE-E1F8-4CF6-8AAC-10A3BE600A7C}" dt="2023-04-07T13:10:00.171" v="8546" actId="14100"/>
          <ac:graphicFrameMkLst>
            <pc:docMk/>
            <pc:sldMk cId="2492724694" sldId="2147478590"/>
            <ac:graphicFrameMk id="2" creationId="{7C284612-225D-2BDE-C264-1D1A47FDD94E}"/>
          </ac:graphicFrameMkLst>
        </pc:graphicFrameChg>
        <pc:graphicFrameChg chg="add del mod">
          <ac:chgData name="Henry Jammes" userId="5f22554b-fd15-4676-8c82-dc6122af2a80" providerId="ADAL" clId="{53CE91EE-E1F8-4CF6-8AAC-10A3BE600A7C}" dt="2023-04-07T13:05:07.311" v="8461" actId="478"/>
          <ac:graphicFrameMkLst>
            <pc:docMk/>
            <pc:sldMk cId="2492724694" sldId="2147478590"/>
            <ac:graphicFrameMk id="4" creationId="{CCF5B195-7627-B1CC-DC25-7787214A4F2A}"/>
          </ac:graphicFrameMkLst>
        </pc:graphicFrameChg>
        <pc:graphicFrameChg chg="add del mod modGraphic">
          <ac:chgData name="Henry Jammes" userId="5f22554b-fd15-4676-8c82-dc6122af2a80" providerId="ADAL" clId="{53CE91EE-E1F8-4CF6-8AAC-10A3BE600A7C}" dt="2023-04-07T13:07:58.244" v="8537" actId="478"/>
          <ac:graphicFrameMkLst>
            <pc:docMk/>
            <pc:sldMk cId="2492724694" sldId="2147478590"/>
            <ac:graphicFrameMk id="7" creationId="{E34ECDE1-54DC-194D-CBB0-8BEE56A26649}"/>
          </ac:graphicFrameMkLst>
        </pc:graphicFrameChg>
        <pc:graphicFrameChg chg="del mod modGraphic">
          <ac:chgData name="Henry Jammes" userId="5f22554b-fd15-4676-8c82-dc6122af2a80" providerId="ADAL" clId="{53CE91EE-E1F8-4CF6-8AAC-10A3BE600A7C}" dt="2023-04-07T13:00:54.183" v="8320" actId="478"/>
          <ac:graphicFrameMkLst>
            <pc:docMk/>
            <pc:sldMk cId="2492724694" sldId="2147478590"/>
            <ac:graphicFrameMk id="9" creationId="{617B614A-DF0F-4FF1-A7A5-80C08D0FF10D}"/>
          </ac:graphicFrameMkLst>
        </pc:graphicFrameChg>
        <pc:graphicFrameChg chg="del mod modGraphic">
          <ac:chgData name="Henry Jammes" userId="5f22554b-fd15-4676-8c82-dc6122af2a80" providerId="ADAL" clId="{53CE91EE-E1F8-4CF6-8AAC-10A3BE600A7C}" dt="2023-04-07T12:56:56.291" v="8175" actId="478"/>
          <ac:graphicFrameMkLst>
            <pc:docMk/>
            <pc:sldMk cId="2492724694" sldId="2147478590"/>
            <ac:graphicFrameMk id="11" creationId="{7F84ED60-0966-48C5-93DA-922106FDE6CE}"/>
          </ac:graphicFrameMkLst>
        </pc:graphicFrameChg>
      </pc:sldChg>
      <pc:sldChg chg="modSp new mod">
        <pc:chgData name="Henry Jammes" userId="5f22554b-fd15-4676-8c82-dc6122af2a80" providerId="ADAL" clId="{53CE91EE-E1F8-4CF6-8AAC-10A3BE600A7C}" dt="2023-05-01T15:58:18.131" v="10421"/>
        <pc:sldMkLst>
          <pc:docMk/>
          <pc:sldMk cId="1292472812" sldId="2147478591"/>
        </pc:sldMkLst>
        <pc:spChg chg="mod">
          <ac:chgData name="Henry Jammes" userId="5f22554b-fd15-4676-8c82-dc6122af2a80" providerId="ADAL" clId="{53CE91EE-E1F8-4CF6-8AAC-10A3BE600A7C}" dt="2023-04-07T11:50:54.499" v="6074" actId="20577"/>
          <ac:spMkLst>
            <pc:docMk/>
            <pc:sldMk cId="1292472812" sldId="2147478591"/>
            <ac:spMk id="2" creationId="{365BD54C-95AC-63C5-82FA-5E62A71DE361}"/>
          </ac:spMkLst>
        </pc:spChg>
        <pc:spChg chg="mod">
          <ac:chgData name="Henry Jammes" userId="5f22554b-fd15-4676-8c82-dc6122af2a80" providerId="ADAL" clId="{53CE91EE-E1F8-4CF6-8AAC-10A3BE600A7C}" dt="2023-04-07T11:52:33.543" v="6293" actId="20577"/>
          <ac:spMkLst>
            <pc:docMk/>
            <pc:sldMk cId="1292472812" sldId="2147478591"/>
            <ac:spMk id="3" creationId="{9336CF33-D616-D154-33E8-DC4AAA9E057E}"/>
          </ac:spMkLst>
        </pc:spChg>
        <pc:spChg chg="mod">
          <ac:chgData name="Henry Jammes" userId="5f22554b-fd15-4676-8c82-dc6122af2a80" providerId="ADAL" clId="{53CE91EE-E1F8-4CF6-8AAC-10A3BE600A7C}" dt="2023-05-01T15:58:18.131" v="10421"/>
          <ac:spMkLst>
            <pc:docMk/>
            <pc:sldMk cId="1292472812" sldId="2147478591"/>
            <ac:spMk id="5" creationId="{88D91FF2-AB25-6330-35A9-10E845A0D34B}"/>
          </ac:spMkLst>
        </pc:spChg>
      </pc:sldChg>
      <pc:sldChg chg="modSp add mod delCm modCm">
        <pc:chgData name="Henry Jammes" userId="5f22554b-fd15-4676-8c82-dc6122af2a80" providerId="ADAL" clId="{53CE91EE-E1F8-4CF6-8AAC-10A3BE600A7C}" dt="2023-05-01T16:06:54.608" v="10584" actId="20577"/>
        <pc:sldMkLst>
          <pc:docMk/>
          <pc:sldMk cId="1128778430" sldId="2147478592"/>
        </pc:sldMkLst>
        <pc:spChg chg="mod">
          <ac:chgData name="Henry Jammes" userId="5f22554b-fd15-4676-8c82-dc6122af2a80" providerId="ADAL" clId="{53CE91EE-E1F8-4CF6-8AAC-10A3BE600A7C}" dt="2023-04-07T11:57:06.628" v="6645" actId="20577"/>
          <ac:spMkLst>
            <pc:docMk/>
            <pc:sldMk cId="1128778430" sldId="2147478592"/>
            <ac:spMk id="2" creationId="{365BD54C-95AC-63C5-82FA-5E62A71DE361}"/>
          </ac:spMkLst>
        </pc:spChg>
        <pc:spChg chg="mod">
          <ac:chgData name="Henry Jammes" userId="5f22554b-fd15-4676-8c82-dc6122af2a80" providerId="ADAL" clId="{53CE91EE-E1F8-4CF6-8AAC-10A3BE600A7C}" dt="2023-04-07T11:54:04.760" v="6432" actId="20577"/>
          <ac:spMkLst>
            <pc:docMk/>
            <pc:sldMk cId="1128778430" sldId="2147478592"/>
            <ac:spMk id="3" creationId="{9336CF33-D616-D154-33E8-DC4AAA9E057E}"/>
          </ac:spMkLst>
        </pc:spChg>
        <pc:spChg chg="mod">
          <ac:chgData name="Henry Jammes" userId="5f22554b-fd15-4676-8c82-dc6122af2a80" providerId="ADAL" clId="{53CE91EE-E1F8-4CF6-8AAC-10A3BE600A7C}" dt="2023-05-01T16:06:54.608" v="10584" actId="20577"/>
          <ac:spMkLst>
            <pc:docMk/>
            <pc:sldMk cId="1128778430" sldId="2147478592"/>
            <ac:spMk id="4" creationId="{DF484FBF-4A17-E53A-9219-56A49CD11632}"/>
          </ac:spMkLst>
        </pc:spChg>
        <pc:spChg chg="mod">
          <ac:chgData name="Henry Jammes" userId="5f22554b-fd15-4676-8c82-dc6122af2a80" providerId="ADAL" clId="{53CE91EE-E1F8-4CF6-8AAC-10A3BE600A7C}" dt="2023-04-07T13:13:39.759" v="8603" actId="6549"/>
          <ac:spMkLst>
            <pc:docMk/>
            <pc:sldMk cId="1128778430" sldId="2147478592"/>
            <ac:spMk id="5" creationId="{88D91FF2-AB25-6330-35A9-10E845A0D34B}"/>
          </ac:spMkLst>
        </pc:sp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53CE91EE-E1F8-4CF6-8AAC-10A3BE600A7C}" dt="2023-05-01T16:01:47.375" v="10423"/>
              <pc2:cmMkLst xmlns:pc2="http://schemas.microsoft.com/office/powerpoint/2019/9/main/command">
                <pc:docMk/>
                <pc:sldMk cId="1128778430" sldId="2147478592"/>
                <pc2:cmMk id="{1907D595-680D-4C95-8FFA-F1DBD84A8182}"/>
              </pc2:cmMkLst>
            </pc226:cmChg>
          </p:ext>
        </pc:extLst>
      </pc:sldChg>
      <pc:sldChg chg="modSp new mod">
        <pc:chgData name="Henry Jammes" userId="5f22554b-fd15-4676-8c82-dc6122af2a80" providerId="ADAL" clId="{53CE91EE-E1F8-4CF6-8AAC-10A3BE600A7C}" dt="2023-04-07T13:13:36.334" v="8602" actId="6549"/>
        <pc:sldMkLst>
          <pc:docMk/>
          <pc:sldMk cId="912133152" sldId="2147478593"/>
        </pc:sldMkLst>
        <pc:spChg chg="mod">
          <ac:chgData name="Henry Jammes" userId="5f22554b-fd15-4676-8c82-dc6122af2a80" providerId="ADAL" clId="{53CE91EE-E1F8-4CF6-8AAC-10A3BE600A7C}" dt="2023-04-07T11:53:00.362" v="6320" actId="20577"/>
          <ac:spMkLst>
            <pc:docMk/>
            <pc:sldMk cId="912133152" sldId="2147478593"/>
            <ac:spMk id="2" creationId="{862C6C7D-2D53-367B-D84F-06E8A0D4F008}"/>
          </ac:spMkLst>
        </pc:spChg>
        <pc:spChg chg="mod">
          <ac:chgData name="Henry Jammes" userId="5f22554b-fd15-4676-8c82-dc6122af2a80" providerId="ADAL" clId="{53CE91EE-E1F8-4CF6-8AAC-10A3BE600A7C}" dt="2023-04-07T11:53:17.260" v="6399" actId="20577"/>
          <ac:spMkLst>
            <pc:docMk/>
            <pc:sldMk cId="912133152" sldId="2147478593"/>
            <ac:spMk id="3" creationId="{47C231C3-6D02-AA3C-5144-03B6844D1FB2}"/>
          </ac:spMkLst>
        </pc:spChg>
        <pc:spChg chg="mod">
          <ac:chgData name="Henry Jammes" userId="5f22554b-fd15-4676-8c82-dc6122af2a80" providerId="ADAL" clId="{53CE91EE-E1F8-4CF6-8AAC-10A3BE600A7C}" dt="2023-04-07T12:11:19.974" v="7141" actId="20577"/>
          <ac:spMkLst>
            <pc:docMk/>
            <pc:sldMk cId="912133152" sldId="2147478593"/>
            <ac:spMk id="4" creationId="{0BEB4714-C061-A67C-00AD-E55F560939CC}"/>
          </ac:spMkLst>
        </pc:spChg>
        <pc:spChg chg="mod">
          <ac:chgData name="Henry Jammes" userId="5f22554b-fd15-4676-8c82-dc6122af2a80" providerId="ADAL" clId="{53CE91EE-E1F8-4CF6-8AAC-10A3BE600A7C}" dt="2023-04-07T13:13:36.334" v="8602" actId="6549"/>
          <ac:spMkLst>
            <pc:docMk/>
            <pc:sldMk cId="912133152" sldId="2147478593"/>
            <ac:spMk id="5" creationId="{DCD4E98D-B84C-8637-C0C2-96DA0EB4405A}"/>
          </ac:spMkLst>
        </pc:spChg>
      </pc:sldChg>
      <pc:sldChg chg="modSp add mod">
        <pc:chgData name="Henry Jammes" userId="5f22554b-fd15-4676-8c82-dc6122af2a80" providerId="ADAL" clId="{53CE91EE-E1F8-4CF6-8AAC-10A3BE600A7C}" dt="2023-04-07T13:13:33.457" v="8600" actId="6549"/>
        <pc:sldMkLst>
          <pc:docMk/>
          <pc:sldMk cId="76006162" sldId="2147478594"/>
        </pc:sldMkLst>
        <pc:spChg chg="mod">
          <ac:chgData name="Henry Jammes" userId="5f22554b-fd15-4676-8c82-dc6122af2a80" providerId="ADAL" clId="{53CE91EE-E1F8-4CF6-8AAC-10A3BE600A7C}" dt="2023-04-07T11:54:18.033" v="6445" actId="20577"/>
          <ac:spMkLst>
            <pc:docMk/>
            <pc:sldMk cId="76006162" sldId="2147478594"/>
            <ac:spMk id="2" creationId="{862C6C7D-2D53-367B-D84F-06E8A0D4F008}"/>
          </ac:spMkLst>
        </pc:spChg>
        <pc:spChg chg="mod">
          <ac:chgData name="Henry Jammes" userId="5f22554b-fd15-4676-8c82-dc6122af2a80" providerId="ADAL" clId="{53CE91EE-E1F8-4CF6-8AAC-10A3BE600A7C}" dt="2023-04-07T11:54:37.429" v="6508" actId="20577"/>
          <ac:spMkLst>
            <pc:docMk/>
            <pc:sldMk cId="76006162" sldId="2147478594"/>
            <ac:spMk id="3" creationId="{47C231C3-6D02-AA3C-5144-03B6844D1FB2}"/>
          </ac:spMkLst>
        </pc:spChg>
        <pc:spChg chg="mod">
          <ac:chgData name="Henry Jammes" userId="5f22554b-fd15-4676-8c82-dc6122af2a80" providerId="ADAL" clId="{53CE91EE-E1F8-4CF6-8AAC-10A3BE600A7C}" dt="2023-04-07T13:13:33.457" v="8600" actId="6549"/>
          <ac:spMkLst>
            <pc:docMk/>
            <pc:sldMk cId="76006162" sldId="2147478594"/>
            <ac:spMk id="5" creationId="{DCD4E98D-B84C-8637-C0C2-96DA0EB4405A}"/>
          </ac:spMkLst>
        </pc:spChg>
      </pc:sldChg>
      <pc:sldChg chg="addSp modSp add del mod">
        <pc:chgData name="Henry Jammes" userId="5f22554b-fd15-4676-8c82-dc6122af2a80" providerId="ADAL" clId="{53CE91EE-E1F8-4CF6-8AAC-10A3BE600A7C}" dt="2023-04-07T11:58:07.483" v="6698" actId="47"/>
        <pc:sldMkLst>
          <pc:docMk/>
          <pc:sldMk cId="1655086301" sldId="2147478595"/>
        </pc:sldMkLst>
        <pc:spChg chg="mod">
          <ac:chgData name="Henry Jammes" userId="5f22554b-fd15-4676-8c82-dc6122af2a80" providerId="ADAL" clId="{53CE91EE-E1F8-4CF6-8AAC-10A3BE600A7C}" dt="2023-04-07T11:55:09.470" v="6523" actId="20577"/>
          <ac:spMkLst>
            <pc:docMk/>
            <pc:sldMk cId="1655086301" sldId="2147478595"/>
            <ac:spMk id="3" creationId="{C046D201-F7EA-000D-C63C-4EE4CB679A20}"/>
          </ac:spMkLst>
        </pc:spChg>
        <pc:spChg chg="add mod">
          <ac:chgData name="Henry Jammes" userId="5f22554b-fd15-4676-8c82-dc6122af2a80" providerId="ADAL" clId="{53CE91EE-E1F8-4CF6-8AAC-10A3BE600A7C}" dt="2023-04-07T11:55:35.392" v="6527" actId="1076"/>
          <ac:spMkLst>
            <pc:docMk/>
            <pc:sldMk cId="1655086301" sldId="2147478595"/>
            <ac:spMk id="5" creationId="{CF5A28C8-69E2-49BA-7755-7926C9DD7780}"/>
          </ac:spMkLst>
        </pc:spChg>
      </pc:sldChg>
      <pc:sldChg chg="addSp delSp modSp add mod modClrScheme chgLayout">
        <pc:chgData name="Henry Jammes" userId="5f22554b-fd15-4676-8c82-dc6122af2a80" providerId="ADAL" clId="{53CE91EE-E1F8-4CF6-8AAC-10A3BE600A7C}" dt="2023-04-07T11:58:59.937" v="6713" actId="20577"/>
        <pc:sldMkLst>
          <pc:docMk/>
          <pc:sldMk cId="3937563190" sldId="2147478596"/>
        </pc:sldMkLst>
        <pc:spChg chg="mod ord">
          <ac:chgData name="Henry Jammes" userId="5f22554b-fd15-4676-8c82-dc6122af2a80" providerId="ADAL" clId="{53CE91EE-E1F8-4CF6-8AAC-10A3BE600A7C}" dt="2023-04-07T11:58:59.937" v="6713" actId="20577"/>
          <ac:spMkLst>
            <pc:docMk/>
            <pc:sldMk cId="3937563190" sldId="2147478596"/>
            <ac:spMk id="2" creationId="{F81F0AEF-8F74-2124-CAB0-96F8A20CD203}"/>
          </ac:spMkLst>
        </pc:spChg>
        <pc:spChg chg="mod ord">
          <ac:chgData name="Henry Jammes" userId="5f22554b-fd15-4676-8c82-dc6122af2a80" providerId="ADAL" clId="{53CE91EE-E1F8-4CF6-8AAC-10A3BE600A7C}" dt="2023-04-07T11:57:30.412" v="6689" actId="20577"/>
          <ac:spMkLst>
            <pc:docMk/>
            <pc:sldMk cId="3937563190" sldId="2147478596"/>
            <ac:spMk id="3" creationId="{C046D201-F7EA-000D-C63C-4EE4CB679A20}"/>
          </ac:spMkLst>
        </pc:spChg>
        <pc:spChg chg="add del mod">
          <ac:chgData name="Henry Jammes" userId="5f22554b-fd15-4676-8c82-dc6122af2a80" providerId="ADAL" clId="{53CE91EE-E1F8-4CF6-8AAC-10A3BE600A7C}" dt="2023-04-07T11:56:02.970" v="6536"/>
          <ac:spMkLst>
            <pc:docMk/>
            <pc:sldMk cId="3937563190" sldId="2147478596"/>
            <ac:spMk id="4" creationId="{786C3B8B-DDFF-A9B5-8B07-8F6D48F6DEF7}"/>
          </ac:spMkLst>
        </pc:spChg>
        <pc:spChg chg="add del mod">
          <ac:chgData name="Henry Jammes" userId="5f22554b-fd15-4676-8c82-dc6122af2a80" providerId="ADAL" clId="{53CE91EE-E1F8-4CF6-8AAC-10A3BE600A7C}" dt="2023-04-07T11:56:02.970" v="6536"/>
          <ac:spMkLst>
            <pc:docMk/>
            <pc:sldMk cId="3937563190" sldId="2147478596"/>
            <ac:spMk id="5" creationId="{24778097-4C8D-E948-B583-867F17D6CF5C}"/>
          </ac:spMkLst>
        </pc:spChg>
        <pc:spChg chg="add del mod">
          <ac:chgData name="Henry Jammes" userId="5f22554b-fd15-4676-8c82-dc6122af2a80" providerId="ADAL" clId="{53CE91EE-E1F8-4CF6-8AAC-10A3BE600A7C}" dt="2023-04-07T11:56:18.318" v="6540" actId="478"/>
          <ac:spMkLst>
            <pc:docMk/>
            <pc:sldMk cId="3937563190" sldId="2147478596"/>
            <ac:spMk id="6" creationId="{96C987D2-4FFF-5D66-8E71-E89EAB06ACC0}"/>
          </ac:spMkLst>
        </pc:spChg>
      </pc:sldChg>
      <pc:sldChg chg="modSp add mod">
        <pc:chgData name="Henry Jammes" userId="5f22554b-fd15-4676-8c82-dc6122af2a80" providerId="ADAL" clId="{53CE91EE-E1F8-4CF6-8AAC-10A3BE600A7C}" dt="2023-04-13T17:25:06.580" v="9971" actId="20577"/>
        <pc:sldMkLst>
          <pc:docMk/>
          <pc:sldMk cId="1510497753" sldId="2147478597"/>
        </pc:sldMkLst>
        <pc:spChg chg="mod">
          <ac:chgData name="Henry Jammes" userId="5f22554b-fd15-4676-8c82-dc6122af2a80" providerId="ADAL" clId="{53CE91EE-E1F8-4CF6-8AAC-10A3BE600A7C}" dt="2023-04-07T11:58:56.239" v="6712" actId="20577"/>
          <ac:spMkLst>
            <pc:docMk/>
            <pc:sldMk cId="1510497753" sldId="2147478597"/>
            <ac:spMk id="2" creationId="{F81F0AEF-8F74-2124-CAB0-96F8A20CD203}"/>
          </ac:spMkLst>
        </pc:spChg>
        <pc:spChg chg="mod">
          <ac:chgData name="Henry Jammes" userId="5f22554b-fd15-4676-8c82-dc6122af2a80" providerId="ADAL" clId="{53CE91EE-E1F8-4CF6-8AAC-10A3BE600A7C}" dt="2023-04-13T17:25:06.580" v="9971" actId="20577"/>
          <ac:spMkLst>
            <pc:docMk/>
            <pc:sldMk cId="1510497753" sldId="2147478597"/>
            <ac:spMk id="3" creationId="{C046D201-F7EA-000D-C63C-4EE4CB679A20}"/>
          </ac:spMkLst>
        </pc:spChg>
      </pc:sldChg>
      <pc:sldChg chg="modSp new mod">
        <pc:chgData name="Henry Jammes" userId="5f22554b-fd15-4676-8c82-dc6122af2a80" providerId="ADAL" clId="{53CE91EE-E1F8-4CF6-8AAC-10A3BE600A7C}" dt="2023-04-07T13:13:31.601" v="8599" actId="6549"/>
        <pc:sldMkLst>
          <pc:docMk/>
          <pc:sldMk cId="810424239" sldId="2147478598"/>
        </pc:sldMkLst>
        <pc:spChg chg="mod">
          <ac:chgData name="Henry Jammes" userId="5f22554b-fd15-4676-8c82-dc6122af2a80" providerId="ADAL" clId="{53CE91EE-E1F8-4CF6-8AAC-10A3BE600A7C}" dt="2023-04-07T12:13:12.204" v="7210" actId="20577"/>
          <ac:spMkLst>
            <pc:docMk/>
            <pc:sldMk cId="810424239" sldId="2147478598"/>
            <ac:spMk id="2" creationId="{CEF3C980-82C0-0EAD-EA82-555306C7F1A5}"/>
          </ac:spMkLst>
        </pc:spChg>
        <pc:spChg chg="mod">
          <ac:chgData name="Henry Jammes" userId="5f22554b-fd15-4676-8c82-dc6122af2a80" providerId="ADAL" clId="{53CE91EE-E1F8-4CF6-8AAC-10A3BE600A7C}" dt="2023-04-07T12:13:38.955" v="7301" actId="20577"/>
          <ac:spMkLst>
            <pc:docMk/>
            <pc:sldMk cId="810424239" sldId="2147478598"/>
            <ac:spMk id="3" creationId="{ADF97978-77A3-65F8-52CE-6AE9A3C013CA}"/>
          </ac:spMkLst>
        </pc:spChg>
        <pc:spChg chg="mod">
          <ac:chgData name="Henry Jammes" userId="5f22554b-fd15-4676-8c82-dc6122af2a80" providerId="ADAL" clId="{53CE91EE-E1F8-4CF6-8AAC-10A3BE600A7C}" dt="2023-04-07T12:13:45.189" v="7304" actId="20577"/>
          <ac:spMkLst>
            <pc:docMk/>
            <pc:sldMk cId="810424239" sldId="2147478598"/>
            <ac:spMk id="4" creationId="{3E60BF59-0168-9891-450A-7C6D77FEE5C5}"/>
          </ac:spMkLst>
        </pc:spChg>
        <pc:spChg chg="mod">
          <ac:chgData name="Henry Jammes" userId="5f22554b-fd15-4676-8c82-dc6122af2a80" providerId="ADAL" clId="{53CE91EE-E1F8-4CF6-8AAC-10A3BE600A7C}" dt="2023-04-07T13:13:31.601" v="8599" actId="6549"/>
          <ac:spMkLst>
            <pc:docMk/>
            <pc:sldMk cId="810424239" sldId="2147478598"/>
            <ac:spMk id="5" creationId="{FD7AE57B-60EC-FDB5-FA89-3BC561C444F3}"/>
          </ac:spMkLst>
        </pc:spChg>
      </pc:sldChg>
      <pc:sldChg chg="add del">
        <pc:chgData name="Henry Jammes" userId="5f22554b-fd15-4676-8c82-dc6122af2a80" providerId="ADAL" clId="{53CE91EE-E1F8-4CF6-8AAC-10A3BE600A7C}" dt="2023-04-07T12:00:54.614" v="6758" actId="47"/>
        <pc:sldMkLst>
          <pc:docMk/>
          <pc:sldMk cId="3429151444" sldId="2147478599"/>
        </pc:sldMkLst>
      </pc:sldChg>
      <pc:sldChg chg="modSp add mod ord">
        <pc:chgData name="Henry Jammes" userId="5f22554b-fd15-4676-8c82-dc6122af2a80" providerId="ADAL" clId="{53CE91EE-E1F8-4CF6-8AAC-10A3BE600A7C}" dt="2023-05-01T16:06:16.358" v="10553" actId="20577"/>
        <pc:sldMkLst>
          <pc:docMk/>
          <pc:sldMk cId="1592496502" sldId="2147478600"/>
        </pc:sldMkLst>
        <pc:spChg chg="mod">
          <ac:chgData name="Henry Jammes" userId="5f22554b-fd15-4676-8c82-dc6122af2a80" providerId="ADAL" clId="{53CE91EE-E1F8-4CF6-8AAC-10A3BE600A7C}" dt="2023-04-07T11:58:47.161" v="6709"/>
          <ac:spMkLst>
            <pc:docMk/>
            <pc:sldMk cId="1592496502" sldId="2147478600"/>
            <ac:spMk id="2" creationId="{F81F0AEF-8F74-2124-CAB0-96F8A20CD203}"/>
          </ac:spMkLst>
        </pc:spChg>
        <pc:spChg chg="mod">
          <ac:chgData name="Henry Jammes" userId="5f22554b-fd15-4676-8c82-dc6122af2a80" providerId="ADAL" clId="{53CE91EE-E1F8-4CF6-8AAC-10A3BE600A7C}" dt="2023-05-01T16:06:16.358" v="10553" actId="20577"/>
          <ac:spMkLst>
            <pc:docMk/>
            <pc:sldMk cId="1592496502" sldId="2147478600"/>
            <ac:spMk id="3" creationId="{C046D201-F7EA-000D-C63C-4EE4CB679A20}"/>
          </ac:spMkLst>
        </pc:spChg>
      </pc:sldChg>
      <pc:sldChg chg="modSp new mod">
        <pc:chgData name="Henry Jammes" userId="5f22554b-fd15-4676-8c82-dc6122af2a80" providerId="ADAL" clId="{53CE91EE-E1F8-4CF6-8AAC-10A3BE600A7C}" dt="2023-04-07T13:13:14.838" v="8587" actId="6549"/>
        <pc:sldMkLst>
          <pc:docMk/>
          <pc:sldMk cId="1101019302" sldId="2147478601"/>
        </pc:sldMkLst>
        <pc:spChg chg="mod">
          <ac:chgData name="Henry Jammes" userId="5f22554b-fd15-4676-8c82-dc6122af2a80" providerId="ADAL" clId="{53CE91EE-E1F8-4CF6-8AAC-10A3BE600A7C}" dt="2023-04-07T12:12:03.495" v="7147" actId="20577"/>
          <ac:spMkLst>
            <pc:docMk/>
            <pc:sldMk cId="1101019302" sldId="2147478601"/>
            <ac:spMk id="2" creationId="{115E1675-FB05-30F2-37F6-3C82DF76B6F7}"/>
          </ac:spMkLst>
        </pc:spChg>
        <pc:spChg chg="mod">
          <ac:chgData name="Henry Jammes" userId="5f22554b-fd15-4676-8c82-dc6122af2a80" providerId="ADAL" clId="{53CE91EE-E1F8-4CF6-8AAC-10A3BE600A7C}" dt="2023-04-07T12:12:09.045" v="7149" actId="20577"/>
          <ac:spMkLst>
            <pc:docMk/>
            <pc:sldMk cId="1101019302" sldId="2147478601"/>
            <ac:spMk id="3" creationId="{CB763348-A52F-A614-5B47-06AA68B96C55}"/>
          </ac:spMkLst>
        </pc:spChg>
        <pc:spChg chg="mod">
          <ac:chgData name="Henry Jammes" userId="5f22554b-fd15-4676-8c82-dc6122af2a80" providerId="ADAL" clId="{53CE91EE-E1F8-4CF6-8AAC-10A3BE600A7C}" dt="2023-04-07T12:12:16.943" v="7154" actId="20577"/>
          <ac:spMkLst>
            <pc:docMk/>
            <pc:sldMk cId="1101019302" sldId="2147478601"/>
            <ac:spMk id="4" creationId="{D9B38A2B-9E29-84AC-3185-EDD79A09F1B3}"/>
          </ac:spMkLst>
        </pc:spChg>
        <pc:spChg chg="mod">
          <ac:chgData name="Henry Jammes" userId="5f22554b-fd15-4676-8c82-dc6122af2a80" providerId="ADAL" clId="{53CE91EE-E1F8-4CF6-8AAC-10A3BE600A7C}" dt="2023-04-07T13:13:14.838" v="8587" actId="6549"/>
          <ac:spMkLst>
            <pc:docMk/>
            <pc:sldMk cId="1101019302" sldId="2147478601"/>
            <ac:spMk id="5" creationId="{C988E342-EBAA-BB53-15BA-7EACFA68601A}"/>
          </ac:spMkLst>
        </pc:spChg>
      </pc:sldChg>
      <pc:sldChg chg="modSp add mod ord">
        <pc:chgData name="Henry Jammes" userId="5f22554b-fd15-4676-8c82-dc6122af2a80" providerId="ADAL" clId="{53CE91EE-E1F8-4CF6-8AAC-10A3BE600A7C}" dt="2023-04-28T06:06:52.549" v="10042" actId="20577"/>
        <pc:sldMkLst>
          <pc:docMk/>
          <pc:sldMk cId="3853417591" sldId="2147478602"/>
        </pc:sldMkLst>
        <pc:spChg chg="mod">
          <ac:chgData name="Henry Jammes" userId="5f22554b-fd15-4676-8c82-dc6122af2a80" providerId="ADAL" clId="{53CE91EE-E1F8-4CF6-8AAC-10A3BE600A7C}" dt="2023-04-07T12:00:49.784" v="6757" actId="20577"/>
          <ac:spMkLst>
            <pc:docMk/>
            <pc:sldMk cId="3853417591" sldId="2147478602"/>
            <ac:spMk id="2" creationId="{F81F0AEF-8F74-2124-CAB0-96F8A20CD203}"/>
          </ac:spMkLst>
        </pc:spChg>
        <pc:spChg chg="mod">
          <ac:chgData name="Henry Jammes" userId="5f22554b-fd15-4676-8c82-dc6122af2a80" providerId="ADAL" clId="{53CE91EE-E1F8-4CF6-8AAC-10A3BE600A7C}" dt="2023-04-28T06:06:52.549" v="10042" actId="20577"/>
          <ac:spMkLst>
            <pc:docMk/>
            <pc:sldMk cId="3853417591" sldId="2147478602"/>
            <ac:spMk id="3" creationId="{C046D201-F7EA-000D-C63C-4EE4CB679A20}"/>
          </ac:spMkLst>
        </pc:spChg>
      </pc:sldChg>
      <pc:sldChg chg="modSp add mod ord">
        <pc:chgData name="Henry Jammes" userId="5f22554b-fd15-4676-8c82-dc6122af2a80" providerId="ADAL" clId="{53CE91EE-E1F8-4CF6-8AAC-10A3BE600A7C}" dt="2023-04-07T12:08:19.726" v="6935"/>
        <pc:sldMkLst>
          <pc:docMk/>
          <pc:sldMk cId="894588597" sldId="2147478603"/>
        </pc:sldMkLst>
        <pc:spChg chg="mod">
          <ac:chgData name="Henry Jammes" userId="5f22554b-fd15-4676-8c82-dc6122af2a80" providerId="ADAL" clId="{53CE91EE-E1F8-4CF6-8AAC-10A3BE600A7C}" dt="2023-04-07T12:02:39.041" v="6858" actId="207"/>
          <ac:spMkLst>
            <pc:docMk/>
            <pc:sldMk cId="894588597" sldId="2147478603"/>
            <ac:spMk id="2" creationId="{F81F0AEF-8F74-2124-CAB0-96F8A20CD203}"/>
          </ac:spMkLst>
        </pc:spChg>
        <pc:spChg chg="mod">
          <ac:chgData name="Henry Jammes" userId="5f22554b-fd15-4676-8c82-dc6122af2a80" providerId="ADAL" clId="{53CE91EE-E1F8-4CF6-8AAC-10A3BE600A7C}" dt="2023-04-07T12:02:28.855" v="6856" actId="20577"/>
          <ac:spMkLst>
            <pc:docMk/>
            <pc:sldMk cId="894588597" sldId="2147478603"/>
            <ac:spMk id="3" creationId="{C046D201-F7EA-000D-C63C-4EE4CB679A20}"/>
          </ac:spMkLst>
        </pc:spChg>
      </pc:sldChg>
      <pc:sldChg chg="new del">
        <pc:chgData name="Henry Jammes" userId="5f22554b-fd15-4676-8c82-dc6122af2a80" providerId="ADAL" clId="{53CE91EE-E1F8-4CF6-8AAC-10A3BE600A7C}" dt="2023-04-07T12:02:45.398" v="6861" actId="47"/>
        <pc:sldMkLst>
          <pc:docMk/>
          <pc:sldMk cId="3155786482" sldId="2147478604"/>
        </pc:sldMkLst>
      </pc:sldChg>
      <pc:sldChg chg="modSp new mod ord">
        <pc:chgData name="Henry Jammes" userId="5f22554b-fd15-4676-8c82-dc6122af2a80" providerId="ADAL" clId="{53CE91EE-E1F8-4CF6-8AAC-10A3BE600A7C}" dt="2023-04-07T13:13:05.672" v="8583" actId="6549"/>
        <pc:sldMkLst>
          <pc:docMk/>
          <pc:sldMk cId="2270400066" sldId="2147478605"/>
        </pc:sldMkLst>
        <pc:spChg chg="mod">
          <ac:chgData name="Henry Jammes" userId="5f22554b-fd15-4676-8c82-dc6122af2a80" providerId="ADAL" clId="{53CE91EE-E1F8-4CF6-8AAC-10A3BE600A7C}" dt="2023-04-07T13:13:05.672" v="8583" actId="6549"/>
          <ac:spMkLst>
            <pc:docMk/>
            <pc:sldMk cId="2270400066" sldId="2147478605"/>
            <ac:spMk id="5" creationId="{DCA2CAEC-335B-119E-2CB4-311BEBFBA992}"/>
          </ac:spMkLst>
        </pc:spChg>
      </pc:sldChg>
      <pc:sldChg chg="addSp delSp modSp new mod">
        <pc:chgData name="Henry Jammes" userId="5f22554b-fd15-4676-8c82-dc6122af2a80" providerId="ADAL" clId="{53CE91EE-E1F8-4CF6-8AAC-10A3BE600A7C}" dt="2023-04-07T12:25:22.738" v="8014" actId="20577"/>
        <pc:sldMkLst>
          <pc:docMk/>
          <pc:sldMk cId="3137727299" sldId="2147478606"/>
        </pc:sldMkLst>
        <pc:spChg chg="mod">
          <ac:chgData name="Henry Jammes" userId="5f22554b-fd15-4676-8c82-dc6122af2a80" providerId="ADAL" clId="{53CE91EE-E1F8-4CF6-8AAC-10A3BE600A7C}" dt="2023-04-07T12:25:22.738" v="8014" actId="20577"/>
          <ac:spMkLst>
            <pc:docMk/>
            <pc:sldMk cId="3137727299" sldId="2147478606"/>
            <ac:spMk id="2" creationId="{F5CBAF58-5D88-5198-31B4-DD9916692427}"/>
          </ac:spMkLst>
        </pc:spChg>
        <pc:spChg chg="mod">
          <ac:chgData name="Henry Jammes" userId="5f22554b-fd15-4676-8c82-dc6122af2a80" providerId="ADAL" clId="{53CE91EE-E1F8-4CF6-8AAC-10A3BE600A7C}" dt="2023-04-07T12:03:31.474" v="6871"/>
          <ac:spMkLst>
            <pc:docMk/>
            <pc:sldMk cId="3137727299" sldId="2147478606"/>
            <ac:spMk id="3" creationId="{12FE072A-FD0F-AA19-FC74-BC7F6FFFC4B0}"/>
          </ac:spMkLst>
        </pc:spChg>
        <pc:spChg chg="add del mod">
          <ac:chgData name="Henry Jammes" userId="5f22554b-fd15-4676-8c82-dc6122af2a80" providerId="ADAL" clId="{53CE91EE-E1F8-4CF6-8AAC-10A3BE600A7C}" dt="2023-04-07T12:03:31.474" v="6871"/>
          <ac:spMkLst>
            <pc:docMk/>
            <pc:sldMk cId="3137727299" sldId="2147478606"/>
            <ac:spMk id="4" creationId="{F6F87327-4076-2A71-C5CE-6665022C6DAC}"/>
          </ac:spMkLst>
        </pc:spChg>
        <pc:spChg chg="add del mod">
          <ac:chgData name="Henry Jammes" userId="5f22554b-fd15-4676-8c82-dc6122af2a80" providerId="ADAL" clId="{53CE91EE-E1F8-4CF6-8AAC-10A3BE600A7C}" dt="2023-04-07T12:03:31.474" v="6871"/>
          <ac:spMkLst>
            <pc:docMk/>
            <pc:sldMk cId="3137727299" sldId="2147478606"/>
            <ac:spMk id="5" creationId="{B2AF3FAD-0370-E991-2421-BE32C1A83AFD}"/>
          </ac:spMkLst>
        </pc:spChg>
      </pc:sldChg>
      <pc:sldChg chg="new del">
        <pc:chgData name="Henry Jammes" userId="5f22554b-fd15-4676-8c82-dc6122af2a80" providerId="ADAL" clId="{53CE91EE-E1F8-4CF6-8AAC-10A3BE600A7C}" dt="2023-04-07T12:03:41.471" v="6874" actId="47"/>
        <pc:sldMkLst>
          <pc:docMk/>
          <pc:sldMk cId="2857091108" sldId="2147478607"/>
        </pc:sldMkLst>
      </pc:sldChg>
      <pc:sldChg chg="modSp new mod">
        <pc:chgData name="Henry Jammes" userId="5f22554b-fd15-4676-8c82-dc6122af2a80" providerId="ADAL" clId="{53CE91EE-E1F8-4CF6-8AAC-10A3BE600A7C}" dt="2023-04-07T13:13:08.822" v="8585" actId="6549"/>
        <pc:sldMkLst>
          <pc:docMk/>
          <pc:sldMk cId="2492887002" sldId="2147478608"/>
        </pc:sldMkLst>
        <pc:spChg chg="mod">
          <ac:chgData name="Henry Jammes" userId="5f22554b-fd15-4676-8c82-dc6122af2a80" providerId="ADAL" clId="{53CE91EE-E1F8-4CF6-8AAC-10A3BE600A7C}" dt="2023-04-07T13:13:08.822" v="8585" actId="6549"/>
          <ac:spMkLst>
            <pc:docMk/>
            <pc:sldMk cId="2492887002" sldId="2147478608"/>
            <ac:spMk id="5" creationId="{9A6E90B9-8837-DD2D-D7D2-ACA610212E4B}"/>
          </ac:spMkLst>
        </pc:spChg>
      </pc:sldChg>
      <pc:sldChg chg="modSp add mod">
        <pc:chgData name="Henry Jammes" userId="5f22554b-fd15-4676-8c82-dc6122af2a80" providerId="ADAL" clId="{53CE91EE-E1F8-4CF6-8AAC-10A3BE600A7C}" dt="2023-04-07T13:12:26.649" v="8579" actId="20577"/>
        <pc:sldMkLst>
          <pc:docMk/>
          <pc:sldMk cId="2717696996" sldId="2147478609"/>
        </pc:sldMkLst>
        <pc:spChg chg="mod">
          <ac:chgData name="Henry Jammes" userId="5f22554b-fd15-4676-8c82-dc6122af2a80" providerId="ADAL" clId="{53CE91EE-E1F8-4CF6-8AAC-10A3BE600A7C}" dt="2023-04-07T12:04:47.048" v="6886" actId="20577"/>
          <ac:spMkLst>
            <pc:docMk/>
            <pc:sldMk cId="2717696996" sldId="2147478609"/>
            <ac:spMk id="2" creationId="{F81F0AEF-8F74-2124-CAB0-96F8A20CD203}"/>
          </ac:spMkLst>
        </pc:spChg>
        <pc:spChg chg="mod">
          <ac:chgData name="Henry Jammes" userId="5f22554b-fd15-4676-8c82-dc6122af2a80" providerId="ADAL" clId="{53CE91EE-E1F8-4CF6-8AAC-10A3BE600A7C}" dt="2023-04-07T13:12:26.649" v="8579" actId="20577"/>
          <ac:spMkLst>
            <pc:docMk/>
            <pc:sldMk cId="2717696996" sldId="2147478609"/>
            <ac:spMk id="3" creationId="{C046D201-F7EA-000D-C63C-4EE4CB679A20}"/>
          </ac:spMkLst>
        </pc:spChg>
      </pc:sldChg>
      <pc:sldChg chg="addSp modSp add mod">
        <pc:chgData name="Henry Jammes" userId="5f22554b-fd15-4676-8c82-dc6122af2a80" providerId="ADAL" clId="{53CE91EE-E1F8-4CF6-8AAC-10A3BE600A7C}" dt="2023-04-07T14:07:35.450" v="9884" actId="6549"/>
        <pc:sldMkLst>
          <pc:docMk/>
          <pc:sldMk cId="1594896466" sldId="2147478610"/>
        </pc:sldMkLst>
        <pc:spChg chg="mod">
          <ac:chgData name="Henry Jammes" userId="5f22554b-fd15-4676-8c82-dc6122af2a80" providerId="ADAL" clId="{53CE91EE-E1F8-4CF6-8AAC-10A3BE600A7C}" dt="2023-04-07T12:16:56.327" v="7618" actId="20577"/>
          <ac:spMkLst>
            <pc:docMk/>
            <pc:sldMk cId="1594896466" sldId="2147478610"/>
            <ac:spMk id="2" creationId="{115E1675-FB05-30F2-37F6-3C82DF76B6F7}"/>
          </ac:spMkLst>
        </pc:spChg>
        <pc:spChg chg="mod">
          <ac:chgData name="Henry Jammes" userId="5f22554b-fd15-4676-8c82-dc6122af2a80" providerId="ADAL" clId="{53CE91EE-E1F8-4CF6-8AAC-10A3BE600A7C}" dt="2023-04-07T12:17:22.500" v="7694"/>
          <ac:spMkLst>
            <pc:docMk/>
            <pc:sldMk cId="1594896466" sldId="2147478610"/>
            <ac:spMk id="3" creationId="{CB763348-A52F-A614-5B47-06AA68B96C55}"/>
          </ac:spMkLst>
        </pc:spChg>
        <pc:spChg chg="mod">
          <ac:chgData name="Henry Jammes" userId="5f22554b-fd15-4676-8c82-dc6122af2a80" providerId="ADAL" clId="{53CE91EE-E1F8-4CF6-8AAC-10A3BE600A7C}" dt="2023-04-07T13:13:28.674" v="8597" actId="6549"/>
          <ac:spMkLst>
            <pc:docMk/>
            <pc:sldMk cId="1594896466" sldId="2147478610"/>
            <ac:spMk id="5" creationId="{C988E342-EBAA-BB53-15BA-7EACFA68601A}"/>
          </ac:spMkLst>
        </pc:spChg>
        <pc:graphicFrameChg chg="add mod modGraphic">
          <ac:chgData name="Henry Jammes" userId="5f22554b-fd15-4676-8c82-dc6122af2a80" providerId="ADAL" clId="{53CE91EE-E1F8-4CF6-8AAC-10A3BE600A7C}" dt="2023-04-07T14:07:35.450" v="9884" actId="6549"/>
          <ac:graphicFrameMkLst>
            <pc:docMk/>
            <pc:sldMk cId="1594896466" sldId="2147478610"/>
            <ac:graphicFrameMk id="6" creationId="{9ABC50AF-F91C-9132-4CFE-98B14A12B0DE}"/>
          </ac:graphicFrameMkLst>
        </pc:graphicFrameChg>
      </pc:sldChg>
      <pc:sldChg chg="modSp add mod">
        <pc:chgData name="Henry Jammes" userId="5f22554b-fd15-4676-8c82-dc6122af2a80" providerId="ADAL" clId="{53CE91EE-E1F8-4CF6-8AAC-10A3BE600A7C}" dt="2023-04-07T12:18:28.890" v="7778" actId="20577"/>
        <pc:sldMkLst>
          <pc:docMk/>
          <pc:sldMk cId="2238225375" sldId="2147478611"/>
        </pc:sldMkLst>
        <pc:spChg chg="mod">
          <ac:chgData name="Henry Jammes" userId="5f22554b-fd15-4676-8c82-dc6122af2a80" providerId="ADAL" clId="{53CE91EE-E1F8-4CF6-8AAC-10A3BE600A7C}" dt="2023-04-07T12:05:53.317" v="6908" actId="20577"/>
          <ac:spMkLst>
            <pc:docMk/>
            <pc:sldMk cId="2238225375" sldId="2147478611"/>
            <ac:spMk id="2" creationId="{F81F0AEF-8F74-2124-CAB0-96F8A20CD203}"/>
          </ac:spMkLst>
        </pc:spChg>
        <pc:spChg chg="mod">
          <ac:chgData name="Henry Jammes" userId="5f22554b-fd15-4676-8c82-dc6122af2a80" providerId="ADAL" clId="{53CE91EE-E1F8-4CF6-8AAC-10A3BE600A7C}" dt="2023-04-07T12:18:28.890" v="7778" actId="20577"/>
          <ac:spMkLst>
            <pc:docMk/>
            <pc:sldMk cId="2238225375" sldId="2147478611"/>
            <ac:spMk id="3" creationId="{C046D201-F7EA-000D-C63C-4EE4CB679A20}"/>
          </ac:spMkLst>
        </pc:spChg>
      </pc:sldChg>
      <pc:sldChg chg="modSp add mod">
        <pc:chgData name="Henry Jammes" userId="5f22554b-fd15-4676-8c82-dc6122af2a80" providerId="ADAL" clId="{53CE91EE-E1F8-4CF6-8AAC-10A3BE600A7C}" dt="2023-05-01T16:04:02.618" v="10517"/>
        <pc:sldMkLst>
          <pc:docMk/>
          <pc:sldMk cId="3665190896" sldId="2147478612"/>
        </pc:sldMkLst>
        <pc:spChg chg="mod">
          <ac:chgData name="Henry Jammes" userId="5f22554b-fd15-4676-8c82-dc6122af2a80" providerId="ADAL" clId="{53CE91EE-E1F8-4CF6-8AAC-10A3BE600A7C}" dt="2023-05-01T16:04:02.618" v="10517"/>
          <ac:spMkLst>
            <pc:docMk/>
            <pc:sldMk cId="3665190896" sldId="2147478612"/>
            <ac:spMk id="4" creationId="{D9B38A2B-9E29-84AC-3185-EDD79A09F1B3}"/>
          </ac:spMkLst>
        </pc:spChg>
        <pc:spChg chg="mod">
          <ac:chgData name="Henry Jammes" userId="5f22554b-fd15-4676-8c82-dc6122af2a80" providerId="ADAL" clId="{53CE91EE-E1F8-4CF6-8AAC-10A3BE600A7C}" dt="2023-04-07T13:13:26.167" v="8595" actId="6549"/>
          <ac:spMkLst>
            <pc:docMk/>
            <pc:sldMk cId="3665190896" sldId="2147478612"/>
            <ac:spMk id="5" creationId="{C988E342-EBAA-BB53-15BA-7EACFA68601A}"/>
          </ac:spMkLst>
        </pc:spChg>
      </pc:sldChg>
      <pc:sldChg chg="addSp delSp modSp new add del mod modClrScheme chgLayout">
        <pc:chgData name="Henry Jammes" userId="5f22554b-fd15-4676-8c82-dc6122af2a80" providerId="ADAL" clId="{53CE91EE-E1F8-4CF6-8AAC-10A3BE600A7C}" dt="2023-04-07T13:13:23.148" v="8593" actId="6549"/>
        <pc:sldMkLst>
          <pc:docMk/>
          <pc:sldMk cId="3408382971" sldId="2147478613"/>
        </pc:sldMkLst>
        <pc:spChg chg="del">
          <ac:chgData name="Henry Jammes" userId="5f22554b-fd15-4676-8c82-dc6122af2a80" providerId="ADAL" clId="{53CE91EE-E1F8-4CF6-8AAC-10A3BE600A7C}" dt="2023-04-07T12:19:01.247" v="7785" actId="700"/>
          <ac:spMkLst>
            <pc:docMk/>
            <pc:sldMk cId="3408382971" sldId="2147478613"/>
            <ac:spMk id="2" creationId="{6A575958-2D9E-3051-9191-0F2D3E30730B}"/>
          </ac:spMkLst>
        </pc:spChg>
        <pc:spChg chg="del mod ord">
          <ac:chgData name="Henry Jammes" userId="5f22554b-fd15-4676-8c82-dc6122af2a80" providerId="ADAL" clId="{53CE91EE-E1F8-4CF6-8AAC-10A3BE600A7C}" dt="2023-04-07T12:19:01.247" v="7785" actId="700"/>
          <ac:spMkLst>
            <pc:docMk/>
            <pc:sldMk cId="3408382971" sldId="2147478613"/>
            <ac:spMk id="3" creationId="{7F6560E0-A4B5-8386-005E-2D11BED5FA9C}"/>
          </ac:spMkLst>
        </pc:spChg>
        <pc:spChg chg="add mod ord">
          <ac:chgData name="Henry Jammes" userId="5f22554b-fd15-4676-8c82-dc6122af2a80" providerId="ADAL" clId="{53CE91EE-E1F8-4CF6-8AAC-10A3BE600A7C}" dt="2023-04-07T12:19:06.759" v="7786"/>
          <ac:spMkLst>
            <pc:docMk/>
            <pc:sldMk cId="3408382971" sldId="2147478613"/>
            <ac:spMk id="4" creationId="{50533527-FD49-27CC-64F3-03FA6394629E}"/>
          </ac:spMkLst>
        </pc:spChg>
        <pc:spChg chg="add mod ord">
          <ac:chgData name="Henry Jammes" userId="5f22554b-fd15-4676-8c82-dc6122af2a80" providerId="ADAL" clId="{53CE91EE-E1F8-4CF6-8AAC-10A3BE600A7C}" dt="2023-04-07T12:19:19.632" v="7842" actId="20577"/>
          <ac:spMkLst>
            <pc:docMk/>
            <pc:sldMk cId="3408382971" sldId="2147478613"/>
            <ac:spMk id="5" creationId="{91538CF6-0682-9A3F-BA67-3D8359142FDB}"/>
          </ac:spMkLst>
        </pc:spChg>
        <pc:spChg chg="add mod ord">
          <ac:chgData name="Henry Jammes" userId="5f22554b-fd15-4676-8c82-dc6122af2a80" providerId="ADAL" clId="{53CE91EE-E1F8-4CF6-8AAC-10A3BE600A7C}" dt="2023-04-07T12:20:53.952" v="7964" actId="20577"/>
          <ac:spMkLst>
            <pc:docMk/>
            <pc:sldMk cId="3408382971" sldId="2147478613"/>
            <ac:spMk id="6" creationId="{3EA49C09-32CD-C487-92B1-427CC69BB900}"/>
          </ac:spMkLst>
        </pc:spChg>
        <pc:spChg chg="add mod ord">
          <ac:chgData name="Henry Jammes" userId="5f22554b-fd15-4676-8c82-dc6122af2a80" providerId="ADAL" clId="{53CE91EE-E1F8-4CF6-8AAC-10A3BE600A7C}" dt="2023-04-07T13:13:23.148" v="8593" actId="6549"/>
          <ac:spMkLst>
            <pc:docMk/>
            <pc:sldMk cId="3408382971" sldId="2147478613"/>
            <ac:spMk id="7" creationId="{87452B04-D079-4B21-354F-0702999CCB97}"/>
          </ac:spMkLst>
        </pc:spChg>
      </pc:sldChg>
      <pc:sldChg chg="modSp new del mod">
        <pc:chgData name="Henry Jammes" userId="5f22554b-fd15-4676-8c82-dc6122af2a80" providerId="ADAL" clId="{53CE91EE-E1F8-4CF6-8AAC-10A3BE600A7C}" dt="2023-04-07T12:15:31.738" v="7550" actId="47"/>
        <pc:sldMkLst>
          <pc:docMk/>
          <pc:sldMk cId="4277780967" sldId="2147478613"/>
        </pc:sldMkLst>
        <pc:spChg chg="mod">
          <ac:chgData name="Henry Jammes" userId="5f22554b-fd15-4676-8c82-dc6122af2a80" providerId="ADAL" clId="{53CE91EE-E1F8-4CF6-8AAC-10A3BE600A7C}" dt="2023-04-07T12:14:18.132" v="7348" actId="20577"/>
          <ac:spMkLst>
            <pc:docMk/>
            <pc:sldMk cId="4277780967" sldId="2147478613"/>
            <ac:spMk id="2" creationId="{6090CBB0-5A64-F38D-8FB5-A532900B869F}"/>
          </ac:spMkLst>
        </pc:spChg>
        <pc:spChg chg="mod">
          <ac:chgData name="Henry Jammes" userId="5f22554b-fd15-4676-8c82-dc6122af2a80" providerId="ADAL" clId="{53CE91EE-E1F8-4CF6-8AAC-10A3BE600A7C}" dt="2023-04-07T12:14:34.890" v="7445" actId="20577"/>
          <ac:spMkLst>
            <pc:docMk/>
            <pc:sldMk cId="4277780967" sldId="2147478613"/>
            <ac:spMk id="3" creationId="{E3035C96-5D67-21C1-93E9-0BEE0AE82542}"/>
          </ac:spMkLst>
        </pc:spChg>
        <pc:spChg chg="mod">
          <ac:chgData name="Henry Jammes" userId="5f22554b-fd15-4676-8c82-dc6122af2a80" providerId="ADAL" clId="{53CE91EE-E1F8-4CF6-8AAC-10A3BE600A7C}" dt="2023-04-07T12:14:50.215" v="7496" actId="6549"/>
          <ac:spMkLst>
            <pc:docMk/>
            <pc:sldMk cId="4277780967" sldId="2147478613"/>
            <ac:spMk id="4" creationId="{798C4EAC-9A2B-E3E7-5804-8ADDAE12D249}"/>
          </ac:spMkLst>
        </pc:spChg>
      </pc:sldChg>
      <pc:sldChg chg="modSp new mod">
        <pc:chgData name="Henry Jammes" userId="5f22554b-fd15-4676-8c82-dc6122af2a80" providerId="ADAL" clId="{53CE91EE-E1F8-4CF6-8AAC-10A3BE600A7C}" dt="2023-04-07T13:13:20.649" v="8591" actId="6549"/>
        <pc:sldMkLst>
          <pc:docMk/>
          <pc:sldMk cId="4147192753" sldId="2147478614"/>
        </pc:sldMkLst>
        <pc:spChg chg="mod">
          <ac:chgData name="Henry Jammes" userId="5f22554b-fd15-4676-8c82-dc6122af2a80" providerId="ADAL" clId="{53CE91EE-E1F8-4CF6-8AAC-10A3BE600A7C}" dt="2023-04-07T12:21:27.768" v="7978" actId="20577"/>
          <ac:spMkLst>
            <pc:docMk/>
            <pc:sldMk cId="4147192753" sldId="2147478614"/>
            <ac:spMk id="2" creationId="{7C68EADB-37AC-E6C0-CBF8-360A0B7F13CD}"/>
          </ac:spMkLst>
        </pc:spChg>
        <pc:spChg chg="mod">
          <ac:chgData name="Henry Jammes" userId="5f22554b-fd15-4676-8c82-dc6122af2a80" providerId="ADAL" clId="{53CE91EE-E1F8-4CF6-8AAC-10A3BE600A7C}" dt="2023-04-07T12:20:03.130" v="7868" actId="20577"/>
          <ac:spMkLst>
            <pc:docMk/>
            <pc:sldMk cId="4147192753" sldId="2147478614"/>
            <ac:spMk id="3" creationId="{5AB137D5-1A7A-6D9B-4F10-A4088C6BF688}"/>
          </ac:spMkLst>
        </pc:spChg>
        <pc:spChg chg="mod">
          <ac:chgData name="Henry Jammes" userId="5f22554b-fd15-4676-8c82-dc6122af2a80" providerId="ADAL" clId="{53CE91EE-E1F8-4CF6-8AAC-10A3BE600A7C}" dt="2023-04-07T12:20:25.853" v="7940" actId="5793"/>
          <ac:spMkLst>
            <pc:docMk/>
            <pc:sldMk cId="4147192753" sldId="2147478614"/>
            <ac:spMk id="4" creationId="{2B821994-7AC5-3649-C732-C95526744FDE}"/>
          </ac:spMkLst>
        </pc:spChg>
        <pc:spChg chg="mod">
          <ac:chgData name="Henry Jammes" userId="5f22554b-fd15-4676-8c82-dc6122af2a80" providerId="ADAL" clId="{53CE91EE-E1F8-4CF6-8AAC-10A3BE600A7C}" dt="2023-04-07T13:13:20.649" v="8591" actId="6549"/>
          <ac:spMkLst>
            <pc:docMk/>
            <pc:sldMk cId="4147192753" sldId="2147478614"/>
            <ac:spMk id="5" creationId="{F52ED535-4BB4-5CBD-2ABC-DBE485CBCC35}"/>
          </ac:spMkLst>
        </pc:spChg>
      </pc:sldChg>
      <pc:sldChg chg="modSp add mod">
        <pc:chgData name="Henry Jammes" userId="5f22554b-fd15-4676-8c82-dc6122af2a80" providerId="ADAL" clId="{53CE91EE-E1F8-4CF6-8AAC-10A3BE600A7C}" dt="2023-04-07T13:13:16.590" v="8589" actId="6549"/>
        <pc:sldMkLst>
          <pc:docMk/>
          <pc:sldMk cId="2499841972" sldId="2147478615"/>
        </pc:sldMkLst>
        <pc:spChg chg="mod">
          <ac:chgData name="Henry Jammes" userId="5f22554b-fd15-4676-8c82-dc6122af2a80" providerId="ADAL" clId="{53CE91EE-E1F8-4CF6-8AAC-10A3BE600A7C}" dt="2023-04-07T12:21:39.367" v="7980"/>
          <ac:spMkLst>
            <pc:docMk/>
            <pc:sldMk cId="2499841972" sldId="2147478615"/>
            <ac:spMk id="2" creationId="{7C68EADB-37AC-E6C0-CBF8-360A0B7F13CD}"/>
          </ac:spMkLst>
        </pc:spChg>
        <pc:spChg chg="mod">
          <ac:chgData name="Henry Jammes" userId="5f22554b-fd15-4676-8c82-dc6122af2a80" providerId="ADAL" clId="{53CE91EE-E1F8-4CF6-8AAC-10A3BE600A7C}" dt="2023-04-07T12:21:47.432" v="7981"/>
          <ac:spMkLst>
            <pc:docMk/>
            <pc:sldMk cId="2499841972" sldId="2147478615"/>
            <ac:spMk id="3" creationId="{5AB137D5-1A7A-6D9B-4F10-A4088C6BF688}"/>
          </ac:spMkLst>
        </pc:spChg>
        <pc:spChg chg="mod">
          <ac:chgData name="Henry Jammes" userId="5f22554b-fd15-4676-8c82-dc6122af2a80" providerId="ADAL" clId="{53CE91EE-E1F8-4CF6-8AAC-10A3BE600A7C}" dt="2023-04-07T12:21:54.238" v="7982"/>
          <ac:spMkLst>
            <pc:docMk/>
            <pc:sldMk cId="2499841972" sldId="2147478615"/>
            <ac:spMk id="4" creationId="{2B821994-7AC5-3649-C732-C95526744FDE}"/>
          </ac:spMkLst>
        </pc:spChg>
        <pc:spChg chg="mod">
          <ac:chgData name="Henry Jammes" userId="5f22554b-fd15-4676-8c82-dc6122af2a80" providerId="ADAL" clId="{53CE91EE-E1F8-4CF6-8AAC-10A3BE600A7C}" dt="2023-04-07T13:13:16.590" v="8589" actId="6549"/>
          <ac:spMkLst>
            <pc:docMk/>
            <pc:sldMk cId="2499841972" sldId="2147478615"/>
            <ac:spMk id="5" creationId="{F52ED535-4BB4-5CBD-2ABC-DBE485CBCC35}"/>
          </ac:spMkLst>
        </pc:spChg>
      </pc:sldChg>
      <pc:sldChg chg="addSp delSp modSp new mod">
        <pc:chgData name="Henry Jammes" userId="5f22554b-fd15-4676-8c82-dc6122af2a80" providerId="ADAL" clId="{53CE91EE-E1F8-4CF6-8AAC-10A3BE600A7C}" dt="2023-05-01T16:03:32.178" v="10513" actId="20577"/>
        <pc:sldMkLst>
          <pc:docMk/>
          <pc:sldMk cId="597390494" sldId="2147478616"/>
        </pc:sldMkLst>
        <pc:spChg chg="mod">
          <ac:chgData name="Henry Jammes" userId="5f22554b-fd15-4676-8c82-dc6122af2a80" providerId="ADAL" clId="{53CE91EE-E1F8-4CF6-8AAC-10A3BE600A7C}" dt="2023-05-01T16:03:03.466" v="10435" actId="20577"/>
          <ac:spMkLst>
            <pc:docMk/>
            <pc:sldMk cId="597390494" sldId="2147478616"/>
            <ac:spMk id="2" creationId="{06200FD3-EB50-A291-6952-748348F5754E}"/>
          </ac:spMkLst>
        </pc:spChg>
        <pc:spChg chg="mod">
          <ac:chgData name="Henry Jammes" userId="5f22554b-fd15-4676-8c82-dc6122af2a80" providerId="ADAL" clId="{53CE91EE-E1F8-4CF6-8AAC-10A3BE600A7C}" dt="2023-05-01T16:03:07.284" v="10438" actId="20577"/>
          <ac:spMkLst>
            <pc:docMk/>
            <pc:sldMk cId="597390494" sldId="2147478616"/>
            <ac:spMk id="3" creationId="{77FB708B-1EC6-0043-1545-8A46233783FD}"/>
          </ac:spMkLst>
        </pc:spChg>
        <pc:spChg chg="del">
          <ac:chgData name="Henry Jammes" userId="5f22554b-fd15-4676-8c82-dc6122af2a80" providerId="ADAL" clId="{53CE91EE-E1F8-4CF6-8AAC-10A3BE600A7C}" dt="2023-04-07T13:19:37.644" v="8622" actId="478"/>
          <ac:spMkLst>
            <pc:docMk/>
            <pc:sldMk cId="597390494" sldId="2147478616"/>
            <ac:spMk id="4" creationId="{2673388D-834B-FB85-019A-9EAAD2774381}"/>
          </ac:spMkLst>
        </pc:spChg>
        <pc:spChg chg="mod">
          <ac:chgData name="Henry Jammes" userId="5f22554b-fd15-4676-8c82-dc6122af2a80" providerId="ADAL" clId="{53CE91EE-E1F8-4CF6-8AAC-10A3BE600A7C}" dt="2023-04-07T13:20:24.096" v="8632"/>
          <ac:spMkLst>
            <pc:docMk/>
            <pc:sldMk cId="597390494" sldId="2147478616"/>
            <ac:spMk id="5" creationId="{E8B7A729-6924-1C56-26AE-F5386D0349F3}"/>
          </ac:spMkLst>
        </pc:spChg>
        <pc:spChg chg="add del mod">
          <ac:chgData name="Henry Jammes" userId="5f22554b-fd15-4676-8c82-dc6122af2a80" providerId="ADAL" clId="{53CE91EE-E1F8-4CF6-8AAC-10A3BE600A7C}" dt="2023-04-07T13:28:23.612" v="9217" actId="478"/>
          <ac:spMkLst>
            <pc:docMk/>
            <pc:sldMk cId="597390494" sldId="2147478616"/>
            <ac:spMk id="6" creationId="{738266D6-9E3D-9B53-AF98-533A92295A49}"/>
          </ac:spMkLst>
        </pc:spChg>
        <pc:spChg chg="mod">
          <ac:chgData name="Henry Jammes" userId="5f22554b-fd15-4676-8c82-dc6122af2a80" providerId="ADAL" clId="{53CE91EE-E1F8-4CF6-8AAC-10A3BE600A7C}" dt="2023-04-07T13:20:32.030" v="8633" actId="207"/>
          <ac:spMkLst>
            <pc:docMk/>
            <pc:sldMk cId="597390494" sldId="2147478616"/>
            <ac:spMk id="8" creationId="{CFAB27EE-DCED-3D6D-72DF-90086B33C175}"/>
          </ac:spMkLst>
        </pc:spChg>
        <pc:spChg chg="mod">
          <ac:chgData name="Henry Jammes" userId="5f22554b-fd15-4676-8c82-dc6122af2a80" providerId="ADAL" clId="{53CE91EE-E1F8-4CF6-8AAC-10A3BE600A7C}" dt="2023-04-07T13:20:32.030" v="8633" actId="207"/>
          <ac:spMkLst>
            <pc:docMk/>
            <pc:sldMk cId="597390494" sldId="2147478616"/>
            <ac:spMk id="9" creationId="{62B68F20-F7AC-A411-42A9-9EC564EC22B3}"/>
          </ac:spMkLst>
        </pc:spChg>
        <pc:spChg chg="add del mod">
          <ac:chgData name="Henry Jammes" userId="5f22554b-fd15-4676-8c82-dc6122af2a80" providerId="ADAL" clId="{53CE91EE-E1F8-4CF6-8AAC-10A3BE600A7C}" dt="2023-04-07T13:28:23.612" v="9217" actId="478"/>
          <ac:spMkLst>
            <pc:docMk/>
            <pc:sldMk cId="597390494" sldId="2147478616"/>
            <ac:spMk id="10" creationId="{E93BD396-86FC-2149-9088-C0173ABC9A44}"/>
          </ac:spMkLst>
        </pc:spChg>
        <pc:spChg chg="add del mod">
          <ac:chgData name="Henry Jammes" userId="5f22554b-fd15-4676-8c82-dc6122af2a80" providerId="ADAL" clId="{53CE91EE-E1F8-4CF6-8AAC-10A3BE600A7C}" dt="2023-04-07T13:21:22.319" v="8642" actId="478"/>
          <ac:spMkLst>
            <pc:docMk/>
            <pc:sldMk cId="597390494" sldId="2147478616"/>
            <ac:spMk id="11" creationId="{ADAA906A-6769-A9B3-9B92-B374B14FC117}"/>
          </ac:spMkLst>
        </pc:spChg>
        <pc:spChg chg="add del mod">
          <ac:chgData name="Henry Jammes" userId="5f22554b-fd15-4676-8c82-dc6122af2a80" providerId="ADAL" clId="{53CE91EE-E1F8-4CF6-8AAC-10A3BE600A7C}" dt="2023-04-07T13:21:22.319" v="8642" actId="478"/>
          <ac:spMkLst>
            <pc:docMk/>
            <pc:sldMk cId="597390494" sldId="2147478616"/>
            <ac:spMk id="12" creationId="{A55077D5-9FF3-AC55-B16A-21E2E575DB93}"/>
          </ac:spMkLst>
        </pc:spChg>
        <pc:spChg chg="add del mod">
          <ac:chgData name="Henry Jammes" userId="5f22554b-fd15-4676-8c82-dc6122af2a80" providerId="ADAL" clId="{53CE91EE-E1F8-4CF6-8AAC-10A3BE600A7C}" dt="2023-04-07T13:28:23.612" v="9217" actId="478"/>
          <ac:spMkLst>
            <pc:docMk/>
            <pc:sldMk cId="597390494" sldId="2147478616"/>
            <ac:spMk id="15" creationId="{B5718535-EBB7-BDC0-6BD5-1C4952A6DD2B}"/>
          </ac:spMkLst>
        </pc:spChg>
        <pc:spChg chg="mod">
          <ac:chgData name="Henry Jammes" userId="5f22554b-fd15-4676-8c82-dc6122af2a80" providerId="ADAL" clId="{53CE91EE-E1F8-4CF6-8AAC-10A3BE600A7C}" dt="2023-04-07T13:21:20.279" v="8641" actId="207"/>
          <ac:spMkLst>
            <pc:docMk/>
            <pc:sldMk cId="597390494" sldId="2147478616"/>
            <ac:spMk id="17" creationId="{4B19ACDF-463F-FDD8-1D62-4DE5E4ACEA53}"/>
          </ac:spMkLst>
        </pc:spChg>
        <pc:spChg chg="mod">
          <ac:chgData name="Henry Jammes" userId="5f22554b-fd15-4676-8c82-dc6122af2a80" providerId="ADAL" clId="{53CE91EE-E1F8-4CF6-8AAC-10A3BE600A7C}" dt="2023-04-07T13:21:20.279" v="8641" actId="207"/>
          <ac:spMkLst>
            <pc:docMk/>
            <pc:sldMk cId="597390494" sldId="2147478616"/>
            <ac:spMk id="18" creationId="{5680F993-19AD-B342-8776-BF31DF58FDA4}"/>
          </ac:spMkLst>
        </pc:spChg>
        <pc:spChg chg="add del mod">
          <ac:chgData name="Henry Jammes" userId="5f22554b-fd15-4676-8c82-dc6122af2a80" providerId="ADAL" clId="{53CE91EE-E1F8-4CF6-8AAC-10A3BE600A7C}" dt="2023-04-07T13:21:22.319" v="8642" actId="478"/>
          <ac:spMkLst>
            <pc:docMk/>
            <pc:sldMk cId="597390494" sldId="2147478616"/>
            <ac:spMk id="19" creationId="{1CE27887-A64E-6071-D5B3-FBD6695718A5}"/>
          </ac:spMkLst>
        </pc:spChg>
        <pc:spChg chg="mod">
          <ac:chgData name="Henry Jammes" userId="5f22554b-fd15-4676-8c82-dc6122af2a80" providerId="ADAL" clId="{53CE91EE-E1F8-4CF6-8AAC-10A3BE600A7C}" dt="2023-04-07T13:19:38.090" v="8623"/>
          <ac:spMkLst>
            <pc:docMk/>
            <pc:sldMk cId="597390494" sldId="2147478616"/>
            <ac:spMk id="21" creationId="{2AFB2B08-4667-D8A3-3553-7DF37764F1E1}"/>
          </ac:spMkLst>
        </pc:spChg>
        <pc:spChg chg="mod">
          <ac:chgData name="Henry Jammes" userId="5f22554b-fd15-4676-8c82-dc6122af2a80" providerId="ADAL" clId="{53CE91EE-E1F8-4CF6-8AAC-10A3BE600A7C}" dt="2023-04-07T13:19:38.090" v="8623"/>
          <ac:spMkLst>
            <pc:docMk/>
            <pc:sldMk cId="597390494" sldId="2147478616"/>
            <ac:spMk id="22" creationId="{D15F88BE-1E94-5180-78D7-6E33C25CAD67}"/>
          </ac:spMkLst>
        </pc:spChg>
        <pc:spChg chg="add del mod">
          <ac:chgData name="Henry Jammes" userId="5f22554b-fd15-4676-8c82-dc6122af2a80" providerId="ADAL" clId="{53CE91EE-E1F8-4CF6-8AAC-10A3BE600A7C}" dt="2023-04-07T13:21:22.319" v="8642" actId="478"/>
          <ac:spMkLst>
            <pc:docMk/>
            <pc:sldMk cId="597390494" sldId="2147478616"/>
            <ac:spMk id="23" creationId="{634D338F-1C65-F25E-0BE4-33B18C6CEF43}"/>
          </ac:spMkLst>
        </pc:spChg>
        <pc:spChg chg="add del mod">
          <ac:chgData name="Henry Jammes" userId="5f22554b-fd15-4676-8c82-dc6122af2a80" providerId="ADAL" clId="{53CE91EE-E1F8-4CF6-8AAC-10A3BE600A7C}" dt="2023-04-07T13:28:23.612" v="9217" actId="478"/>
          <ac:spMkLst>
            <pc:docMk/>
            <pc:sldMk cId="597390494" sldId="2147478616"/>
            <ac:spMk id="24" creationId="{AEE823FD-AF82-B38F-3892-BC2251902028}"/>
          </ac:spMkLst>
        </pc:spChg>
        <pc:spChg chg="add del mod">
          <ac:chgData name="Henry Jammes" userId="5f22554b-fd15-4676-8c82-dc6122af2a80" providerId="ADAL" clId="{53CE91EE-E1F8-4CF6-8AAC-10A3BE600A7C}" dt="2023-04-07T13:21:22.319" v="8642" actId="478"/>
          <ac:spMkLst>
            <pc:docMk/>
            <pc:sldMk cId="597390494" sldId="2147478616"/>
            <ac:spMk id="27" creationId="{8469ACC5-B193-2E66-9FD9-CE4234600D89}"/>
          </ac:spMkLst>
        </pc:spChg>
        <pc:spChg chg="mod">
          <ac:chgData name="Henry Jammes" userId="5f22554b-fd15-4676-8c82-dc6122af2a80" providerId="ADAL" clId="{53CE91EE-E1F8-4CF6-8AAC-10A3BE600A7C}" dt="2023-04-07T13:19:38.090" v="8623"/>
          <ac:spMkLst>
            <pc:docMk/>
            <pc:sldMk cId="597390494" sldId="2147478616"/>
            <ac:spMk id="29" creationId="{19686446-5530-3DCE-39C3-DE2B77C9EEF8}"/>
          </ac:spMkLst>
        </pc:spChg>
        <pc:spChg chg="mod">
          <ac:chgData name="Henry Jammes" userId="5f22554b-fd15-4676-8c82-dc6122af2a80" providerId="ADAL" clId="{53CE91EE-E1F8-4CF6-8AAC-10A3BE600A7C}" dt="2023-04-07T13:19:38.090" v="8623"/>
          <ac:spMkLst>
            <pc:docMk/>
            <pc:sldMk cId="597390494" sldId="2147478616"/>
            <ac:spMk id="30" creationId="{7D27F2D2-EC26-6775-F29C-05C1E809660E}"/>
          </ac:spMkLst>
        </pc:spChg>
        <pc:spChg chg="add del mod">
          <ac:chgData name="Henry Jammes" userId="5f22554b-fd15-4676-8c82-dc6122af2a80" providerId="ADAL" clId="{53CE91EE-E1F8-4CF6-8AAC-10A3BE600A7C}" dt="2023-04-07T13:21:22.319" v="8642" actId="478"/>
          <ac:spMkLst>
            <pc:docMk/>
            <pc:sldMk cId="597390494" sldId="2147478616"/>
            <ac:spMk id="31" creationId="{D224D373-0F64-480A-AEFB-8F3B2D733AC0}"/>
          </ac:spMkLst>
        </pc:spChg>
        <pc:spChg chg="mod">
          <ac:chgData name="Henry Jammes" userId="5f22554b-fd15-4676-8c82-dc6122af2a80" providerId="ADAL" clId="{53CE91EE-E1F8-4CF6-8AAC-10A3BE600A7C}" dt="2023-04-07T13:19:38.090" v="8623"/>
          <ac:spMkLst>
            <pc:docMk/>
            <pc:sldMk cId="597390494" sldId="2147478616"/>
            <ac:spMk id="33" creationId="{47870DF0-C1C5-1947-4C49-ED771C2C7273}"/>
          </ac:spMkLst>
        </pc:spChg>
        <pc:spChg chg="mod">
          <ac:chgData name="Henry Jammes" userId="5f22554b-fd15-4676-8c82-dc6122af2a80" providerId="ADAL" clId="{53CE91EE-E1F8-4CF6-8AAC-10A3BE600A7C}" dt="2023-04-07T13:19:38.090" v="8623"/>
          <ac:spMkLst>
            <pc:docMk/>
            <pc:sldMk cId="597390494" sldId="2147478616"/>
            <ac:spMk id="34" creationId="{73E6E9C3-A4ED-FA72-3A0D-FC25895D5D0D}"/>
          </ac:spMkLst>
        </pc:spChg>
        <pc:spChg chg="add mod">
          <ac:chgData name="Henry Jammes" userId="5f22554b-fd15-4676-8c82-dc6122af2a80" providerId="ADAL" clId="{53CE91EE-E1F8-4CF6-8AAC-10A3BE600A7C}" dt="2023-04-07T13:20:47.896" v="8637" actId="571"/>
          <ac:spMkLst>
            <pc:docMk/>
            <pc:sldMk cId="597390494" sldId="2147478616"/>
            <ac:spMk id="39" creationId="{E22AD4DB-E427-C817-E02D-CD44BCD4FFC0}"/>
          </ac:spMkLst>
        </pc:spChg>
        <pc:spChg chg="add del mod">
          <ac:chgData name="Henry Jammes" userId="5f22554b-fd15-4676-8c82-dc6122af2a80" providerId="ADAL" clId="{53CE91EE-E1F8-4CF6-8AAC-10A3BE600A7C}" dt="2023-04-07T13:28:23.612" v="9217" actId="478"/>
          <ac:spMkLst>
            <pc:docMk/>
            <pc:sldMk cId="597390494" sldId="2147478616"/>
            <ac:spMk id="40" creationId="{FB4A04E8-BB7E-9ABB-453A-D280143E7E51}"/>
          </ac:spMkLst>
        </pc:spChg>
        <pc:spChg chg="add del mod">
          <ac:chgData name="Henry Jammes" userId="5f22554b-fd15-4676-8c82-dc6122af2a80" providerId="ADAL" clId="{53CE91EE-E1F8-4CF6-8AAC-10A3BE600A7C}" dt="2023-04-07T13:28:23.612" v="9217" actId="478"/>
          <ac:spMkLst>
            <pc:docMk/>
            <pc:sldMk cId="597390494" sldId="2147478616"/>
            <ac:spMk id="41" creationId="{349531E9-1FDB-BB09-2E42-14AAB32EC905}"/>
          </ac:spMkLst>
        </pc:spChg>
        <pc:grpChg chg="add del mod">
          <ac:chgData name="Henry Jammes" userId="5f22554b-fd15-4676-8c82-dc6122af2a80" providerId="ADAL" clId="{53CE91EE-E1F8-4CF6-8AAC-10A3BE600A7C}" dt="2023-04-07T13:22:15.462" v="8748" actId="478"/>
          <ac:grpSpMkLst>
            <pc:docMk/>
            <pc:sldMk cId="597390494" sldId="2147478616"/>
            <ac:grpSpMk id="7" creationId="{14BB8886-C4EA-19CA-593A-9D8C66117B31}"/>
          </ac:grpSpMkLst>
        </pc:grpChg>
        <pc:grpChg chg="add del mod">
          <ac:chgData name="Henry Jammes" userId="5f22554b-fd15-4676-8c82-dc6122af2a80" providerId="ADAL" clId="{53CE91EE-E1F8-4CF6-8AAC-10A3BE600A7C}" dt="2023-04-07T13:22:16.181" v="8749" actId="478"/>
          <ac:grpSpMkLst>
            <pc:docMk/>
            <pc:sldMk cId="597390494" sldId="2147478616"/>
            <ac:grpSpMk id="16" creationId="{4AE96575-E053-A6D6-BAF8-0A4BEE67BA5B}"/>
          </ac:grpSpMkLst>
        </pc:grpChg>
        <pc:grpChg chg="add del mod">
          <ac:chgData name="Henry Jammes" userId="5f22554b-fd15-4676-8c82-dc6122af2a80" providerId="ADAL" clId="{53CE91EE-E1F8-4CF6-8AAC-10A3BE600A7C}" dt="2023-04-07T13:21:22.319" v="8642" actId="478"/>
          <ac:grpSpMkLst>
            <pc:docMk/>
            <pc:sldMk cId="597390494" sldId="2147478616"/>
            <ac:grpSpMk id="20" creationId="{5D0C04E7-F527-013D-EE50-37B1317BF045}"/>
          </ac:grpSpMkLst>
        </pc:grpChg>
        <pc:grpChg chg="add del mod">
          <ac:chgData name="Henry Jammes" userId="5f22554b-fd15-4676-8c82-dc6122af2a80" providerId="ADAL" clId="{53CE91EE-E1F8-4CF6-8AAC-10A3BE600A7C}" dt="2023-04-07T13:21:22.319" v="8642" actId="478"/>
          <ac:grpSpMkLst>
            <pc:docMk/>
            <pc:sldMk cId="597390494" sldId="2147478616"/>
            <ac:grpSpMk id="28" creationId="{05100114-21EB-D0F0-072E-4534CE583BA6}"/>
          </ac:grpSpMkLst>
        </pc:grpChg>
        <pc:grpChg chg="add del mod">
          <ac:chgData name="Henry Jammes" userId="5f22554b-fd15-4676-8c82-dc6122af2a80" providerId="ADAL" clId="{53CE91EE-E1F8-4CF6-8AAC-10A3BE600A7C}" dt="2023-04-07T13:21:22.319" v="8642" actId="478"/>
          <ac:grpSpMkLst>
            <pc:docMk/>
            <pc:sldMk cId="597390494" sldId="2147478616"/>
            <ac:grpSpMk id="32" creationId="{0A5766E6-2764-B807-011D-88435B63C434}"/>
          </ac:grpSpMkLst>
        </pc:grpChg>
        <pc:graphicFrameChg chg="add mod modGraphic">
          <ac:chgData name="Henry Jammes" userId="5f22554b-fd15-4676-8c82-dc6122af2a80" providerId="ADAL" clId="{53CE91EE-E1F8-4CF6-8AAC-10A3BE600A7C}" dt="2023-05-01T16:03:32.178" v="10513" actId="20577"/>
          <ac:graphicFrameMkLst>
            <pc:docMk/>
            <pc:sldMk cId="597390494" sldId="2147478616"/>
            <ac:graphicFrameMk id="42" creationId="{DC128E1B-AD7A-382B-7A91-BAA6B4B9C014}"/>
          </ac:graphicFrameMkLst>
        </pc:graphicFrameChg>
        <pc:graphicFrameChg chg="add del modGraphic">
          <ac:chgData name="Henry Jammes" userId="5f22554b-fd15-4676-8c82-dc6122af2a80" providerId="ADAL" clId="{53CE91EE-E1F8-4CF6-8AAC-10A3BE600A7C}" dt="2023-04-07T13:32:49.077" v="9253"/>
          <ac:graphicFrameMkLst>
            <pc:docMk/>
            <pc:sldMk cId="597390494" sldId="2147478616"/>
            <ac:graphicFrameMk id="43" creationId="{F815FA8F-6F6D-D031-3685-7EE9CF5CA9DE}"/>
          </ac:graphicFrameMkLst>
        </pc:graphicFrameChg>
        <pc:cxnChg chg="add del mod">
          <ac:chgData name="Henry Jammes" userId="5f22554b-fd15-4676-8c82-dc6122af2a80" providerId="ADAL" clId="{53CE91EE-E1F8-4CF6-8AAC-10A3BE600A7C}" dt="2023-04-07T13:21:24.545" v="8644" actId="478"/>
          <ac:cxnSpMkLst>
            <pc:docMk/>
            <pc:sldMk cId="597390494" sldId="2147478616"/>
            <ac:cxnSpMk id="13" creationId="{68E25BE4-7602-A29C-4E45-624BACAB0D39}"/>
          </ac:cxnSpMkLst>
        </pc:cxnChg>
        <pc:cxnChg chg="add del mod">
          <ac:chgData name="Henry Jammes" userId="5f22554b-fd15-4676-8c82-dc6122af2a80" providerId="ADAL" clId="{53CE91EE-E1F8-4CF6-8AAC-10A3BE600A7C}" dt="2023-04-07T13:21:22.319" v="8642" actId="478"/>
          <ac:cxnSpMkLst>
            <pc:docMk/>
            <pc:sldMk cId="597390494" sldId="2147478616"/>
            <ac:cxnSpMk id="14" creationId="{7562A3BF-7685-6714-82D0-FA604BBC2B43}"/>
          </ac:cxnSpMkLst>
        </pc:cxnChg>
        <pc:cxnChg chg="add del mod">
          <ac:chgData name="Henry Jammes" userId="5f22554b-fd15-4676-8c82-dc6122af2a80" providerId="ADAL" clId="{53CE91EE-E1F8-4CF6-8AAC-10A3BE600A7C}" dt="2023-04-07T13:21:23.508" v="8643" actId="478"/>
          <ac:cxnSpMkLst>
            <pc:docMk/>
            <pc:sldMk cId="597390494" sldId="2147478616"/>
            <ac:cxnSpMk id="25" creationId="{CFAF9B4B-400E-9C43-BEF6-EFD29D3A90A8}"/>
          </ac:cxnSpMkLst>
        </pc:cxnChg>
        <pc:cxnChg chg="add del mod">
          <ac:chgData name="Henry Jammes" userId="5f22554b-fd15-4676-8c82-dc6122af2a80" providerId="ADAL" clId="{53CE91EE-E1F8-4CF6-8AAC-10A3BE600A7C}" dt="2023-04-07T13:21:22.319" v="8642" actId="478"/>
          <ac:cxnSpMkLst>
            <pc:docMk/>
            <pc:sldMk cId="597390494" sldId="2147478616"/>
            <ac:cxnSpMk id="26" creationId="{A99DAF22-EA2C-E5BF-D327-317F54FD4517}"/>
          </ac:cxnSpMkLst>
        </pc:cxnChg>
      </pc:sldChg>
      <pc:sldChg chg="modSp add mod">
        <pc:chgData name="Henry Jammes" userId="5f22554b-fd15-4676-8c82-dc6122af2a80" providerId="ADAL" clId="{53CE91EE-E1F8-4CF6-8AAC-10A3BE600A7C}" dt="2023-04-07T13:36:12.460" v="9576" actId="203"/>
        <pc:sldMkLst>
          <pc:docMk/>
          <pc:sldMk cId="1448101322" sldId="2147478617"/>
        </pc:sldMkLst>
        <pc:spChg chg="mod">
          <ac:chgData name="Henry Jammes" userId="5f22554b-fd15-4676-8c82-dc6122af2a80" providerId="ADAL" clId="{53CE91EE-E1F8-4CF6-8AAC-10A3BE600A7C}" dt="2023-04-07T13:32:52.824" v="9262" actId="20577"/>
          <ac:spMkLst>
            <pc:docMk/>
            <pc:sldMk cId="1448101322" sldId="2147478617"/>
            <ac:spMk id="2" creationId="{06200FD3-EB50-A291-6952-748348F5754E}"/>
          </ac:spMkLst>
        </pc:spChg>
        <pc:spChg chg="mod">
          <ac:chgData name="Henry Jammes" userId="5f22554b-fd15-4676-8c82-dc6122af2a80" providerId="ADAL" clId="{53CE91EE-E1F8-4CF6-8AAC-10A3BE600A7C}" dt="2023-04-07T13:33:12.263" v="9341" actId="20577"/>
          <ac:spMkLst>
            <pc:docMk/>
            <pc:sldMk cId="1448101322" sldId="2147478617"/>
            <ac:spMk id="3" creationId="{77FB708B-1EC6-0043-1545-8A46233783FD}"/>
          </ac:spMkLst>
        </pc:spChg>
        <pc:graphicFrameChg chg="mod modGraphic">
          <ac:chgData name="Henry Jammes" userId="5f22554b-fd15-4676-8c82-dc6122af2a80" providerId="ADAL" clId="{53CE91EE-E1F8-4CF6-8AAC-10A3BE600A7C}" dt="2023-04-07T13:36:12.460" v="9576" actId="203"/>
          <ac:graphicFrameMkLst>
            <pc:docMk/>
            <pc:sldMk cId="1448101322" sldId="2147478617"/>
            <ac:graphicFrameMk id="42" creationId="{DC128E1B-AD7A-382B-7A91-BAA6B4B9C014}"/>
          </ac:graphicFrameMkLst>
        </pc:graphicFrameChg>
      </pc:sldChg>
      <pc:sldChg chg="modSp add mod ord">
        <pc:chgData name="Henry Jammes" userId="5f22554b-fd15-4676-8c82-dc6122af2a80" providerId="ADAL" clId="{53CE91EE-E1F8-4CF6-8AAC-10A3BE600A7C}" dt="2023-04-20T17:34:06.326" v="10006" actId="6549"/>
        <pc:sldMkLst>
          <pc:docMk/>
          <pc:sldMk cId="2397848064" sldId="2147478618"/>
        </pc:sldMkLst>
        <pc:spChg chg="mod">
          <ac:chgData name="Henry Jammes" userId="5f22554b-fd15-4676-8c82-dc6122af2a80" providerId="ADAL" clId="{53CE91EE-E1F8-4CF6-8AAC-10A3BE600A7C}" dt="2023-04-07T14:46:06.081" v="9896" actId="20577"/>
          <ac:spMkLst>
            <pc:docMk/>
            <pc:sldMk cId="2397848064" sldId="2147478618"/>
            <ac:spMk id="2" creationId="{F81F0AEF-8F74-2124-CAB0-96F8A20CD203}"/>
          </ac:spMkLst>
        </pc:spChg>
        <pc:spChg chg="mod">
          <ac:chgData name="Henry Jammes" userId="5f22554b-fd15-4676-8c82-dc6122af2a80" providerId="ADAL" clId="{53CE91EE-E1F8-4CF6-8AAC-10A3BE600A7C}" dt="2023-04-20T17:34:06.326" v="10006" actId="6549"/>
          <ac:spMkLst>
            <pc:docMk/>
            <pc:sldMk cId="2397848064" sldId="2147478618"/>
            <ac:spMk id="3" creationId="{C046D201-F7EA-000D-C63C-4EE4CB679A20}"/>
          </ac:spMkLst>
        </pc:spChg>
      </pc:sldChg>
      <pc:sldChg chg="add">
        <pc:chgData name="Henry Jammes" userId="5f22554b-fd15-4676-8c82-dc6122af2a80" providerId="ADAL" clId="{53CE91EE-E1F8-4CF6-8AAC-10A3BE600A7C}" dt="2023-05-01T16:02:58.335" v="10425" actId="2890"/>
        <pc:sldMkLst>
          <pc:docMk/>
          <pc:sldMk cId="1497158717" sldId="2147478619"/>
        </pc:sldMkLst>
      </pc:sldChg>
      <pc:sldChg chg="new del">
        <pc:chgData name="Henry Jammes" userId="5f22554b-fd15-4676-8c82-dc6122af2a80" providerId="ADAL" clId="{53CE91EE-E1F8-4CF6-8AAC-10A3BE600A7C}" dt="2023-04-07T13:45:10.115" v="9835" actId="47"/>
        <pc:sldMkLst>
          <pc:docMk/>
          <pc:sldMk cId="2816999277" sldId="2147478619"/>
        </pc:sldMkLst>
      </pc:sldChg>
      <pc:sldMasterChg chg="del delSldLayout">
        <pc:chgData name="Henry Jammes" userId="5f22554b-fd15-4676-8c82-dc6122af2a80" providerId="ADAL" clId="{53CE91EE-E1F8-4CF6-8AAC-10A3BE600A7C}" dt="2023-04-07T13:46:46.140" v="9844" actId="2696"/>
        <pc:sldMasterMkLst>
          <pc:docMk/>
          <pc:sldMasterMk cId="3588427678" sldId="2147484229"/>
        </pc:sldMasterMkLst>
        <pc:sldLayoutChg chg="del">
          <pc:chgData name="Henry Jammes" userId="5f22554b-fd15-4676-8c82-dc6122af2a80" providerId="ADAL" clId="{53CE91EE-E1F8-4CF6-8AAC-10A3BE600A7C}" dt="2023-04-07T13:46:46.128" v="9841" actId="2696"/>
          <pc:sldLayoutMkLst>
            <pc:docMk/>
            <pc:sldMasterMk cId="3588427678" sldId="2147484229"/>
            <pc:sldLayoutMk cId="3650358238" sldId="2147484584"/>
          </pc:sldLayoutMkLst>
        </pc:sldLayoutChg>
        <pc:sldLayoutChg chg="del">
          <pc:chgData name="Henry Jammes" userId="5f22554b-fd15-4676-8c82-dc6122af2a80" providerId="ADAL" clId="{53CE91EE-E1F8-4CF6-8AAC-10A3BE600A7C}" dt="2023-04-07T13:46:46.122" v="9840" actId="2696"/>
          <pc:sldLayoutMkLst>
            <pc:docMk/>
            <pc:sldMasterMk cId="3588427678" sldId="2147484229"/>
            <pc:sldLayoutMk cId="1307984548" sldId="2147484639"/>
          </pc:sldLayoutMkLst>
        </pc:sldLayoutChg>
        <pc:sldLayoutChg chg="del">
          <pc:chgData name="Henry Jammes" userId="5f22554b-fd15-4676-8c82-dc6122af2a80" providerId="ADAL" clId="{53CE91EE-E1F8-4CF6-8AAC-10A3BE600A7C}" dt="2023-04-07T13:46:46.112" v="9839" actId="2696"/>
          <pc:sldLayoutMkLst>
            <pc:docMk/>
            <pc:sldMasterMk cId="3588427678" sldId="2147484229"/>
            <pc:sldLayoutMk cId="3232991965" sldId="2147484710"/>
          </pc:sldLayoutMkLst>
        </pc:sldLayoutChg>
        <pc:sldLayoutChg chg="del">
          <pc:chgData name="Henry Jammes" userId="5f22554b-fd15-4676-8c82-dc6122af2a80" providerId="ADAL" clId="{53CE91EE-E1F8-4CF6-8AAC-10A3BE600A7C}" dt="2023-04-07T12:23:20.577" v="7989" actId="47"/>
          <pc:sldLayoutMkLst>
            <pc:docMk/>
            <pc:sldMasterMk cId="3588427678" sldId="2147484229"/>
            <pc:sldLayoutMk cId="1240159952" sldId="2147484976"/>
          </pc:sldLayoutMkLst>
        </pc:sldLayoutChg>
        <pc:sldLayoutChg chg="del">
          <pc:chgData name="Henry Jammes" userId="5f22554b-fd15-4676-8c82-dc6122af2a80" providerId="ADAL" clId="{53CE91EE-E1F8-4CF6-8AAC-10A3BE600A7C}" dt="2023-04-07T13:46:46.133" v="9842" actId="2696"/>
          <pc:sldLayoutMkLst>
            <pc:docMk/>
            <pc:sldMasterMk cId="3588427678" sldId="2147484229"/>
            <pc:sldLayoutMk cId="271571735" sldId="2147484977"/>
          </pc:sldLayoutMkLst>
        </pc:sldLayoutChg>
        <pc:sldLayoutChg chg="del">
          <pc:chgData name="Henry Jammes" userId="5f22554b-fd15-4676-8c82-dc6122af2a80" providerId="ADAL" clId="{53CE91EE-E1F8-4CF6-8AAC-10A3BE600A7C}" dt="2023-04-05T22:33:11.040" v="1861" actId="47"/>
          <pc:sldLayoutMkLst>
            <pc:docMk/>
            <pc:sldMasterMk cId="3588427678" sldId="2147484229"/>
            <pc:sldLayoutMk cId="3052704316" sldId="2147484978"/>
          </pc:sldLayoutMkLst>
        </pc:sldLayoutChg>
        <pc:sldLayoutChg chg="del">
          <pc:chgData name="Henry Jammes" userId="5f22554b-fd15-4676-8c82-dc6122af2a80" providerId="ADAL" clId="{53CE91EE-E1F8-4CF6-8AAC-10A3BE600A7C}" dt="2023-04-07T13:46:46.136" v="9843" actId="2696"/>
          <pc:sldLayoutMkLst>
            <pc:docMk/>
            <pc:sldMasterMk cId="3588427678" sldId="2147484229"/>
            <pc:sldLayoutMk cId="2799473419" sldId="2147484979"/>
          </pc:sldLayoutMkLst>
        </pc:sldLayoutChg>
      </pc:sldMasterChg>
      <pc:sldMasterChg chg="addSldLayout delSldLayout modSldLayout">
        <pc:chgData name="Henry Jammes" userId="5f22554b-fd15-4676-8c82-dc6122af2a80" providerId="ADAL" clId="{53CE91EE-E1F8-4CF6-8AAC-10A3BE600A7C}" dt="2023-04-07T13:47:03.413" v="9854" actId="2696"/>
        <pc:sldMasterMkLst>
          <pc:docMk/>
          <pc:sldMasterMk cId="816294142" sldId="2147484980"/>
        </pc:sldMasterMkLst>
        <pc:sldLayoutChg chg="modSp mod">
          <pc:chgData name="Henry Jammes" userId="5f22554b-fd15-4676-8c82-dc6122af2a80" providerId="ADAL" clId="{53CE91EE-E1F8-4CF6-8AAC-10A3BE600A7C}" dt="2023-04-06T00:27:34.358" v="4232" actId="6549"/>
          <pc:sldLayoutMkLst>
            <pc:docMk/>
            <pc:sldMasterMk cId="816294142" sldId="2147484980"/>
            <pc:sldLayoutMk cId="306819273" sldId="2147484981"/>
          </pc:sldLayoutMkLst>
          <pc:spChg chg="mod">
            <ac:chgData name="Henry Jammes" userId="5f22554b-fd15-4676-8c82-dc6122af2a80" providerId="ADAL" clId="{53CE91EE-E1F8-4CF6-8AAC-10A3BE600A7C}" dt="2023-04-06T00:27:34.358" v="4232" actId="6549"/>
            <ac:spMkLst>
              <pc:docMk/>
              <pc:sldMasterMk cId="816294142" sldId="2147484980"/>
              <pc:sldLayoutMk cId="306819273" sldId="2147484981"/>
              <ac:spMk id="5" creationId="{00000000-0000-0000-0000-000000000000}"/>
            </ac:spMkLst>
          </pc:spChg>
        </pc:sldLayoutChg>
        <pc:sldLayoutChg chg="del">
          <pc:chgData name="Henry Jammes" userId="5f22554b-fd15-4676-8c82-dc6122af2a80" providerId="ADAL" clId="{53CE91EE-E1F8-4CF6-8AAC-10A3BE600A7C}" dt="2023-04-07T13:46:54.871" v="9845" actId="2696"/>
          <pc:sldLayoutMkLst>
            <pc:docMk/>
            <pc:sldMasterMk cId="816294142" sldId="2147484980"/>
            <pc:sldLayoutMk cId="195637468" sldId="2147484982"/>
          </pc:sldLayoutMkLst>
        </pc:sldLayoutChg>
        <pc:sldLayoutChg chg="addSp delSp modSp mod">
          <pc:chgData name="Henry Jammes" userId="5f22554b-fd15-4676-8c82-dc6122af2a80" providerId="ADAL" clId="{53CE91EE-E1F8-4CF6-8AAC-10A3BE600A7C}" dt="2023-04-05T23:41:04.847" v="2857" actId="403"/>
          <pc:sldLayoutMkLst>
            <pc:docMk/>
            <pc:sldMasterMk cId="816294142" sldId="2147484980"/>
            <pc:sldLayoutMk cId="3992514227" sldId="2147484983"/>
          </pc:sldLayoutMkLst>
          <pc:spChg chg="del">
            <ac:chgData name="Henry Jammes" userId="5f22554b-fd15-4676-8c82-dc6122af2a80" providerId="ADAL" clId="{53CE91EE-E1F8-4CF6-8AAC-10A3BE600A7C}" dt="2023-04-05T23:36:45.035" v="2759" actId="478"/>
            <ac:spMkLst>
              <pc:docMk/>
              <pc:sldMasterMk cId="816294142" sldId="2147484980"/>
              <pc:sldLayoutMk cId="3992514227" sldId="2147484983"/>
              <ac:spMk id="2" creationId="{22FCFEFD-88E5-4869-B5C3-1611B0B50E15}"/>
            </ac:spMkLst>
          </pc:spChg>
          <pc:spChg chg="mod">
            <ac:chgData name="Henry Jammes" userId="5f22554b-fd15-4676-8c82-dc6122af2a80" providerId="ADAL" clId="{53CE91EE-E1F8-4CF6-8AAC-10A3BE600A7C}" dt="2023-04-05T23:36:45.376" v="2760"/>
            <ac:spMkLst>
              <pc:docMk/>
              <pc:sldMasterMk cId="816294142" sldId="2147484980"/>
              <pc:sldLayoutMk cId="3992514227" sldId="2147484983"/>
              <ac:spMk id="5" creationId="{A9477064-9775-2771-D03F-706CF6388907}"/>
            </ac:spMkLst>
          </pc:spChg>
          <pc:spChg chg="mod">
            <ac:chgData name="Henry Jammes" userId="5f22554b-fd15-4676-8c82-dc6122af2a80" providerId="ADAL" clId="{53CE91EE-E1F8-4CF6-8AAC-10A3BE600A7C}" dt="2023-04-05T23:36:45.376" v="2760"/>
            <ac:spMkLst>
              <pc:docMk/>
              <pc:sldMasterMk cId="816294142" sldId="2147484980"/>
              <pc:sldLayoutMk cId="3992514227" sldId="2147484983"/>
              <ac:spMk id="6" creationId="{9B60BC6D-2E16-D2CE-5820-50EE6466FCE9}"/>
            </ac:spMkLst>
          </pc:spChg>
          <pc:spChg chg="add mod">
            <ac:chgData name="Henry Jammes" userId="5f22554b-fd15-4676-8c82-dc6122af2a80" providerId="ADAL" clId="{53CE91EE-E1F8-4CF6-8AAC-10A3BE600A7C}" dt="2023-04-05T23:40:56.424" v="2855" actId="14100"/>
            <ac:spMkLst>
              <pc:docMk/>
              <pc:sldMasterMk cId="816294142" sldId="2147484980"/>
              <pc:sldLayoutMk cId="3992514227" sldId="2147484983"/>
              <ac:spMk id="7" creationId="{198BAE06-4375-54CD-3E97-A333AE7F1580}"/>
            </ac:spMkLst>
          </pc:spChg>
          <pc:spChg chg="add mod">
            <ac:chgData name="Henry Jammes" userId="5f22554b-fd15-4676-8c82-dc6122af2a80" providerId="ADAL" clId="{53CE91EE-E1F8-4CF6-8AAC-10A3BE600A7C}" dt="2023-04-05T23:41:04.847" v="2857" actId="403"/>
            <ac:spMkLst>
              <pc:docMk/>
              <pc:sldMasterMk cId="816294142" sldId="2147484980"/>
              <pc:sldLayoutMk cId="3992514227" sldId="2147484983"/>
              <ac:spMk id="8" creationId="{F23ED6E3-DD75-2D06-803C-7FC05290432A}"/>
            </ac:spMkLst>
          </pc:spChg>
          <pc:grpChg chg="add del mod">
            <ac:chgData name="Henry Jammes" userId="5f22554b-fd15-4676-8c82-dc6122af2a80" providerId="ADAL" clId="{53CE91EE-E1F8-4CF6-8AAC-10A3BE600A7C}" dt="2023-04-05T23:40:47.339" v="2853" actId="478"/>
            <ac:grpSpMkLst>
              <pc:docMk/>
              <pc:sldMasterMk cId="816294142" sldId="2147484980"/>
              <pc:sldLayoutMk cId="3992514227" sldId="2147484983"/>
              <ac:grpSpMk id="3" creationId="{5537B111-C9A7-5FF5-DC5E-8315C18C2A53}"/>
            </ac:grpSpMkLst>
          </pc:grpChg>
        </pc:sldLayoutChg>
        <pc:sldLayoutChg chg="del">
          <pc:chgData name="Henry Jammes" userId="5f22554b-fd15-4676-8c82-dc6122af2a80" providerId="ADAL" clId="{53CE91EE-E1F8-4CF6-8AAC-10A3BE600A7C}" dt="2023-04-07T13:47:00.057" v="9847" actId="2696"/>
          <pc:sldLayoutMkLst>
            <pc:docMk/>
            <pc:sldMasterMk cId="816294142" sldId="2147484980"/>
            <pc:sldLayoutMk cId="2946334648" sldId="2147484985"/>
          </pc:sldLayoutMkLst>
        </pc:sldLayoutChg>
        <pc:sldLayoutChg chg="del">
          <pc:chgData name="Henry Jammes" userId="5f22554b-fd15-4676-8c82-dc6122af2a80" providerId="ADAL" clId="{53CE91EE-E1F8-4CF6-8AAC-10A3BE600A7C}" dt="2023-04-07T13:47:00.310" v="9848" actId="2696"/>
          <pc:sldLayoutMkLst>
            <pc:docMk/>
            <pc:sldMasterMk cId="816294142" sldId="2147484980"/>
            <pc:sldLayoutMk cId="168207020" sldId="2147484987"/>
          </pc:sldLayoutMkLst>
        </pc:sldLayoutChg>
        <pc:sldLayoutChg chg="delSp mod">
          <pc:chgData name="Henry Jammes" userId="5f22554b-fd15-4676-8c82-dc6122af2a80" providerId="ADAL" clId="{53CE91EE-E1F8-4CF6-8AAC-10A3BE600A7C}" dt="2023-04-07T13:46:40.976" v="9838" actId="478"/>
          <pc:sldLayoutMkLst>
            <pc:docMk/>
            <pc:sldMasterMk cId="816294142" sldId="2147484980"/>
            <pc:sldLayoutMk cId="1711802989" sldId="2147484988"/>
          </pc:sldLayoutMkLst>
          <pc:spChg chg="del">
            <ac:chgData name="Henry Jammes" userId="5f22554b-fd15-4676-8c82-dc6122af2a80" providerId="ADAL" clId="{53CE91EE-E1F8-4CF6-8AAC-10A3BE600A7C}" dt="2023-04-07T13:46:40.976" v="9838" actId="478"/>
            <ac:spMkLst>
              <pc:docMk/>
              <pc:sldMasterMk cId="816294142" sldId="2147484980"/>
              <pc:sldLayoutMk cId="1711802989" sldId="2147484988"/>
              <ac:spMk id="6" creationId="{49D8AF80-CAD5-4055-80AD-0B31EBCB52A9}"/>
            </ac:spMkLst>
          </pc:spChg>
        </pc:sldLayoutChg>
        <pc:sldLayoutChg chg="del">
          <pc:chgData name="Henry Jammes" userId="5f22554b-fd15-4676-8c82-dc6122af2a80" providerId="ADAL" clId="{53CE91EE-E1F8-4CF6-8AAC-10A3BE600A7C}" dt="2023-04-07T13:47:00.532" v="9849" actId="2696"/>
          <pc:sldLayoutMkLst>
            <pc:docMk/>
            <pc:sldMasterMk cId="816294142" sldId="2147484980"/>
            <pc:sldLayoutMk cId="3875272055" sldId="2147484989"/>
          </pc:sldLayoutMkLst>
        </pc:sldLayoutChg>
        <pc:sldLayoutChg chg="del">
          <pc:chgData name="Henry Jammes" userId="5f22554b-fd15-4676-8c82-dc6122af2a80" providerId="ADAL" clId="{53CE91EE-E1F8-4CF6-8AAC-10A3BE600A7C}" dt="2023-04-07T13:47:03.413" v="9854" actId="2696"/>
          <pc:sldLayoutMkLst>
            <pc:docMk/>
            <pc:sldMasterMk cId="816294142" sldId="2147484980"/>
            <pc:sldLayoutMk cId="2373112155" sldId="2147484990"/>
          </pc:sldLayoutMkLst>
        </pc:sldLayoutChg>
        <pc:sldLayoutChg chg="del">
          <pc:chgData name="Henry Jammes" userId="5f22554b-fd15-4676-8c82-dc6122af2a80" providerId="ADAL" clId="{53CE91EE-E1F8-4CF6-8AAC-10A3BE600A7C}" dt="2023-04-07T13:47:00.776" v="9850" actId="2696"/>
          <pc:sldLayoutMkLst>
            <pc:docMk/>
            <pc:sldMasterMk cId="816294142" sldId="2147484980"/>
            <pc:sldLayoutMk cId="1761627236" sldId="2147484991"/>
          </pc:sldLayoutMkLst>
        </pc:sldLayoutChg>
        <pc:sldLayoutChg chg="del">
          <pc:chgData name="Henry Jammes" userId="5f22554b-fd15-4676-8c82-dc6122af2a80" providerId="ADAL" clId="{53CE91EE-E1F8-4CF6-8AAC-10A3BE600A7C}" dt="2023-04-07T13:47:03.185" v="9853" actId="2696"/>
          <pc:sldLayoutMkLst>
            <pc:docMk/>
            <pc:sldMasterMk cId="816294142" sldId="2147484980"/>
            <pc:sldLayoutMk cId="1923890389" sldId="2147484992"/>
          </pc:sldLayoutMkLst>
        </pc:sldLayoutChg>
        <pc:sldLayoutChg chg="del">
          <pc:chgData name="Henry Jammes" userId="5f22554b-fd15-4676-8c82-dc6122af2a80" providerId="ADAL" clId="{53CE91EE-E1F8-4CF6-8AAC-10A3BE600A7C}" dt="2023-04-07T13:47:01.053" v="9851" actId="2696"/>
          <pc:sldLayoutMkLst>
            <pc:docMk/>
            <pc:sldMasterMk cId="816294142" sldId="2147484980"/>
            <pc:sldLayoutMk cId="1969805487" sldId="2147484993"/>
          </pc:sldLayoutMkLst>
        </pc:sldLayoutChg>
        <pc:sldLayoutChg chg="del">
          <pc:chgData name="Henry Jammes" userId="5f22554b-fd15-4676-8c82-dc6122af2a80" providerId="ADAL" clId="{53CE91EE-E1F8-4CF6-8AAC-10A3BE600A7C}" dt="2023-04-07T13:47:02.470" v="9852" actId="2696"/>
          <pc:sldLayoutMkLst>
            <pc:docMk/>
            <pc:sldMasterMk cId="816294142" sldId="2147484980"/>
            <pc:sldLayoutMk cId="2167928824" sldId="2147484994"/>
          </pc:sldLayoutMkLst>
        </pc:sldLayoutChg>
        <pc:sldLayoutChg chg="addSp delSp modSp add mod modTransition delAnim">
          <pc:chgData name="Henry Jammes" userId="5f22554b-fd15-4676-8c82-dc6122af2a80" providerId="ADAL" clId="{53CE91EE-E1F8-4CF6-8AAC-10A3BE600A7C}" dt="2023-04-07T13:44:02.748" v="9817"/>
          <pc:sldLayoutMkLst>
            <pc:docMk/>
            <pc:sldMasterMk cId="816294142" sldId="2147484980"/>
            <pc:sldLayoutMk cId="616762653" sldId="2147484996"/>
          </pc:sldLayoutMkLst>
          <pc:spChg chg="del">
            <ac:chgData name="Henry Jammes" userId="5f22554b-fd15-4676-8c82-dc6122af2a80" providerId="ADAL" clId="{53CE91EE-E1F8-4CF6-8AAC-10A3BE600A7C}" dt="2023-04-05T22:37:51.035" v="1919" actId="478"/>
            <ac:spMkLst>
              <pc:docMk/>
              <pc:sldMasterMk cId="816294142" sldId="2147484980"/>
              <pc:sldLayoutMk cId="616762653" sldId="2147484996"/>
              <ac:spMk id="2" creationId="{22FCFEFD-88E5-4869-B5C3-1611B0B50E15}"/>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2" creationId="{EA99BEA6-C0F3-C20F-BBAE-A83118C5E816}"/>
            </ac:spMkLst>
          </pc:spChg>
          <pc:spChg chg="add mod ord">
            <ac:chgData name="Henry Jammes" userId="5f22554b-fd15-4676-8c82-dc6122af2a80" providerId="ADAL" clId="{53CE91EE-E1F8-4CF6-8AAC-10A3BE600A7C}" dt="2023-04-07T12:29:23.191" v="8061" actId="14100"/>
            <ac:spMkLst>
              <pc:docMk/>
              <pc:sldMasterMk cId="816294142" sldId="2147484980"/>
              <pc:sldLayoutMk cId="616762653" sldId="2147484996"/>
              <ac:spMk id="3" creationId="{F7BF5CCA-AA37-8F26-DF5F-92E0BBFCF5A5}"/>
            </ac:spMkLst>
          </pc:spChg>
          <pc:spChg chg="del">
            <ac:chgData name="Henry Jammes" userId="5f22554b-fd15-4676-8c82-dc6122af2a80" providerId="ADAL" clId="{53CE91EE-E1F8-4CF6-8AAC-10A3BE600A7C}" dt="2023-04-05T22:37:51.035" v="1919" actId="478"/>
            <ac:spMkLst>
              <pc:docMk/>
              <pc:sldMasterMk cId="816294142" sldId="2147484980"/>
              <pc:sldLayoutMk cId="616762653" sldId="2147484996"/>
              <ac:spMk id="4" creationId="{58A212C2-8B30-4835-8711-AA981B6CFBE1}"/>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4" creationId="{BCD8DF57-43E2-937D-2CBE-943B976FBD4B}"/>
            </ac:spMkLst>
          </pc:spChg>
          <pc:spChg chg="add del mod">
            <ac:chgData name="Henry Jammes" userId="5f22554b-fd15-4676-8c82-dc6122af2a80" providerId="ADAL" clId="{53CE91EE-E1F8-4CF6-8AAC-10A3BE600A7C}" dt="2023-04-05T22:41:01.971" v="2016" actId="478"/>
            <ac:spMkLst>
              <pc:docMk/>
              <pc:sldMasterMk cId="816294142" sldId="2147484980"/>
              <pc:sldLayoutMk cId="616762653" sldId="2147484996"/>
              <ac:spMk id="5" creationId="{3738D6DD-68C8-D6CD-AD41-8E83A5DC9BB6}"/>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5" creationId="{801DCE9A-70F6-1AB7-3737-F1329EAF9C8E}"/>
            </ac:spMkLst>
          </pc:spChg>
          <pc:spChg chg="del mod topLvl">
            <ac:chgData name="Henry Jammes" userId="5f22554b-fd15-4676-8c82-dc6122af2a80" providerId="ADAL" clId="{53CE91EE-E1F8-4CF6-8AAC-10A3BE600A7C}" dt="2023-04-05T22:50:45.879" v="2024" actId="478"/>
            <ac:spMkLst>
              <pc:docMk/>
              <pc:sldMasterMk cId="816294142" sldId="2147484980"/>
              <pc:sldLayoutMk cId="616762653" sldId="2147484996"/>
              <ac:spMk id="7" creationId="{2F280383-6901-8C04-7D3C-90149866506A}"/>
            </ac:spMkLst>
          </pc:spChg>
          <pc:spChg chg="mod">
            <ac:chgData name="Henry Jammes" userId="5f22554b-fd15-4676-8c82-dc6122af2a80" providerId="ADAL" clId="{53CE91EE-E1F8-4CF6-8AAC-10A3BE600A7C}" dt="2023-04-05T22:37:52.261" v="1920"/>
            <ac:spMkLst>
              <pc:docMk/>
              <pc:sldMasterMk cId="816294142" sldId="2147484980"/>
              <pc:sldLayoutMk cId="616762653" sldId="2147484996"/>
              <ac:spMk id="9" creationId="{234F530B-CB31-3D13-1894-F132FD12CD65}"/>
            </ac:spMkLst>
          </pc:spChg>
          <pc:spChg chg="mod">
            <ac:chgData name="Henry Jammes" userId="5f22554b-fd15-4676-8c82-dc6122af2a80" providerId="ADAL" clId="{53CE91EE-E1F8-4CF6-8AAC-10A3BE600A7C}" dt="2023-04-05T22:37:52.261" v="1920"/>
            <ac:spMkLst>
              <pc:docMk/>
              <pc:sldMasterMk cId="816294142" sldId="2147484980"/>
              <pc:sldLayoutMk cId="616762653" sldId="2147484996"/>
              <ac:spMk id="10" creationId="{E73CD27C-94B2-CCA8-6161-C7A2AA9ECAEB}"/>
            </ac:spMkLst>
          </pc:spChg>
          <pc:spChg chg="add del mod">
            <ac:chgData name="Henry Jammes" userId="5f22554b-fd15-4676-8c82-dc6122af2a80" providerId="ADAL" clId="{53CE91EE-E1F8-4CF6-8AAC-10A3BE600A7C}" dt="2023-04-07T11:26:47.035" v="5507" actId="478"/>
            <ac:spMkLst>
              <pc:docMk/>
              <pc:sldMasterMk cId="816294142" sldId="2147484980"/>
              <pc:sldLayoutMk cId="616762653" sldId="2147484996"/>
              <ac:spMk id="11" creationId="{03BDA814-8284-ADFA-63A1-3B0EBE3A59AA}"/>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2" creationId="{14E836E7-74EA-4A44-B5DD-B1BB51B48C59}"/>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3" creationId="{1F9C21CB-3132-4C9A-9A51-EC64EDF01B65}"/>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4" creationId="{1FEB0659-2C20-415B-B1F0-81EE65E96882}"/>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5" creationId="{97AB9959-048A-439D-8F82-55191E156F6D}"/>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6" creationId="{3C5DD966-7D8B-4379-B9B3-943316A36595}"/>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7" creationId="{B6A958F4-1A4A-437B-9CA7-D4ABC49DED69}"/>
            </ac:spMkLst>
          </pc:spChg>
          <pc:spChg chg="add del mod">
            <ac:chgData name="Henry Jammes" userId="5f22554b-fd15-4676-8c82-dc6122af2a80" providerId="ADAL" clId="{53CE91EE-E1F8-4CF6-8AAC-10A3BE600A7C}" dt="2023-04-05T22:38:51" v="1966" actId="478"/>
            <ac:spMkLst>
              <pc:docMk/>
              <pc:sldMasterMk cId="816294142" sldId="2147484980"/>
              <pc:sldLayoutMk cId="616762653" sldId="2147484996"/>
              <ac:spMk id="18" creationId="{E1A4B9ED-FA34-0CDA-8811-815DC41B1A8A}"/>
            </ac:spMkLst>
          </pc:spChg>
          <pc:spChg chg="add del">
            <ac:chgData name="Henry Jammes" userId="5f22554b-fd15-4676-8c82-dc6122af2a80" providerId="ADAL" clId="{53CE91EE-E1F8-4CF6-8AAC-10A3BE600A7C}" dt="2023-04-05T22:39:01.415" v="1967" actId="11529"/>
            <ac:spMkLst>
              <pc:docMk/>
              <pc:sldMasterMk cId="816294142" sldId="2147484980"/>
              <pc:sldLayoutMk cId="616762653" sldId="2147484996"/>
              <ac:spMk id="19" creationId="{E41E3CB4-135C-EAFA-5025-B57E22DCF29E}"/>
            </ac:spMkLst>
          </pc:spChg>
          <pc:spChg chg="add del mod">
            <ac:chgData name="Henry Jammes" userId="5f22554b-fd15-4676-8c82-dc6122af2a80" providerId="ADAL" clId="{53CE91EE-E1F8-4CF6-8AAC-10A3BE600A7C}" dt="2023-04-05T22:56:46.647" v="2250" actId="478"/>
            <ac:spMkLst>
              <pc:docMk/>
              <pc:sldMasterMk cId="816294142" sldId="2147484980"/>
              <pc:sldLayoutMk cId="616762653" sldId="2147484996"/>
              <ac:spMk id="20" creationId="{4E440F02-1834-4F2F-B48C-DC7060EDD393}"/>
            </ac:spMkLst>
          </pc:spChg>
          <pc:spChg chg="add del">
            <ac:chgData name="Henry Jammes" userId="5f22554b-fd15-4676-8c82-dc6122af2a80" providerId="ADAL" clId="{53CE91EE-E1F8-4CF6-8AAC-10A3BE600A7C}" dt="2023-04-05T22:40:39.920" v="2003" actId="11529"/>
            <ac:spMkLst>
              <pc:docMk/>
              <pc:sldMasterMk cId="816294142" sldId="2147484980"/>
              <pc:sldLayoutMk cId="616762653" sldId="2147484996"/>
              <ac:spMk id="21" creationId="{1B350E5E-9642-CC0D-FE3A-C014EFC43F3C}"/>
            </ac:spMkLst>
          </pc:spChg>
          <pc:spChg chg="add mod">
            <ac:chgData name="Henry Jammes" userId="5f22554b-fd15-4676-8c82-dc6122af2a80" providerId="ADAL" clId="{53CE91EE-E1F8-4CF6-8AAC-10A3BE600A7C}" dt="2023-04-05T22:41:07.709" v="2019" actId="1038"/>
            <ac:spMkLst>
              <pc:docMk/>
              <pc:sldMasterMk cId="816294142" sldId="2147484980"/>
              <pc:sldLayoutMk cId="616762653" sldId="2147484996"/>
              <ac:spMk id="22" creationId="{09F8BB6E-DC72-6DA8-EB5D-BA789783697B}"/>
            </ac:spMkLst>
          </pc:spChg>
          <pc:spChg chg="add del mod">
            <ac:chgData name="Henry Jammes" userId="5f22554b-fd15-4676-8c82-dc6122af2a80" providerId="ADAL" clId="{53CE91EE-E1F8-4CF6-8AAC-10A3BE600A7C}" dt="2023-04-05T22:56:10.578" v="2244" actId="478"/>
            <ac:spMkLst>
              <pc:docMk/>
              <pc:sldMasterMk cId="816294142" sldId="2147484980"/>
              <pc:sldLayoutMk cId="616762653" sldId="2147484996"/>
              <ac:spMk id="23" creationId="{D07FAE59-1313-5C6C-6A30-C17A2ADFC167}"/>
            </ac:spMkLst>
          </pc:spChg>
          <pc:spChg chg="add del">
            <ac:chgData name="Henry Jammes" userId="5f22554b-fd15-4676-8c82-dc6122af2a80" providerId="ADAL" clId="{53CE91EE-E1F8-4CF6-8AAC-10A3BE600A7C}" dt="2023-04-05T22:50:58.450" v="2025" actId="11529"/>
            <ac:spMkLst>
              <pc:docMk/>
              <pc:sldMasterMk cId="816294142" sldId="2147484980"/>
              <pc:sldLayoutMk cId="616762653" sldId="2147484996"/>
              <ac:spMk id="24" creationId="{405E6729-7866-D82F-D7B2-88EA73DE27F9}"/>
            </ac:spMkLst>
          </pc:spChg>
          <pc:spChg chg="add mod">
            <ac:chgData name="Henry Jammes" userId="5f22554b-fd15-4676-8c82-dc6122af2a80" providerId="ADAL" clId="{53CE91EE-E1F8-4CF6-8AAC-10A3BE600A7C}" dt="2023-04-05T22:52:02.453" v="2122" actId="3064"/>
            <ac:spMkLst>
              <pc:docMk/>
              <pc:sldMasterMk cId="816294142" sldId="2147484980"/>
              <pc:sldLayoutMk cId="616762653" sldId="2147484996"/>
              <ac:spMk id="25" creationId="{F8B2F5D7-0C75-16BD-76A6-72360A7C33D1}"/>
            </ac:spMkLst>
          </pc:spChg>
          <pc:spChg chg="add del">
            <ac:chgData name="Henry Jammes" userId="5f22554b-fd15-4676-8c82-dc6122af2a80" providerId="ADAL" clId="{53CE91EE-E1F8-4CF6-8AAC-10A3BE600A7C}" dt="2023-04-05T22:53:26.839" v="2198" actId="11529"/>
            <ac:spMkLst>
              <pc:docMk/>
              <pc:sldMasterMk cId="816294142" sldId="2147484980"/>
              <pc:sldLayoutMk cId="616762653" sldId="2147484996"/>
              <ac:spMk id="26" creationId="{3C1BCD40-08E0-8DDB-5184-4223AEEEDA43}"/>
            </ac:spMkLst>
          </pc:spChg>
          <pc:spChg chg="add mod">
            <ac:chgData name="Henry Jammes" userId="5f22554b-fd15-4676-8c82-dc6122af2a80" providerId="ADAL" clId="{53CE91EE-E1F8-4CF6-8AAC-10A3BE600A7C}" dt="2023-04-07T11:49:19.361" v="6041" actId="14100"/>
            <ac:spMkLst>
              <pc:docMk/>
              <pc:sldMasterMk cId="816294142" sldId="2147484980"/>
              <pc:sldLayoutMk cId="616762653" sldId="2147484996"/>
              <ac:spMk id="27" creationId="{F6E96339-781D-1A4A-921B-770E1724FEAA}"/>
            </ac:spMkLst>
          </pc:spChg>
          <pc:spChg chg="add del mod">
            <ac:chgData name="Henry Jammes" userId="5f22554b-fd15-4676-8c82-dc6122af2a80" providerId="ADAL" clId="{53CE91EE-E1F8-4CF6-8AAC-10A3BE600A7C}" dt="2023-04-05T23:08:10.859" v="2315" actId="478"/>
            <ac:spMkLst>
              <pc:docMk/>
              <pc:sldMasterMk cId="816294142" sldId="2147484980"/>
              <pc:sldLayoutMk cId="616762653" sldId="2147484996"/>
              <ac:spMk id="28" creationId="{7200F06B-E1D0-0863-1FF8-E8B62EDD9307}"/>
            </ac:spMkLst>
          </pc:spChg>
          <pc:spChg chg="add del">
            <ac:chgData name="Henry Jammes" userId="5f22554b-fd15-4676-8c82-dc6122af2a80" providerId="ADAL" clId="{53CE91EE-E1F8-4CF6-8AAC-10A3BE600A7C}" dt="2023-04-05T22:59:29.164" v="2277" actId="11529"/>
            <ac:spMkLst>
              <pc:docMk/>
              <pc:sldMasterMk cId="816294142" sldId="2147484980"/>
              <pc:sldLayoutMk cId="616762653" sldId="2147484996"/>
              <ac:spMk id="29" creationId="{F7B939D5-82DD-6431-E5BA-2B3F81472342}"/>
            </ac:spMkLst>
          </pc:spChg>
          <pc:spChg chg="add del mod">
            <ac:chgData name="Henry Jammes" userId="5f22554b-fd15-4676-8c82-dc6122af2a80" providerId="ADAL" clId="{53CE91EE-E1F8-4CF6-8AAC-10A3BE600A7C}" dt="2023-04-05T23:14:47.085" v="2434" actId="478"/>
            <ac:spMkLst>
              <pc:docMk/>
              <pc:sldMasterMk cId="816294142" sldId="2147484980"/>
              <pc:sldLayoutMk cId="616762653" sldId="2147484996"/>
              <ac:spMk id="30" creationId="{E2420848-B0BB-C414-86A3-06ED26FE9CEF}"/>
            </ac:spMkLst>
          </pc:spChg>
          <pc:spChg chg="add del mod">
            <ac:chgData name="Henry Jammes" userId="5f22554b-fd15-4676-8c82-dc6122af2a80" providerId="ADAL" clId="{53CE91EE-E1F8-4CF6-8AAC-10A3BE600A7C}" dt="2023-04-05T23:15:18.225" v="2442" actId="478"/>
            <ac:spMkLst>
              <pc:docMk/>
              <pc:sldMasterMk cId="816294142" sldId="2147484980"/>
              <pc:sldLayoutMk cId="616762653" sldId="2147484996"/>
              <ac:spMk id="31" creationId="{EB338BC7-553F-8DC2-5219-0BE2BFFBB421}"/>
            </ac:spMkLst>
          </pc:spChg>
          <pc:spChg chg="add del">
            <ac:chgData name="Henry Jammes" userId="5f22554b-fd15-4676-8c82-dc6122af2a80" providerId="ADAL" clId="{53CE91EE-E1F8-4CF6-8AAC-10A3BE600A7C}" dt="2023-04-05T23:11:46.325" v="2398" actId="11529"/>
            <ac:spMkLst>
              <pc:docMk/>
              <pc:sldMasterMk cId="816294142" sldId="2147484980"/>
              <pc:sldLayoutMk cId="616762653" sldId="2147484996"/>
              <ac:spMk id="32" creationId="{8C69CA5C-6506-D08D-3D8A-783B28DD9E18}"/>
            </ac:spMkLst>
          </pc:spChg>
          <pc:spChg chg="add mod">
            <ac:chgData name="Henry Jammes" userId="5f22554b-fd15-4676-8c82-dc6122af2a80" providerId="ADAL" clId="{53CE91EE-E1F8-4CF6-8AAC-10A3BE600A7C}" dt="2023-04-05T23:18:11.330" v="2491" actId="1076"/>
            <ac:spMkLst>
              <pc:docMk/>
              <pc:sldMasterMk cId="816294142" sldId="2147484980"/>
              <pc:sldLayoutMk cId="616762653" sldId="2147484996"/>
              <ac:spMk id="33" creationId="{A890115D-0E90-0D83-5DE6-0A5D5B33E9DC}"/>
            </ac:spMkLst>
          </pc:spChg>
          <pc:spChg chg="add del mod">
            <ac:chgData name="Henry Jammes" userId="5f22554b-fd15-4676-8c82-dc6122af2a80" providerId="ADAL" clId="{53CE91EE-E1F8-4CF6-8AAC-10A3BE600A7C}" dt="2023-04-05T23:33:54.099" v="2739" actId="478"/>
            <ac:spMkLst>
              <pc:docMk/>
              <pc:sldMasterMk cId="816294142" sldId="2147484980"/>
              <pc:sldLayoutMk cId="616762653" sldId="2147484996"/>
              <ac:spMk id="34" creationId="{AF40AF2B-AA54-7D76-2CBB-90F0E8FC9117}"/>
            </ac:spMkLst>
          </pc:spChg>
          <pc:spChg chg="add del mod">
            <ac:chgData name="Henry Jammes" userId="5f22554b-fd15-4676-8c82-dc6122af2a80" providerId="ADAL" clId="{53CE91EE-E1F8-4CF6-8AAC-10A3BE600A7C}" dt="2023-04-05T23:33:31.420" v="2738" actId="478"/>
            <ac:spMkLst>
              <pc:docMk/>
              <pc:sldMasterMk cId="816294142" sldId="2147484980"/>
              <pc:sldLayoutMk cId="616762653" sldId="2147484996"/>
              <ac:spMk id="35" creationId="{9AA429F6-E891-A5CF-A585-9115E7C37B26}"/>
            </ac:spMkLst>
          </pc:spChg>
          <pc:grpChg chg="add del mod">
            <ac:chgData name="Henry Jammes" userId="5f22554b-fd15-4676-8c82-dc6122af2a80" providerId="ADAL" clId="{53CE91EE-E1F8-4CF6-8AAC-10A3BE600A7C}" dt="2023-04-05T22:50:45.879" v="2024" actId="478"/>
            <ac:grpSpMkLst>
              <pc:docMk/>
              <pc:sldMasterMk cId="816294142" sldId="2147484980"/>
              <pc:sldLayoutMk cId="616762653" sldId="2147484996"/>
              <ac:grpSpMk id="6" creationId="{BBAF5146-96AC-92B0-536F-9B38BC457DE1}"/>
            </ac:grpSpMkLst>
          </pc:grpChg>
          <pc:grpChg chg="mod topLvl">
            <ac:chgData name="Henry Jammes" userId="5f22554b-fd15-4676-8c82-dc6122af2a80" providerId="ADAL" clId="{53CE91EE-E1F8-4CF6-8AAC-10A3BE600A7C}" dt="2023-04-05T22:50:45.879" v="2024" actId="478"/>
            <ac:grpSpMkLst>
              <pc:docMk/>
              <pc:sldMasterMk cId="816294142" sldId="2147484980"/>
              <pc:sldLayoutMk cId="616762653" sldId="2147484996"/>
              <ac:grpSpMk id="8" creationId="{AD373D8E-4615-1975-3CB8-41BA1CA39960}"/>
            </ac:grpSpMkLst>
          </pc:grpChg>
          <pc:graphicFrameChg chg="add del mod">
            <ac:chgData name="Henry Jammes" userId="5f22554b-fd15-4676-8c82-dc6122af2a80" providerId="ADAL" clId="{53CE91EE-E1F8-4CF6-8AAC-10A3BE600A7C}" dt="2023-04-07T13:44:02.748" v="9817"/>
            <ac:graphicFrameMkLst>
              <pc:docMk/>
              <pc:sldMasterMk cId="816294142" sldId="2147484980"/>
              <pc:sldLayoutMk cId="616762653" sldId="2147484996"/>
              <ac:graphicFrameMk id="6" creationId="{07254A0C-1465-9E88-50AB-48068026C2D2}"/>
            </ac:graphicFrameMkLst>
          </pc:graphicFrameChg>
          <pc:picChg chg="add del mod">
            <ac:chgData name="Henry Jammes" userId="5f22554b-fd15-4676-8c82-dc6122af2a80" providerId="ADAL" clId="{53CE91EE-E1F8-4CF6-8AAC-10A3BE600A7C}" dt="2023-04-05T23:33:07.998" v="2732" actId="478"/>
            <ac:picMkLst>
              <pc:docMk/>
              <pc:sldMasterMk cId="816294142" sldId="2147484980"/>
              <pc:sldLayoutMk cId="616762653" sldId="2147484996"/>
              <ac:picMk id="36" creationId="{61A347CA-97AA-EE0C-F5DE-BAC797F856B2}"/>
            </ac:picMkLst>
          </pc:picChg>
        </pc:sldLayoutChg>
        <pc:sldLayoutChg chg="addSp delSp modSp add del mod modTransition delAnim modAnim">
          <pc:chgData name="Henry Jammes" userId="5f22554b-fd15-4676-8c82-dc6122af2a80" providerId="ADAL" clId="{53CE91EE-E1F8-4CF6-8AAC-10A3BE600A7C}" dt="2023-04-07T13:46:59.820" v="9846" actId="2696"/>
          <pc:sldLayoutMkLst>
            <pc:docMk/>
            <pc:sldMasterMk cId="816294142" sldId="2147484980"/>
            <pc:sldLayoutMk cId="3082948399" sldId="2147484997"/>
          </pc:sldLayoutMkLst>
          <pc:spChg chg="add mod">
            <ac:chgData name="Henry Jammes" userId="5f22554b-fd15-4676-8c82-dc6122af2a80" providerId="ADAL" clId="{53CE91EE-E1F8-4CF6-8AAC-10A3BE600A7C}" dt="2023-04-06T16:06:55.285" v="4353" actId="14100"/>
            <ac:spMkLst>
              <pc:docMk/>
              <pc:sldMasterMk cId="816294142" sldId="2147484980"/>
              <pc:sldLayoutMk cId="3082948399" sldId="2147484997"/>
              <ac:spMk id="2" creationId="{5C261CE9-5024-57F1-3C7E-77A0D84CF050}"/>
            </ac:spMkLst>
          </pc:spChg>
          <pc:spChg chg="del">
            <ac:chgData name="Henry Jammes" userId="5f22554b-fd15-4676-8c82-dc6122af2a80" providerId="ADAL" clId="{53CE91EE-E1F8-4CF6-8AAC-10A3BE600A7C}" dt="2023-04-06T16:05:58.793" v="4343" actId="478"/>
            <ac:spMkLst>
              <pc:docMk/>
              <pc:sldMasterMk cId="816294142" sldId="2147484980"/>
              <pc:sldLayoutMk cId="3082948399" sldId="2147484997"/>
              <ac:spMk id="3" creationId="{F7BF5CCA-AA37-8F26-DF5F-92E0BBFCF5A5}"/>
            </ac:spMkLst>
          </pc:spChg>
          <pc:spChg chg="add del mod">
            <ac:chgData name="Henry Jammes" userId="5f22554b-fd15-4676-8c82-dc6122af2a80" providerId="ADAL" clId="{53CE91EE-E1F8-4CF6-8AAC-10A3BE600A7C}" dt="2023-04-06T16:08:34.447" v="4445" actId="478"/>
            <ac:spMkLst>
              <pc:docMk/>
              <pc:sldMasterMk cId="816294142" sldId="2147484980"/>
              <pc:sldLayoutMk cId="3082948399" sldId="2147484997"/>
              <ac:spMk id="4" creationId="{2B220B3C-AB0B-A0D1-8BB6-D021B285D991}"/>
            </ac:spMkLst>
          </pc:spChg>
          <pc:spChg chg="add del mod">
            <ac:chgData name="Henry Jammes" userId="5f22554b-fd15-4676-8c82-dc6122af2a80" providerId="ADAL" clId="{53CE91EE-E1F8-4CF6-8AAC-10A3BE600A7C}" dt="2023-04-06T16:08:33.774" v="4444" actId="478"/>
            <ac:spMkLst>
              <pc:docMk/>
              <pc:sldMasterMk cId="816294142" sldId="2147484980"/>
              <pc:sldLayoutMk cId="3082948399" sldId="2147484997"/>
              <ac:spMk id="5" creationId="{5F7D1D60-BC19-DB27-269F-25C8D4D73B8E}"/>
            </ac:spMkLst>
          </pc:spChg>
          <pc:spChg chg="add del mod">
            <ac:chgData name="Henry Jammes" userId="5f22554b-fd15-4676-8c82-dc6122af2a80" providerId="ADAL" clId="{53CE91EE-E1F8-4CF6-8AAC-10A3BE600A7C}" dt="2023-04-06T16:08:34.920" v="4446" actId="478"/>
            <ac:spMkLst>
              <pc:docMk/>
              <pc:sldMasterMk cId="816294142" sldId="2147484980"/>
              <pc:sldLayoutMk cId="3082948399" sldId="2147484997"/>
              <ac:spMk id="6" creationId="{D13471B2-A34F-A33A-9127-5EF419D54C7D}"/>
            </ac:spMkLst>
          </pc:spChg>
          <pc:spChg chg="add del mod">
            <ac:chgData name="Henry Jammes" userId="5f22554b-fd15-4676-8c82-dc6122af2a80" providerId="ADAL" clId="{53CE91EE-E1F8-4CF6-8AAC-10A3BE600A7C}" dt="2023-04-06T16:08:31.162" v="4442" actId="478"/>
            <ac:spMkLst>
              <pc:docMk/>
              <pc:sldMasterMk cId="816294142" sldId="2147484980"/>
              <pc:sldLayoutMk cId="3082948399" sldId="2147484997"/>
              <ac:spMk id="7" creationId="{CD4CF2F6-4184-BDF6-D8F1-2E6AD8580261}"/>
            </ac:spMkLst>
          </pc:spChg>
          <pc:spChg chg="del">
            <ac:chgData name="Henry Jammes" userId="5f22554b-fd15-4676-8c82-dc6122af2a80" providerId="ADAL" clId="{53CE91EE-E1F8-4CF6-8AAC-10A3BE600A7C}" dt="2023-04-06T16:05:57.602" v="4342" actId="478"/>
            <ac:spMkLst>
              <pc:docMk/>
              <pc:sldMasterMk cId="816294142" sldId="2147484980"/>
              <pc:sldLayoutMk cId="3082948399" sldId="2147484997"/>
              <ac:spMk id="11" creationId="{03BDA814-8284-ADFA-63A1-3B0EBE3A59AA}"/>
            </ac:spMkLst>
          </pc:spChg>
          <pc:spChg chg="add del mod">
            <ac:chgData name="Henry Jammes" userId="5f22554b-fd15-4676-8c82-dc6122af2a80" providerId="ADAL" clId="{53CE91EE-E1F8-4CF6-8AAC-10A3BE600A7C}" dt="2023-04-06T16:08:32.266" v="4443" actId="478"/>
            <ac:spMkLst>
              <pc:docMk/>
              <pc:sldMasterMk cId="816294142" sldId="2147484980"/>
              <pc:sldLayoutMk cId="3082948399" sldId="2147484997"/>
              <ac:spMk id="12" creationId="{95A4D7E9-9E7E-0AEB-017E-2157822DF15B}"/>
            </ac:spMkLst>
          </pc:spChg>
          <pc:spChg chg="add del mod">
            <ac:chgData name="Henry Jammes" userId="5f22554b-fd15-4676-8c82-dc6122af2a80" providerId="ADAL" clId="{53CE91EE-E1F8-4CF6-8AAC-10A3BE600A7C}" dt="2023-04-06T16:08:30.285" v="4441" actId="478"/>
            <ac:spMkLst>
              <pc:docMk/>
              <pc:sldMasterMk cId="816294142" sldId="2147484980"/>
              <pc:sldLayoutMk cId="3082948399" sldId="2147484997"/>
              <ac:spMk id="13" creationId="{C34E5D09-120C-5885-D736-B53494175649}"/>
            </ac:spMkLst>
          </pc:spChg>
          <pc:spChg chg="mod">
            <ac:chgData name="Henry Jammes" userId="5f22554b-fd15-4676-8c82-dc6122af2a80" providerId="ADAL" clId="{53CE91EE-E1F8-4CF6-8AAC-10A3BE600A7C}" dt="2023-04-06T16:06:05.536" v="4345" actId="14100"/>
            <ac:spMkLst>
              <pc:docMk/>
              <pc:sldMasterMk cId="816294142" sldId="2147484980"/>
              <pc:sldLayoutMk cId="3082948399" sldId="2147484997"/>
              <ac:spMk id="22" creationId="{09F8BB6E-DC72-6DA8-EB5D-BA789783697B}"/>
            </ac:spMkLst>
          </pc:spChg>
          <pc:spChg chg="mod">
            <ac:chgData name="Henry Jammes" userId="5f22554b-fd15-4676-8c82-dc6122af2a80" providerId="ADAL" clId="{53CE91EE-E1F8-4CF6-8AAC-10A3BE600A7C}" dt="2023-04-06T16:06:07.322" v="4346" actId="14100"/>
            <ac:spMkLst>
              <pc:docMk/>
              <pc:sldMasterMk cId="816294142" sldId="2147484980"/>
              <pc:sldLayoutMk cId="3082948399" sldId="2147484997"/>
              <ac:spMk id="25" creationId="{F8B2F5D7-0C75-16BD-76A6-72360A7C33D1}"/>
            </ac:spMkLst>
          </pc:spChg>
          <pc:spChg chg="del">
            <ac:chgData name="Henry Jammes" userId="5f22554b-fd15-4676-8c82-dc6122af2a80" providerId="ADAL" clId="{53CE91EE-E1F8-4CF6-8AAC-10A3BE600A7C}" dt="2023-04-06T16:05:57.602" v="4342" actId="478"/>
            <ac:spMkLst>
              <pc:docMk/>
              <pc:sldMasterMk cId="816294142" sldId="2147484980"/>
              <pc:sldLayoutMk cId="3082948399" sldId="2147484997"/>
              <ac:spMk id="27" creationId="{F6E96339-781D-1A4A-921B-770E1724FEAA}"/>
            </ac:spMkLst>
          </pc:spChg>
          <pc:spChg chg="del">
            <ac:chgData name="Henry Jammes" userId="5f22554b-fd15-4676-8c82-dc6122af2a80" providerId="ADAL" clId="{53CE91EE-E1F8-4CF6-8AAC-10A3BE600A7C}" dt="2023-04-06T16:05:59.488" v="4344" actId="478"/>
            <ac:spMkLst>
              <pc:docMk/>
              <pc:sldMasterMk cId="816294142" sldId="2147484980"/>
              <pc:sldLayoutMk cId="3082948399" sldId="2147484997"/>
              <ac:spMk id="33" creationId="{A890115D-0E90-0D83-5DE6-0A5D5B33E9DC}"/>
            </ac:spMkLst>
          </pc:spChg>
        </pc:sldLayoutChg>
        <pc:sldLayoutChg chg="addSp delSp modSp add del mod modTransition">
          <pc:chgData name="Henry Jammes" userId="5f22554b-fd15-4676-8c82-dc6122af2a80" providerId="ADAL" clId="{53CE91EE-E1F8-4CF6-8AAC-10A3BE600A7C}" dt="2023-04-07T13:45:24.026" v="9837" actId="2696"/>
          <pc:sldLayoutMkLst>
            <pc:docMk/>
            <pc:sldMasterMk cId="816294142" sldId="2147484980"/>
            <pc:sldLayoutMk cId="431277751" sldId="2147484998"/>
          </pc:sldLayoutMkLst>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2" creationId="{F9DA8DE9-7DD5-BF17-4827-F16D620E87B6}"/>
            </ac:spMkLst>
          </pc:spChg>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4" creationId="{D8435349-13FA-B817-D30A-88515EB812D7}"/>
            </ac:spMkLst>
          </pc:spChg>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5" creationId="{D970FE66-7973-577F-3942-29590F0E5288}"/>
            </ac:spMkLst>
          </pc:spChg>
          <pc:spChg chg="add del mod">
            <ac:chgData name="Henry Jammes" userId="5f22554b-fd15-4676-8c82-dc6122af2a80" providerId="ADAL" clId="{53CE91EE-E1F8-4CF6-8AAC-10A3BE600A7C}" dt="2023-04-07T13:44:24.781" v="9825" actId="478"/>
            <ac:spMkLst>
              <pc:docMk/>
              <pc:sldMasterMk cId="816294142" sldId="2147484980"/>
              <pc:sldLayoutMk cId="431277751" sldId="2147484998"/>
              <ac:spMk id="7" creationId="{6F69A9E2-F6C4-E0A5-1A5D-39B58F881F3B}"/>
            </ac:spMkLst>
          </pc:spChg>
          <pc:spChg chg="add del mod">
            <ac:chgData name="Henry Jammes" userId="5f22554b-fd15-4676-8c82-dc6122af2a80" providerId="ADAL" clId="{53CE91EE-E1F8-4CF6-8AAC-10A3BE600A7C}" dt="2023-04-07T13:44:26.284" v="9826" actId="478"/>
            <ac:spMkLst>
              <pc:docMk/>
              <pc:sldMasterMk cId="816294142" sldId="2147484980"/>
              <pc:sldLayoutMk cId="431277751" sldId="2147484998"/>
              <ac:spMk id="11" creationId="{CD8B0F72-D5EC-A918-8156-CA80FE7FACDB}"/>
            </ac:spMkLst>
          </pc:spChg>
          <pc:spChg chg="add del mod">
            <ac:chgData name="Henry Jammes" userId="5f22554b-fd15-4676-8c82-dc6122af2a80" providerId="ADAL" clId="{53CE91EE-E1F8-4CF6-8AAC-10A3BE600A7C}" dt="2023-04-07T13:44:23.142" v="9824" actId="478"/>
            <ac:spMkLst>
              <pc:docMk/>
              <pc:sldMasterMk cId="816294142" sldId="2147484980"/>
              <pc:sldLayoutMk cId="431277751" sldId="2147484998"/>
              <ac:spMk id="12" creationId="{1DE6437F-CF14-9BE0-9CF3-83374D25A70F}"/>
            </ac:spMkLst>
          </pc:spChg>
          <pc:spChg chg="add del">
            <ac:chgData name="Henry Jammes" userId="5f22554b-fd15-4676-8c82-dc6122af2a80" providerId="ADAL" clId="{53CE91EE-E1F8-4CF6-8AAC-10A3BE600A7C}" dt="2023-04-07T13:44:47.047" v="9832" actId="11529"/>
            <ac:spMkLst>
              <pc:docMk/>
              <pc:sldMasterMk cId="816294142" sldId="2147484980"/>
              <pc:sldLayoutMk cId="431277751" sldId="2147484998"/>
              <ac:spMk id="15" creationId="{234AD89F-B047-52C4-29C4-14C059997ECD}"/>
            </ac:spMkLst>
          </pc:spChg>
          <pc:spChg chg="add mod">
            <ac:chgData name="Henry Jammes" userId="5f22554b-fd15-4676-8c82-dc6122af2a80" providerId="ADAL" clId="{53CE91EE-E1F8-4CF6-8AAC-10A3BE600A7C}" dt="2023-04-07T13:44:47.047" v="9832" actId="11529"/>
            <ac:spMkLst>
              <pc:docMk/>
              <pc:sldMasterMk cId="816294142" sldId="2147484980"/>
              <pc:sldLayoutMk cId="431277751" sldId="2147484998"/>
              <ac:spMk id="16" creationId="{4A6D6A77-D0BD-63E2-DFB9-0D6EEB1900F1}"/>
            </ac:spMkLst>
          </pc:spChg>
          <pc:spChg chg="del">
            <ac:chgData name="Henry Jammes" userId="5f22554b-fd15-4676-8c82-dc6122af2a80" providerId="ADAL" clId="{53CE91EE-E1F8-4CF6-8AAC-10A3BE600A7C}" dt="2023-04-07T13:44:29.636" v="9827" actId="478"/>
            <ac:spMkLst>
              <pc:docMk/>
              <pc:sldMasterMk cId="816294142" sldId="2147484980"/>
              <pc:sldLayoutMk cId="431277751" sldId="2147484998"/>
              <ac:spMk id="27" creationId="{F6E96339-781D-1A4A-921B-770E1724FEAA}"/>
            </ac:spMkLst>
          </pc:spChg>
          <pc:graphicFrameChg chg="add del mod">
            <ac:chgData name="Henry Jammes" userId="5f22554b-fd15-4676-8c82-dc6122af2a80" providerId="ADAL" clId="{53CE91EE-E1F8-4CF6-8AAC-10A3BE600A7C}" dt="2023-04-07T13:44:10.089" v="9820"/>
            <ac:graphicFrameMkLst>
              <pc:docMk/>
              <pc:sldMasterMk cId="816294142" sldId="2147484980"/>
              <pc:sldLayoutMk cId="431277751" sldId="2147484998"/>
              <ac:graphicFrameMk id="6" creationId="{63287464-F524-38AC-8A6A-6AA14A0A33BD}"/>
            </ac:graphicFrameMkLst>
          </pc:graphicFrameChg>
          <pc:graphicFrameChg chg="add del mod">
            <ac:chgData name="Henry Jammes" userId="5f22554b-fd15-4676-8c82-dc6122af2a80" providerId="ADAL" clId="{53CE91EE-E1F8-4CF6-8AAC-10A3BE600A7C}" dt="2023-04-07T13:45:21.703" v="9836" actId="478"/>
            <ac:graphicFrameMkLst>
              <pc:docMk/>
              <pc:sldMasterMk cId="816294142" sldId="2147484980"/>
              <pc:sldLayoutMk cId="431277751" sldId="2147484998"/>
              <ac:graphicFrameMk id="13" creationId="{F28D45CC-09D5-77DE-1EBC-5155E31B820F}"/>
            </ac:graphicFrameMkLst>
          </pc:graphicFrameChg>
          <pc:graphicFrameChg chg="add del mod">
            <ac:chgData name="Henry Jammes" userId="5f22554b-fd15-4676-8c82-dc6122af2a80" providerId="ADAL" clId="{53CE91EE-E1F8-4CF6-8AAC-10A3BE600A7C}" dt="2023-04-07T13:44:34.496" v="9829"/>
            <ac:graphicFrameMkLst>
              <pc:docMk/>
              <pc:sldMasterMk cId="816294142" sldId="2147484980"/>
              <pc:sldLayoutMk cId="431277751" sldId="2147484998"/>
              <ac:graphicFrameMk id="14" creationId="{44683577-EADB-4B73-0EFE-EC45A6DE9CA8}"/>
            </ac:graphicFrameMkLst>
          </pc:graphicFrameChg>
        </pc:sldLayoutChg>
        <pc:sldLayoutChg chg="addSp delSp modSp add del mod modTransition">
          <pc:chgData name="Henry Jammes" userId="5f22554b-fd15-4676-8c82-dc6122af2a80" providerId="ADAL" clId="{53CE91EE-E1F8-4CF6-8AAC-10A3BE600A7C}" dt="2023-04-07T13:43:59.906" v="9815" actId="2890"/>
          <pc:sldLayoutMkLst>
            <pc:docMk/>
            <pc:sldMasterMk cId="816294142" sldId="2147484980"/>
            <pc:sldLayoutMk cId="3289654158" sldId="2147484998"/>
          </pc:sldLayoutMkLst>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2" creationId="{6734127F-0631-4F56-C634-6F721537702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3" creationId="{F7BF5CCA-AA37-8F26-DF5F-92E0BBFCF5A5}"/>
            </ac:spMkLst>
          </pc:spChg>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4" creationId="{3736C6EC-F240-370C-7F31-4ADA1586B83D}"/>
            </ac:spMkLst>
          </pc:spChg>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5" creationId="{6FE0C3AA-74D4-D5B3-6E35-7F05C0FD1BE5}"/>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7" creationId="{96AB69E4-5A2A-9912-13EB-CF0E110F5312}"/>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11" creationId="{A25DD9B9-FA29-4C83-AA5E-BE405B05697B}"/>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12" creationId="{57432608-901B-6DCF-7E21-FA223B58677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2" creationId="{09F8BB6E-DC72-6DA8-EB5D-BA789783697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5" creationId="{F8B2F5D7-0C75-16BD-76A6-72360A7C33D1}"/>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7" creationId="{F6E96339-781D-1A4A-921B-770E1724FEAA}"/>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33" creationId="{A890115D-0E90-0D83-5DE6-0A5D5B33E9DC}"/>
            </ac:spMkLst>
          </pc:spChg>
          <pc:grpChg chg="add del">
            <ac:chgData name="Henry Jammes" userId="5f22554b-fd15-4676-8c82-dc6122af2a80" providerId="ADAL" clId="{53CE91EE-E1F8-4CF6-8AAC-10A3BE600A7C}" dt="2023-04-07T13:43:50.914" v="9812" actId="478"/>
            <ac:grpSpMkLst>
              <pc:docMk/>
              <pc:sldMasterMk cId="816294142" sldId="2147484980"/>
              <pc:sldLayoutMk cId="3289654158" sldId="2147484998"/>
              <ac:grpSpMk id="8" creationId="{AD373D8E-4615-1975-3CB8-41BA1CA39960}"/>
            </ac:grpSpMkLst>
          </pc:grpChg>
          <pc:graphicFrameChg chg="add del mod">
            <ac:chgData name="Henry Jammes" userId="5f22554b-fd15-4676-8c82-dc6122af2a80" providerId="ADAL" clId="{53CE91EE-E1F8-4CF6-8AAC-10A3BE600A7C}" dt="2023-04-07T13:43:49.677" v="9811"/>
            <ac:graphicFrameMkLst>
              <pc:docMk/>
              <pc:sldMasterMk cId="816294142" sldId="2147484980"/>
              <pc:sldLayoutMk cId="3289654158" sldId="2147484998"/>
              <ac:graphicFrameMk id="6" creationId="{7611F2B4-1162-EA4D-8318-E31C73FF8910}"/>
            </ac:graphicFrameMkLst>
          </pc:graphicFrameChg>
          <pc:graphicFrameChg chg="add del mod">
            <ac:chgData name="Henry Jammes" userId="5f22554b-fd15-4676-8c82-dc6122af2a80" providerId="ADAL" clId="{53CE91EE-E1F8-4CF6-8AAC-10A3BE600A7C}" dt="2023-04-07T13:43:54.715" v="9814"/>
            <ac:graphicFrameMkLst>
              <pc:docMk/>
              <pc:sldMasterMk cId="816294142" sldId="2147484980"/>
              <pc:sldLayoutMk cId="3289654158" sldId="2147484998"/>
              <ac:graphicFrameMk id="13" creationId="{3A58F0D4-4564-5AEC-2772-60D77623ECC9}"/>
            </ac:graphicFrameMkLst>
          </pc:graphicFrameChg>
        </pc:sldLayoutChg>
        <pc:sldLayoutChg chg="new del mod">
          <pc:chgData name="Henry Jammes" userId="5f22554b-fd15-4676-8c82-dc6122af2a80" providerId="ADAL" clId="{53CE91EE-E1F8-4CF6-8AAC-10A3BE600A7C}" dt="2023-04-07T13:44:39.095" v="9831" actId="11236"/>
          <pc:sldLayoutMkLst>
            <pc:docMk/>
            <pc:sldMasterMk cId="816294142" sldId="2147484980"/>
            <pc:sldLayoutMk cId="3854213230" sldId="2147484999"/>
          </pc:sldLayoutMkLst>
        </pc:sldLayoutChg>
      </pc:sldMasterChg>
    </pc:docChg>
  </pc:docChgLst>
  <pc:docChgLst>
    <pc:chgData name="Parag Dessai" userId="S::paragdessai@microsoft.com::0d07f866-a1c1-4e49-90d6-4e75a2e82554" providerId="AD" clId="Web-{85446AAA-BCBA-730A-AE55-4C1EEA02CA28}"/>
    <pc:docChg chg="mod">
      <pc:chgData name="Parag Dessai" userId="S::paragdessai@microsoft.com::0d07f866-a1c1-4e49-90d6-4e75a2e82554" providerId="AD" clId="Web-{85446AAA-BCBA-730A-AE55-4C1EEA02CA28}" dt="2023-09-08T22:42:48.530" v="1"/>
      <pc:docMkLst>
        <pc:docMk/>
      </pc:docMkLst>
      <pc:sldChg chg="addCm">
        <pc:chgData name="Parag Dessai" userId="S::paragdessai@microsoft.com::0d07f866-a1c1-4e49-90d6-4e75a2e82554" providerId="AD" clId="Web-{85446AAA-BCBA-730A-AE55-4C1EEA02CA28}" dt="2023-09-08T22:42:48.530" v="1"/>
        <pc:sldMkLst>
          <pc:docMk/>
          <pc:sldMk cId="2620172218" sldId="2147478650"/>
        </pc:sldMkLst>
        <pc:extLst>
          <p:ext xmlns:p="http://schemas.openxmlformats.org/presentationml/2006/main" uri="{D6D511B9-2390-475A-947B-AFAB55BFBCF1}">
            <pc226:cmChg xmlns:pc226="http://schemas.microsoft.com/office/powerpoint/2022/06/main/command" chg="add">
              <pc226:chgData name="Parag Dessai" userId="S::paragdessai@microsoft.com::0d07f866-a1c1-4e49-90d6-4e75a2e82554" providerId="AD" clId="Web-{85446AAA-BCBA-730A-AE55-4C1EEA02CA28}" dt="2023-09-08T22:42:48.530" v="1"/>
              <pc2:cmMkLst xmlns:pc2="http://schemas.microsoft.com/office/powerpoint/2019/9/main/command">
                <pc:docMk/>
                <pc:sldMk cId="2620172218" sldId="2147478650"/>
                <pc2:cmMk id="{37D4A8D2-0A6C-437F-BBAE-8DFCED1715A4}"/>
              </pc2:cmMkLst>
            </pc226:cmChg>
          </p:ext>
        </pc:extLst>
      </pc:sldChg>
    </pc:docChg>
  </pc:docChgLst>
  <pc:docChgLst>
    <pc:chgData name="Jim Lewallen" userId="S::jameslew@microsoft.com::b7a89f54-243d-4b95-8e4b-129243a5ee99" providerId="AD" clId="Web-{9F353ABF-B2C2-5E1F-7DCC-7E787DAB6E57}"/>
    <pc:docChg chg="mod">
      <pc:chgData name="Jim Lewallen" userId="S::jameslew@microsoft.com::b7a89f54-243d-4b95-8e4b-129243a5ee99" providerId="AD" clId="Web-{9F353ABF-B2C2-5E1F-7DCC-7E787DAB6E57}" dt="2023-10-10T15:37:45.610" v="2"/>
      <pc:docMkLst>
        <pc:docMk/>
      </pc:docMkLst>
      <pc:sldChg chg="addCm">
        <pc:chgData name="Jim Lewallen" userId="S::jameslew@microsoft.com::b7a89f54-243d-4b95-8e4b-129243a5ee99" providerId="AD" clId="Web-{9F353ABF-B2C2-5E1F-7DCC-7E787DAB6E57}" dt="2023-10-10T15:37:45.610" v="2"/>
        <pc:sldMkLst>
          <pc:docMk/>
          <pc:sldMk cId="3937563190" sldId="214747859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7:45.610" v="2"/>
              <pc2:cmMkLst xmlns:pc2="http://schemas.microsoft.com/office/powerpoint/2019/9/main/command">
                <pc:docMk/>
                <pc:sldMk cId="3937563190" sldId="2147478596"/>
                <pc2:cmMk id="{8E4A7E00-C723-4CC5-A9ED-47D60BDF873C}"/>
              </pc2:cmMkLst>
            </pc226:cmChg>
          </p:ext>
        </pc:extLst>
      </pc:sldChg>
      <pc:sldChg chg="addCm">
        <pc:chgData name="Jim Lewallen" userId="S::jameslew@microsoft.com::b7a89f54-243d-4b95-8e4b-129243a5ee99" providerId="AD" clId="Web-{9F353ABF-B2C2-5E1F-7DCC-7E787DAB6E57}" dt="2023-10-10T15:35:14.245" v="1"/>
        <pc:sldMkLst>
          <pc:docMk/>
          <pc:sldMk cId="2048969700" sldId="214747863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5:14.245" v="1"/>
              <pc2:cmMkLst xmlns:pc2="http://schemas.microsoft.com/office/powerpoint/2019/9/main/command">
                <pc:docMk/>
                <pc:sldMk cId="2048969700" sldId="2147478636"/>
                <pc2:cmMk id="{7638A2F7-E2B9-4E52-93BD-381849D213B4}"/>
              </pc2:cmMkLst>
            </pc226:cmChg>
          </p:ext>
        </pc:extLst>
      </pc:sldChg>
    </pc:docChg>
  </pc:docChgLst>
  <pc:docChgLst>
    <pc:chgData name="Henry Jammes" userId="5f22554b-fd15-4676-8c82-dc6122af2a80" providerId="ADAL" clId="{E7AC7768-075A-4EC8-B7B4-2C4F52438FBB}"/>
    <pc:docChg chg="undo custSel addSld modSld modSection">
      <pc:chgData name="Henry Jammes" userId="5f22554b-fd15-4676-8c82-dc6122af2a80" providerId="ADAL" clId="{E7AC7768-075A-4EC8-B7B4-2C4F52438FBB}" dt="2023-02-28T15:28:03.296" v="716" actId="14100"/>
      <pc:docMkLst>
        <pc:docMk/>
      </pc:docMkLst>
      <pc:sldChg chg="delSp modSp new mod">
        <pc:chgData name="Henry Jammes" userId="5f22554b-fd15-4676-8c82-dc6122af2a80" providerId="ADAL" clId="{E7AC7768-075A-4EC8-B7B4-2C4F52438FBB}" dt="2023-02-28T15:28:03.296" v="716" actId="14100"/>
        <pc:sldMkLst>
          <pc:docMk/>
          <pc:sldMk cId="2139863986" sldId="2076138197"/>
        </pc:sldMkLst>
        <pc:spChg chg="mod">
          <ac:chgData name="Henry Jammes" userId="5f22554b-fd15-4676-8c82-dc6122af2a80" providerId="ADAL" clId="{E7AC7768-075A-4EC8-B7B4-2C4F52438FBB}" dt="2023-02-28T15:06:15.934" v="11" actId="20577"/>
          <ac:spMkLst>
            <pc:docMk/>
            <pc:sldMk cId="2139863986" sldId="2076138197"/>
            <ac:spMk id="2" creationId="{817F6F9E-1852-3222-0D53-A173866829AA}"/>
          </ac:spMkLst>
        </pc:spChg>
        <pc:spChg chg="mod">
          <ac:chgData name="Henry Jammes" userId="5f22554b-fd15-4676-8c82-dc6122af2a80" providerId="ADAL" clId="{E7AC7768-075A-4EC8-B7B4-2C4F52438FBB}" dt="2023-02-28T15:28:03.296" v="716" actId="14100"/>
          <ac:spMkLst>
            <pc:docMk/>
            <pc:sldMk cId="2139863986" sldId="2076138197"/>
            <ac:spMk id="3" creationId="{FF3117A0-F755-59D3-94BA-27567149344D}"/>
          </ac:spMkLst>
        </pc:spChg>
        <pc:spChg chg="del">
          <ac:chgData name="Henry Jammes" userId="5f22554b-fd15-4676-8c82-dc6122af2a80" providerId="ADAL" clId="{E7AC7768-075A-4EC8-B7B4-2C4F52438FBB}" dt="2023-02-28T15:19:12.323" v="363" actId="478"/>
          <ac:spMkLst>
            <pc:docMk/>
            <pc:sldMk cId="2139863986" sldId="2076138197"/>
            <ac:spMk id="4" creationId="{F6CD7A26-09C1-12C6-1FB0-169E9CE0A6C0}"/>
          </ac:spMkLst>
        </pc:spChg>
      </pc:sldChg>
    </pc:docChg>
  </pc:docChgLst>
  <pc:docChgLst>
    <pc:chgData name="Remi Dyon" userId="S::remidyon@microsoft.com::65c0f062-4db9-4dde-9d0f-4aac0d54c13f" providerId="AD" clId="Web-{33CFC3F6-C2C2-2DD7-4A3E-0F05507E2B19}"/>
    <pc:docChg chg="modSld">
      <pc:chgData name="Remi Dyon" userId="S::remidyon@microsoft.com::65c0f062-4db9-4dde-9d0f-4aac0d54c13f" providerId="AD" clId="Web-{33CFC3F6-C2C2-2DD7-4A3E-0F05507E2B19}" dt="2023-09-12T12:36:47.488" v="1" actId="20577"/>
      <pc:docMkLst>
        <pc:docMk/>
      </pc:docMkLst>
      <pc:sldChg chg="modSp">
        <pc:chgData name="Remi Dyon" userId="S::remidyon@microsoft.com::65c0f062-4db9-4dde-9d0f-4aac0d54c13f" providerId="AD" clId="Web-{33CFC3F6-C2C2-2DD7-4A3E-0F05507E2B19}" dt="2023-09-12T12:36:47.488" v="1" actId="20577"/>
        <pc:sldMkLst>
          <pc:docMk/>
          <pc:sldMk cId="2397848064" sldId="2147478618"/>
        </pc:sldMkLst>
        <pc:spChg chg="mod">
          <ac:chgData name="Remi Dyon" userId="S::remidyon@microsoft.com::65c0f062-4db9-4dde-9d0f-4aac0d54c13f" providerId="AD" clId="Web-{33CFC3F6-C2C2-2DD7-4A3E-0F05507E2B19}" dt="2023-09-12T12:36:47.488" v="1" actId="20577"/>
          <ac:spMkLst>
            <pc:docMk/>
            <pc:sldMk cId="2397848064" sldId="2147478618"/>
            <ac:spMk id="3" creationId="{C046D201-F7EA-000D-C63C-4EE4CB679A20}"/>
          </ac:spMkLst>
        </pc:spChg>
      </pc:sldChg>
    </pc:docChg>
  </pc:docChgLst>
  <pc:docChgLst>
    <pc:chgData name="Vince Angeloni" userId="S::viange@microsoft.com::dfd04b1d-6ff9-445f-8feb-fa5e6ce54e40" providerId="AD" clId="Web-{F10C5E15-50CC-BABC-F720-8F04558F91EF}"/>
    <pc:docChg chg="mod modSld">
      <pc:chgData name="Vince Angeloni" userId="S::viange@microsoft.com::dfd04b1d-6ff9-445f-8feb-fa5e6ce54e40" providerId="AD" clId="Web-{F10C5E15-50CC-BABC-F720-8F04558F91EF}" dt="2023-10-05T15:58:47.295" v="5"/>
      <pc:docMkLst>
        <pc:docMk/>
      </pc:docMkLst>
      <pc:sldChg chg="addCm modCm">
        <pc:chgData name="Vince Angeloni" userId="S::viange@microsoft.com::dfd04b1d-6ff9-445f-8feb-fa5e6ce54e40" providerId="AD" clId="Web-{F10C5E15-50CC-BABC-F720-8F04558F91EF}" dt="2023-10-05T15:58:22.606" v="4"/>
        <pc:sldMkLst>
          <pc:docMk/>
          <pc:sldMk cId="2004031996" sldId="2147478588"/>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22.606" v="4"/>
              <pc2:cmMkLst xmlns:pc2="http://schemas.microsoft.com/office/powerpoint/2019/9/main/command">
                <pc:docMk/>
                <pc:sldMk cId="2004031996" sldId="2147478588"/>
                <pc2:cmMk id="{F8656A5C-600E-4899-B4FC-5910FA6C224F}"/>
              </pc2:cmMkLst>
            </pc226:cmChg>
          </p:ext>
        </pc:extLst>
      </pc:sldChg>
      <pc:sldChg chg="modSp">
        <pc:chgData name="Vince Angeloni" userId="S::viange@microsoft.com::dfd04b1d-6ff9-445f-8feb-fa5e6ce54e40" providerId="AD" clId="Web-{F10C5E15-50CC-BABC-F720-8F04558F91EF}" dt="2023-10-05T15:54:36.254" v="2"/>
        <pc:sldMkLst>
          <pc:docMk/>
          <pc:sldMk cId="3408582976" sldId="2147478680"/>
        </pc:sldMkLst>
        <pc:graphicFrameChg chg="mod modGraphic">
          <ac:chgData name="Vince Angeloni" userId="S::viange@microsoft.com::dfd04b1d-6ff9-445f-8feb-fa5e6ce54e40" providerId="AD" clId="Web-{F10C5E15-50CC-BABC-F720-8F04558F91EF}" dt="2023-10-05T15:54:36.254" v="2"/>
          <ac:graphicFrameMkLst>
            <pc:docMk/>
            <pc:sldMk cId="3408582976" sldId="2147478680"/>
            <ac:graphicFrameMk id="4" creationId="{882C9BB9-AC4D-4894-D1FB-709C728B32AC}"/>
          </ac:graphicFrameMkLst>
        </pc:graphicFrameChg>
      </pc:sldChg>
      <pc:sldChg chg="addCm modCm">
        <pc:chgData name="Vince Angeloni" userId="S::viange@microsoft.com::dfd04b1d-6ff9-445f-8feb-fa5e6ce54e40" providerId="AD" clId="Web-{F10C5E15-50CC-BABC-F720-8F04558F91EF}" dt="2023-10-05T15:58:47.295" v="5"/>
        <pc:sldMkLst>
          <pc:docMk/>
          <pc:sldMk cId="4193858857" sldId="2147478684"/>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47.295" v="5"/>
              <pc2:cmMkLst xmlns:pc2="http://schemas.microsoft.com/office/powerpoint/2019/9/main/command">
                <pc:docMk/>
                <pc:sldMk cId="4193858857" sldId="2147478684"/>
                <pc2:cmMk id="{43D0D2E5-1776-490E-83D3-9EF8D695490D}"/>
              </pc2:cmMkLst>
            </pc226:cmChg>
          </p:ext>
        </pc:extLst>
      </pc:sldChg>
    </pc:docChg>
  </pc:docChgLst>
  <pc:docChgLst>
    <pc:chgData name="Henry Jammes" userId="5f22554b-fd15-4676-8c82-dc6122af2a80" providerId="ADAL" clId="{DED0CC8E-184E-4AE9-9EE0-6D081E9F3915}"/>
    <pc:docChg chg="undo custSel addSld delSld modSld sldOrd addMainMaster addSection delSection modSection">
      <pc:chgData name="Henry Jammes" userId="5f22554b-fd15-4676-8c82-dc6122af2a80" providerId="ADAL" clId="{DED0CC8E-184E-4AE9-9EE0-6D081E9F3915}" dt="2022-07-25T14:47:59.407" v="241"/>
      <pc:docMkLst>
        <pc:docMk/>
      </pc:docMkLst>
      <pc:sldChg chg="addSp delSp modSp mod">
        <pc:chgData name="Henry Jammes" userId="5f22554b-fd15-4676-8c82-dc6122af2a80" providerId="ADAL" clId="{DED0CC8E-184E-4AE9-9EE0-6D081E9F3915}" dt="2022-07-25T14:36:25.106" v="191" actId="1035"/>
        <pc:sldMkLst>
          <pc:docMk/>
          <pc:sldMk cId="2567493441" sldId="3087"/>
        </pc:sldMkLst>
        <pc:spChg chg="mod">
          <ac:chgData name="Henry Jammes" userId="5f22554b-fd15-4676-8c82-dc6122af2a80" providerId="ADAL" clId="{DED0CC8E-184E-4AE9-9EE0-6D081E9F3915}" dt="2022-07-25T14:36:25.106" v="191" actId="1035"/>
          <ac:spMkLst>
            <pc:docMk/>
            <pc:sldMk cId="2567493441" sldId="3087"/>
            <ac:spMk id="12" creationId="{0C040E89-E4CA-4171-90DC-ACB6421550B6}"/>
          </ac:spMkLst>
        </pc:spChg>
        <pc:spChg chg="mod">
          <ac:chgData name="Henry Jammes" userId="5f22554b-fd15-4676-8c82-dc6122af2a80" providerId="ADAL" clId="{DED0CC8E-184E-4AE9-9EE0-6D081E9F3915}" dt="2022-07-25T14:36:25.106" v="191" actId="1035"/>
          <ac:spMkLst>
            <pc:docMk/>
            <pc:sldMk cId="2567493441" sldId="3087"/>
            <ac:spMk id="15" creationId="{8B788170-FA75-4EF9-B4A8-4BC93CC9CDEA}"/>
          </ac:spMkLst>
        </pc:spChg>
        <pc:spChg chg="mod">
          <ac:chgData name="Henry Jammes" userId="5f22554b-fd15-4676-8c82-dc6122af2a80" providerId="ADAL" clId="{DED0CC8E-184E-4AE9-9EE0-6D081E9F3915}" dt="2022-07-25T14:36:25.106" v="191" actId="1035"/>
          <ac:spMkLst>
            <pc:docMk/>
            <pc:sldMk cId="2567493441" sldId="3087"/>
            <ac:spMk id="19" creationId="{86EEF643-7D0B-4E1A-B09B-36E89847D64E}"/>
          </ac:spMkLst>
        </pc:spChg>
        <pc:spChg chg="add del mod">
          <ac:chgData name="Henry Jammes" userId="5f22554b-fd15-4676-8c82-dc6122af2a80" providerId="ADAL" clId="{DED0CC8E-184E-4AE9-9EE0-6D081E9F3915}" dt="2022-07-25T14:36:22.177" v="178" actId="478"/>
          <ac:spMkLst>
            <pc:docMk/>
            <pc:sldMk cId="2567493441" sldId="3087"/>
            <ac:spMk id="21" creationId="{15247862-C2AD-40E7-960A-592F6E2A2B27}"/>
          </ac:spMkLst>
        </pc:spChg>
        <pc:spChg chg="del">
          <ac:chgData name="Henry Jammes" userId="5f22554b-fd15-4676-8c82-dc6122af2a80" providerId="ADAL" clId="{DED0CC8E-184E-4AE9-9EE0-6D081E9F3915}" dt="2022-07-25T10:27:19.825" v="64" actId="478"/>
          <ac:spMkLst>
            <pc:docMk/>
            <pc:sldMk cId="2567493441" sldId="3087"/>
            <ac:spMk id="51" creationId="{45E8027B-C103-4522-8B97-572E1A99FAF9}"/>
          </ac:spMkLst>
        </pc:spChg>
        <pc:spChg chg="mod">
          <ac:chgData name="Henry Jammes" userId="5f22554b-fd15-4676-8c82-dc6122af2a80" providerId="ADAL" clId="{DED0CC8E-184E-4AE9-9EE0-6D081E9F3915}" dt="2022-07-25T14:36:25.106" v="191" actId="1035"/>
          <ac:spMkLst>
            <pc:docMk/>
            <pc:sldMk cId="2567493441" sldId="3087"/>
            <ac:spMk id="52" creationId="{66D22106-37EB-4F14-A05E-8100125726E7}"/>
          </ac:spMkLst>
        </pc:spChg>
        <pc:spChg chg="mod">
          <ac:chgData name="Henry Jammes" userId="5f22554b-fd15-4676-8c82-dc6122af2a80" providerId="ADAL" clId="{DED0CC8E-184E-4AE9-9EE0-6D081E9F3915}" dt="2022-07-25T14:36:25.106" v="191" actId="1035"/>
          <ac:spMkLst>
            <pc:docMk/>
            <pc:sldMk cId="2567493441" sldId="3087"/>
            <ac:spMk id="53" creationId="{319C0DD1-70F5-4A9E-8D10-39FA7EC07DAF}"/>
          </ac:spMkLst>
        </pc:spChg>
        <pc:grpChg chg="mod">
          <ac:chgData name="Henry Jammes" userId="5f22554b-fd15-4676-8c82-dc6122af2a80" providerId="ADAL" clId="{DED0CC8E-184E-4AE9-9EE0-6D081E9F3915}" dt="2022-07-25T14:36:25.106" v="191" actId="1035"/>
          <ac:grpSpMkLst>
            <pc:docMk/>
            <pc:sldMk cId="2567493441" sldId="3087"/>
            <ac:grpSpMk id="17" creationId="{7CA9523E-2DB7-484E-8650-7348B904C503}"/>
          </ac:grpSpMkLst>
        </pc:grpChg>
        <pc:grpChg chg="mod">
          <ac:chgData name="Henry Jammes" userId="5f22554b-fd15-4676-8c82-dc6122af2a80" providerId="ADAL" clId="{DED0CC8E-184E-4AE9-9EE0-6D081E9F3915}" dt="2022-07-25T14:36:25.106" v="191" actId="1035"/>
          <ac:grpSpMkLst>
            <pc:docMk/>
            <pc:sldMk cId="2567493441" sldId="3087"/>
            <ac:grpSpMk id="18" creationId="{D93D151E-1C7E-41D3-B466-850E279D563C}"/>
          </ac:grpSpMkLst>
        </pc:grpChg>
        <pc:grpChg chg="mod">
          <ac:chgData name="Henry Jammes" userId="5f22554b-fd15-4676-8c82-dc6122af2a80" providerId="ADAL" clId="{DED0CC8E-184E-4AE9-9EE0-6D081E9F3915}" dt="2022-07-25T14:36:25.106" v="191" actId="1035"/>
          <ac:grpSpMkLst>
            <pc:docMk/>
            <pc:sldMk cId="2567493441" sldId="3087"/>
            <ac:grpSpMk id="138" creationId="{8B3CE1C8-1EE3-4407-9407-502C4150EF09}"/>
          </ac:grpSpMkLst>
        </pc:grpChg>
        <pc:grpChg chg="mod">
          <ac:chgData name="Henry Jammes" userId="5f22554b-fd15-4676-8c82-dc6122af2a80" providerId="ADAL" clId="{DED0CC8E-184E-4AE9-9EE0-6D081E9F3915}" dt="2022-07-25T14:36:25.106" v="191" actId="1035"/>
          <ac:grpSpMkLst>
            <pc:docMk/>
            <pc:sldMk cId="2567493441" sldId="3087"/>
            <ac:grpSpMk id="144" creationId="{75E6C490-27C5-464E-B9AA-68C06DC5E379}"/>
          </ac:grpSpMkLst>
        </pc:grpChg>
        <pc:cxnChg chg="mod">
          <ac:chgData name="Henry Jammes" userId="5f22554b-fd15-4676-8c82-dc6122af2a80" providerId="ADAL" clId="{DED0CC8E-184E-4AE9-9EE0-6D081E9F3915}" dt="2022-07-25T14:36:25.106" v="191" actId="1035"/>
          <ac:cxnSpMkLst>
            <pc:docMk/>
            <pc:sldMk cId="2567493441" sldId="3087"/>
            <ac:cxnSpMk id="108" creationId="{940BDD52-E2E4-4BED-B0C7-A59AAC352D97}"/>
          </ac:cxnSpMkLst>
        </pc:cxnChg>
        <pc:cxnChg chg="mod">
          <ac:chgData name="Henry Jammes" userId="5f22554b-fd15-4676-8c82-dc6122af2a80" providerId="ADAL" clId="{DED0CC8E-184E-4AE9-9EE0-6D081E9F3915}" dt="2022-07-25T14:36:25.106" v="191" actId="1035"/>
          <ac:cxnSpMkLst>
            <pc:docMk/>
            <pc:sldMk cId="2567493441" sldId="3087"/>
            <ac:cxnSpMk id="110" creationId="{5620C0C8-DA0B-4BA3-AC09-84734C8E8B5C}"/>
          </ac:cxnSpMkLst>
        </pc:cxnChg>
      </pc:sldChg>
      <pc:sldChg chg="del">
        <pc:chgData name="Henry Jammes" userId="5f22554b-fd15-4676-8c82-dc6122af2a80" providerId="ADAL" clId="{DED0CC8E-184E-4AE9-9EE0-6D081E9F3915}" dt="2022-07-25T10:27:41.623" v="66" actId="47"/>
        <pc:sldMkLst>
          <pc:docMk/>
          <pc:sldMk cId="3220405261" sldId="3091"/>
        </pc:sldMkLst>
      </pc:sldChg>
      <pc:sldChg chg="modSp mod">
        <pc:chgData name="Henry Jammes" userId="5f22554b-fd15-4676-8c82-dc6122af2a80" providerId="ADAL" clId="{DED0CC8E-184E-4AE9-9EE0-6D081E9F3915}" dt="2022-07-25T10:27:53.765" v="77" actId="14100"/>
        <pc:sldMkLst>
          <pc:docMk/>
          <pc:sldMk cId="217996950" sldId="3092"/>
        </pc:sldMkLst>
        <pc:spChg chg="mod">
          <ac:chgData name="Henry Jammes" userId="5f22554b-fd15-4676-8c82-dc6122af2a80" providerId="ADAL" clId="{DED0CC8E-184E-4AE9-9EE0-6D081E9F3915}" dt="2022-07-25T10:27:46.666" v="75" actId="20577"/>
          <ac:spMkLst>
            <pc:docMk/>
            <pc:sldMk cId="217996950" sldId="3092"/>
            <ac:spMk id="5" creationId="{4B7DD339-5C08-46FC-8731-430C31DC143F}"/>
          </ac:spMkLst>
        </pc:spChg>
        <pc:spChg chg="mod">
          <ac:chgData name="Henry Jammes" userId="5f22554b-fd15-4676-8c82-dc6122af2a80" providerId="ADAL" clId="{DED0CC8E-184E-4AE9-9EE0-6D081E9F3915}" dt="2022-07-25T10:27:53.765" v="77" actId="14100"/>
          <ac:spMkLst>
            <pc:docMk/>
            <pc:sldMk cId="217996950" sldId="3092"/>
            <ac:spMk id="6" creationId="{3858C028-4AE4-4BBE-94FB-B9D03D7ED23F}"/>
          </ac:spMkLst>
        </pc:spChg>
      </pc:sldChg>
      <pc:sldChg chg="delSp modSp mod">
        <pc:chgData name="Henry Jammes" userId="5f22554b-fd15-4676-8c82-dc6122af2a80" providerId="ADAL" clId="{DED0CC8E-184E-4AE9-9EE0-6D081E9F3915}" dt="2022-07-25T10:29:23.151" v="126" actId="20577"/>
        <pc:sldMkLst>
          <pc:docMk/>
          <pc:sldMk cId="1304563117" sldId="3093"/>
        </pc:sldMkLst>
        <pc:spChg chg="mod">
          <ac:chgData name="Henry Jammes" userId="5f22554b-fd15-4676-8c82-dc6122af2a80" providerId="ADAL" clId="{DED0CC8E-184E-4AE9-9EE0-6D081E9F3915}" dt="2022-07-25T10:29:23.151" v="126" actId="20577"/>
          <ac:spMkLst>
            <pc:docMk/>
            <pc:sldMk cId="1304563117" sldId="3093"/>
            <ac:spMk id="4" creationId="{7CE4786D-C856-4ED1-AD42-4D6D5704E74E}"/>
          </ac:spMkLst>
        </pc:spChg>
        <pc:spChg chg="del">
          <ac:chgData name="Henry Jammes" userId="5f22554b-fd15-4676-8c82-dc6122af2a80" providerId="ADAL" clId="{DED0CC8E-184E-4AE9-9EE0-6D081E9F3915}" dt="2022-07-25T10:28:11.283" v="80" actId="478"/>
          <ac:spMkLst>
            <pc:docMk/>
            <pc:sldMk cId="1304563117" sldId="3093"/>
            <ac:spMk id="6" creationId="{8C52F58B-3961-4A55-A50B-A6F0B0CFE718}"/>
          </ac:spMkLst>
        </pc:spChg>
        <pc:spChg chg="del">
          <ac:chgData name="Henry Jammes" userId="5f22554b-fd15-4676-8c82-dc6122af2a80" providerId="ADAL" clId="{DED0CC8E-184E-4AE9-9EE0-6D081E9F3915}" dt="2022-07-25T10:28:13.084" v="81" actId="478"/>
          <ac:spMkLst>
            <pc:docMk/>
            <pc:sldMk cId="1304563117" sldId="3093"/>
            <ac:spMk id="8" creationId="{4626244B-15A7-491B-AA85-6DF38E48CC15}"/>
          </ac:spMkLst>
        </pc:spChg>
      </pc:sldChg>
      <pc:sldChg chg="modSp mod">
        <pc:chgData name="Henry Jammes" userId="5f22554b-fd15-4676-8c82-dc6122af2a80" providerId="ADAL" clId="{DED0CC8E-184E-4AE9-9EE0-6D081E9F3915}" dt="2022-07-25T10:26:49.494" v="29" actId="20577"/>
        <pc:sldMkLst>
          <pc:docMk/>
          <pc:sldMk cId="3188214157" sldId="3139"/>
        </pc:sldMkLst>
        <pc:spChg chg="mod">
          <ac:chgData name="Henry Jammes" userId="5f22554b-fd15-4676-8c82-dc6122af2a80" providerId="ADAL" clId="{DED0CC8E-184E-4AE9-9EE0-6D081E9F3915}" dt="2022-07-25T10:26:49.494" v="29" actId="20577"/>
          <ac:spMkLst>
            <pc:docMk/>
            <pc:sldMk cId="3188214157" sldId="3139"/>
            <ac:spMk id="17" creationId="{BFEA9A10-E543-4DDB-8975-4B3DD6F142F7}"/>
          </ac:spMkLst>
        </pc:spChg>
      </pc:sldChg>
      <pc:sldChg chg="del">
        <pc:chgData name="Henry Jammes" userId="5f22554b-fd15-4676-8c82-dc6122af2a80" providerId="ADAL" clId="{DED0CC8E-184E-4AE9-9EE0-6D081E9F3915}" dt="2022-07-25T10:27:36.447" v="65" actId="47"/>
        <pc:sldMkLst>
          <pc:docMk/>
          <pc:sldMk cId="183318976" sldId="2076137943"/>
        </pc:sldMkLst>
      </pc:sldChg>
      <pc:sldChg chg="add del">
        <pc:chgData name="Henry Jammes" userId="5f22554b-fd15-4676-8c82-dc6122af2a80" providerId="ADAL" clId="{DED0CC8E-184E-4AE9-9EE0-6D081E9F3915}" dt="2022-07-25T14:41:21.843" v="206" actId="18676"/>
        <pc:sldMkLst>
          <pc:docMk/>
          <pc:sldMk cId="271525106" sldId="2076138131"/>
        </pc:sldMkLst>
      </pc:sldChg>
      <pc:sldChg chg="delCm">
        <pc:chgData name="Henry Jammes" userId="5f22554b-fd15-4676-8c82-dc6122af2a80" providerId="ADAL" clId="{DED0CC8E-184E-4AE9-9EE0-6D081E9F3915}" dt="2022-07-25T10:29:29.308" v="127"/>
        <pc:sldMkLst>
          <pc:docMk/>
          <pc:sldMk cId="664326790" sldId="2076138137"/>
        </pc:sldMkLst>
      </pc:sldChg>
      <pc:sldChg chg="delCm">
        <pc:chgData name="Henry Jammes" userId="5f22554b-fd15-4676-8c82-dc6122af2a80" providerId="ADAL" clId="{DED0CC8E-184E-4AE9-9EE0-6D081E9F3915}" dt="2022-07-25T10:29:33.774" v="128"/>
        <pc:sldMkLst>
          <pc:docMk/>
          <pc:sldMk cId="2175448789" sldId="2076138143"/>
        </pc:sldMkLst>
      </pc:sldChg>
      <pc:sldChg chg="modSp mod">
        <pc:chgData name="Henry Jammes" userId="5f22554b-fd15-4676-8c82-dc6122af2a80" providerId="ADAL" clId="{DED0CC8E-184E-4AE9-9EE0-6D081E9F3915}" dt="2022-07-25T14:47:05.405" v="235" actId="2164"/>
        <pc:sldMkLst>
          <pc:docMk/>
          <pc:sldMk cId="2908674338" sldId="2076138144"/>
        </pc:sldMkLst>
        <pc:graphicFrameChg chg="modGraphic">
          <ac:chgData name="Henry Jammes" userId="5f22554b-fd15-4676-8c82-dc6122af2a80" providerId="ADAL" clId="{DED0CC8E-184E-4AE9-9EE0-6D081E9F3915}" dt="2022-07-25T14:47:05.405" v="235" actId="2164"/>
          <ac:graphicFrameMkLst>
            <pc:docMk/>
            <pc:sldMk cId="2908674338" sldId="2076138144"/>
            <ac:graphicFrameMk id="9" creationId="{617B614A-DF0F-4FF1-A7A5-80C08D0FF10D}"/>
          </ac:graphicFrameMkLst>
        </pc:graphicFrameChg>
      </pc:sldChg>
      <pc:sldChg chg="add del">
        <pc:chgData name="Henry Jammes" userId="5f22554b-fd15-4676-8c82-dc6122af2a80" providerId="ADAL" clId="{DED0CC8E-184E-4AE9-9EE0-6D081E9F3915}" dt="2022-07-25T14:41:21.843" v="206" actId="18676"/>
        <pc:sldMkLst>
          <pc:docMk/>
          <pc:sldMk cId="449894037" sldId="2076138146"/>
        </pc:sldMkLst>
      </pc:sldChg>
      <pc:sldChg chg="del delCm">
        <pc:chgData name="Henry Jammes" userId="5f22554b-fd15-4676-8c82-dc6122af2a80" providerId="ADAL" clId="{DED0CC8E-184E-4AE9-9EE0-6D081E9F3915}" dt="2022-07-25T10:29:44.645" v="130" actId="47"/>
        <pc:sldMkLst>
          <pc:docMk/>
          <pc:sldMk cId="4201325379" sldId="2076138147"/>
        </pc:sldMkLst>
      </pc:sldChg>
      <pc:sldChg chg="delSp del mod">
        <pc:chgData name="Henry Jammes" userId="5f22554b-fd15-4676-8c82-dc6122af2a80" providerId="ADAL" clId="{DED0CC8E-184E-4AE9-9EE0-6D081E9F3915}" dt="2022-07-25T14:40:49.740" v="201" actId="47"/>
        <pc:sldMkLst>
          <pc:docMk/>
          <pc:sldMk cId="3799413973" sldId="2076138149"/>
        </pc:sldMkLst>
        <pc:spChg chg="del">
          <ac:chgData name="Henry Jammes" userId="5f22554b-fd15-4676-8c82-dc6122af2a80" providerId="ADAL" clId="{DED0CC8E-184E-4AE9-9EE0-6D081E9F3915}" dt="2022-07-25T10:29:49.407" v="131" actId="478"/>
          <ac:spMkLst>
            <pc:docMk/>
            <pc:sldMk cId="3799413973" sldId="2076138149"/>
            <ac:spMk id="99" creationId="{FC8F2613-9C29-466F-BF40-A6C3722DB63B}"/>
          </ac:spMkLst>
        </pc:spChg>
      </pc:sldChg>
      <pc:sldChg chg="delCm">
        <pc:chgData name="Henry Jammes" userId="5f22554b-fd15-4676-8c82-dc6122af2a80" providerId="ADAL" clId="{DED0CC8E-184E-4AE9-9EE0-6D081E9F3915}" dt="2022-07-25T10:29:53" v="132"/>
        <pc:sldMkLst>
          <pc:docMk/>
          <pc:sldMk cId="4042505928" sldId="2076138150"/>
        </pc:sldMkLst>
      </pc:sldChg>
      <pc:sldChg chg="delCm">
        <pc:chgData name="Henry Jammes" userId="5f22554b-fd15-4676-8c82-dc6122af2a80" providerId="ADAL" clId="{DED0CC8E-184E-4AE9-9EE0-6D081E9F3915}" dt="2022-07-25T10:29:55.945" v="133"/>
        <pc:sldMkLst>
          <pc:docMk/>
          <pc:sldMk cId="3315565307" sldId="2076138151"/>
        </pc:sldMkLst>
      </pc:sldChg>
      <pc:sldChg chg="del delCm">
        <pc:chgData name="Henry Jammes" userId="5f22554b-fd15-4676-8c82-dc6122af2a80" providerId="ADAL" clId="{DED0CC8E-184E-4AE9-9EE0-6D081E9F3915}" dt="2022-07-25T14:41:02" v="202" actId="47"/>
        <pc:sldMkLst>
          <pc:docMk/>
          <pc:sldMk cId="2034644433" sldId="2076138154"/>
        </pc:sldMkLst>
      </pc:sldChg>
      <pc:sldChg chg="del delCm">
        <pc:chgData name="Henry Jammes" userId="5f22554b-fd15-4676-8c82-dc6122af2a80" providerId="ADAL" clId="{DED0CC8E-184E-4AE9-9EE0-6D081E9F3915}" dt="2022-07-25T14:41:04.985" v="203" actId="47"/>
        <pc:sldMkLst>
          <pc:docMk/>
          <pc:sldMk cId="2102476603" sldId="2076138155"/>
        </pc:sldMkLst>
      </pc:sldChg>
      <pc:sldChg chg="del delCm">
        <pc:chgData name="Henry Jammes" userId="5f22554b-fd15-4676-8c82-dc6122af2a80" providerId="ADAL" clId="{DED0CC8E-184E-4AE9-9EE0-6D081E9F3915}" dt="2022-07-25T14:41:36.160" v="207" actId="47"/>
        <pc:sldMkLst>
          <pc:docMk/>
          <pc:sldMk cId="3820560816" sldId="2076138156"/>
        </pc:sldMkLst>
      </pc:sldChg>
      <pc:sldChg chg="addSp delSp modSp mod">
        <pc:chgData name="Henry Jammes" userId="5f22554b-fd15-4676-8c82-dc6122af2a80" providerId="ADAL" clId="{DED0CC8E-184E-4AE9-9EE0-6D081E9F3915}" dt="2022-07-25T10:30:24.778" v="142" actId="478"/>
        <pc:sldMkLst>
          <pc:docMk/>
          <pc:sldMk cId="2358532712" sldId="2076138159"/>
        </pc:sldMkLst>
        <pc:spChg chg="add del">
          <ac:chgData name="Henry Jammes" userId="5f22554b-fd15-4676-8c82-dc6122af2a80" providerId="ADAL" clId="{DED0CC8E-184E-4AE9-9EE0-6D081E9F3915}" dt="2022-07-25T10:30:23.794" v="141" actId="478"/>
          <ac:spMkLst>
            <pc:docMk/>
            <pc:sldMk cId="2358532712" sldId="2076138159"/>
            <ac:spMk id="2" creationId="{45010FE8-BF09-4146-B084-66CB05B66FD9}"/>
          </ac:spMkLst>
        </pc:spChg>
        <pc:spChg chg="del">
          <ac:chgData name="Henry Jammes" userId="5f22554b-fd15-4676-8c82-dc6122af2a80" providerId="ADAL" clId="{DED0CC8E-184E-4AE9-9EE0-6D081E9F3915}" dt="2022-07-25T10:30:24.778" v="142" actId="478"/>
          <ac:spMkLst>
            <pc:docMk/>
            <pc:sldMk cId="2358532712" sldId="2076138159"/>
            <ac:spMk id="6" creationId="{295254F1-31AB-422D-8138-B60304EB2483}"/>
          </ac:spMkLst>
        </pc:spChg>
        <pc:spChg chg="add del mod">
          <ac:chgData name="Henry Jammes" userId="5f22554b-fd15-4676-8c82-dc6122af2a80" providerId="ADAL" clId="{DED0CC8E-184E-4AE9-9EE0-6D081E9F3915}" dt="2022-07-25T10:30:23.794" v="141" actId="478"/>
          <ac:spMkLst>
            <pc:docMk/>
            <pc:sldMk cId="2358532712" sldId="2076138159"/>
            <ac:spMk id="7" creationId="{30CD2084-C859-5D7A-88FB-D6822B5EA4BA}"/>
          </ac:spMkLst>
        </pc:spChg>
      </pc:sldChg>
      <pc:sldChg chg="del">
        <pc:chgData name="Henry Jammes" userId="5f22554b-fd15-4676-8c82-dc6122af2a80" providerId="ADAL" clId="{DED0CC8E-184E-4AE9-9EE0-6D081E9F3915}" dt="2022-07-25T14:40:33.511" v="199" actId="18676"/>
        <pc:sldMkLst>
          <pc:docMk/>
          <pc:sldMk cId="3553101922" sldId="2076138170"/>
        </pc:sldMkLst>
      </pc:sldChg>
      <pc:sldChg chg="del">
        <pc:chgData name="Henry Jammes" userId="5f22554b-fd15-4676-8c82-dc6122af2a80" providerId="ADAL" clId="{DED0CC8E-184E-4AE9-9EE0-6D081E9F3915}" dt="2022-07-25T14:40:31.250" v="198" actId="18676"/>
        <pc:sldMkLst>
          <pc:docMk/>
          <pc:sldMk cId="1923123178" sldId="2076138172"/>
        </pc:sldMkLst>
      </pc:sldChg>
      <pc:sldChg chg="del">
        <pc:chgData name="Henry Jammes" userId="5f22554b-fd15-4676-8c82-dc6122af2a80" providerId="ADAL" clId="{DED0CC8E-184E-4AE9-9EE0-6D081E9F3915}" dt="2022-07-25T14:40:31.250" v="198" actId="18676"/>
        <pc:sldMkLst>
          <pc:docMk/>
          <pc:sldMk cId="795407930" sldId="2076138173"/>
        </pc:sldMkLst>
      </pc:sldChg>
      <pc:sldChg chg="del">
        <pc:chgData name="Henry Jammes" userId="5f22554b-fd15-4676-8c82-dc6122af2a80" providerId="ADAL" clId="{DED0CC8E-184E-4AE9-9EE0-6D081E9F3915}" dt="2022-07-25T14:40:31.250" v="198" actId="18676"/>
        <pc:sldMkLst>
          <pc:docMk/>
          <pc:sldMk cId="3589861872" sldId="2076138174"/>
        </pc:sldMkLst>
      </pc:sldChg>
      <pc:sldChg chg="del">
        <pc:chgData name="Henry Jammes" userId="5f22554b-fd15-4676-8c82-dc6122af2a80" providerId="ADAL" clId="{DED0CC8E-184E-4AE9-9EE0-6D081E9F3915}" dt="2022-07-25T14:40:31.250" v="198" actId="18676"/>
        <pc:sldMkLst>
          <pc:docMk/>
          <pc:sldMk cId="1984157760" sldId="2076138175"/>
        </pc:sldMkLst>
      </pc:sldChg>
      <pc:sldChg chg="del">
        <pc:chgData name="Henry Jammes" userId="5f22554b-fd15-4676-8c82-dc6122af2a80" providerId="ADAL" clId="{DED0CC8E-184E-4AE9-9EE0-6D081E9F3915}" dt="2022-07-25T14:40:29.475" v="197" actId="18676"/>
        <pc:sldMkLst>
          <pc:docMk/>
          <pc:sldMk cId="2510986363" sldId="2076138176"/>
        </pc:sldMkLst>
      </pc:sldChg>
      <pc:sldChg chg="del">
        <pc:chgData name="Henry Jammes" userId="5f22554b-fd15-4676-8c82-dc6122af2a80" providerId="ADAL" clId="{DED0CC8E-184E-4AE9-9EE0-6D081E9F3915}" dt="2022-07-25T14:40:36.648" v="200" actId="18676"/>
        <pc:sldMkLst>
          <pc:docMk/>
          <pc:sldMk cId="1792630265" sldId="2076138177"/>
        </pc:sldMkLst>
      </pc:sldChg>
      <pc:sldChg chg="del">
        <pc:chgData name="Henry Jammes" userId="5f22554b-fd15-4676-8c82-dc6122af2a80" providerId="ADAL" clId="{DED0CC8E-184E-4AE9-9EE0-6D081E9F3915}" dt="2022-07-25T14:40:29.475" v="197" actId="18676"/>
        <pc:sldMkLst>
          <pc:docMk/>
          <pc:sldMk cId="1921413191" sldId="2076138178"/>
        </pc:sldMkLst>
      </pc:sldChg>
      <pc:sldChg chg="del">
        <pc:chgData name="Henry Jammes" userId="5f22554b-fd15-4676-8c82-dc6122af2a80" providerId="ADAL" clId="{DED0CC8E-184E-4AE9-9EE0-6D081E9F3915}" dt="2022-07-25T14:40:29.475" v="197" actId="18676"/>
        <pc:sldMkLst>
          <pc:docMk/>
          <pc:sldMk cId="533690080" sldId="2076138179"/>
        </pc:sldMkLst>
      </pc:sldChg>
      <pc:sldChg chg="del">
        <pc:chgData name="Henry Jammes" userId="5f22554b-fd15-4676-8c82-dc6122af2a80" providerId="ADAL" clId="{DED0CC8E-184E-4AE9-9EE0-6D081E9F3915}" dt="2022-07-25T14:40:23.718" v="194" actId="18676"/>
        <pc:sldMkLst>
          <pc:docMk/>
          <pc:sldMk cId="2604166346" sldId="2076138180"/>
        </pc:sldMkLst>
      </pc:sldChg>
      <pc:sldChg chg="del">
        <pc:chgData name="Henry Jammes" userId="5f22554b-fd15-4676-8c82-dc6122af2a80" providerId="ADAL" clId="{DED0CC8E-184E-4AE9-9EE0-6D081E9F3915}" dt="2022-07-25T14:40:26.056" v="195" actId="18676"/>
        <pc:sldMkLst>
          <pc:docMk/>
          <pc:sldMk cId="1885769225" sldId="2076138181"/>
        </pc:sldMkLst>
      </pc:sldChg>
      <pc:sldChg chg="del">
        <pc:chgData name="Henry Jammes" userId="5f22554b-fd15-4676-8c82-dc6122af2a80" providerId="ADAL" clId="{DED0CC8E-184E-4AE9-9EE0-6D081E9F3915}" dt="2022-07-25T14:40:27.934" v="196" actId="18676"/>
        <pc:sldMkLst>
          <pc:docMk/>
          <pc:sldMk cId="2234143461" sldId="2076138182"/>
        </pc:sldMkLst>
      </pc:sldChg>
      <pc:sldChg chg="del">
        <pc:chgData name="Henry Jammes" userId="5f22554b-fd15-4676-8c82-dc6122af2a80" providerId="ADAL" clId="{DED0CC8E-184E-4AE9-9EE0-6D081E9F3915}" dt="2022-07-25T14:40:21.769" v="193" actId="18676"/>
        <pc:sldMkLst>
          <pc:docMk/>
          <pc:sldMk cId="2065276921" sldId="2076138183"/>
        </pc:sldMkLst>
      </pc:sldChg>
      <pc:sldChg chg="del">
        <pc:chgData name="Henry Jammes" userId="5f22554b-fd15-4676-8c82-dc6122af2a80" providerId="ADAL" clId="{DED0CC8E-184E-4AE9-9EE0-6D081E9F3915}" dt="2022-07-25T14:40:21.769" v="193" actId="18676"/>
        <pc:sldMkLst>
          <pc:docMk/>
          <pc:sldMk cId="1337199418" sldId="2076138184"/>
        </pc:sldMkLst>
      </pc:sldChg>
      <pc:sldChg chg="del">
        <pc:chgData name="Henry Jammes" userId="5f22554b-fd15-4676-8c82-dc6122af2a80" providerId="ADAL" clId="{DED0CC8E-184E-4AE9-9EE0-6D081E9F3915}" dt="2022-07-25T14:40:21.769" v="193" actId="18676"/>
        <pc:sldMkLst>
          <pc:docMk/>
          <pc:sldMk cId="2948071414" sldId="2076138185"/>
        </pc:sldMkLst>
      </pc:sldChg>
      <pc:sldChg chg="del">
        <pc:chgData name="Henry Jammes" userId="5f22554b-fd15-4676-8c82-dc6122af2a80" providerId="ADAL" clId="{DED0CC8E-184E-4AE9-9EE0-6D081E9F3915}" dt="2022-07-25T14:40:21.769" v="193" actId="18676"/>
        <pc:sldMkLst>
          <pc:docMk/>
          <pc:sldMk cId="3223570776" sldId="2076138186"/>
        </pc:sldMkLst>
      </pc:sldChg>
      <pc:sldChg chg="del">
        <pc:chgData name="Henry Jammes" userId="5f22554b-fd15-4676-8c82-dc6122af2a80" providerId="ADAL" clId="{DED0CC8E-184E-4AE9-9EE0-6D081E9F3915}" dt="2022-07-25T14:40:19.695" v="192" actId="18676"/>
        <pc:sldMkLst>
          <pc:docMk/>
          <pc:sldMk cId="4094117068" sldId="2076138187"/>
        </pc:sldMkLst>
      </pc:sldChg>
      <pc:sldChg chg="del">
        <pc:chgData name="Henry Jammes" userId="5f22554b-fd15-4676-8c82-dc6122af2a80" providerId="ADAL" clId="{DED0CC8E-184E-4AE9-9EE0-6D081E9F3915}" dt="2022-07-25T14:40:19.695" v="192" actId="18676"/>
        <pc:sldMkLst>
          <pc:docMk/>
          <pc:sldMk cId="2999588242" sldId="2076138188"/>
        </pc:sldMkLst>
      </pc:sldChg>
      <pc:sldChg chg="del">
        <pc:chgData name="Henry Jammes" userId="5f22554b-fd15-4676-8c82-dc6122af2a80" providerId="ADAL" clId="{DED0CC8E-184E-4AE9-9EE0-6D081E9F3915}" dt="2022-07-25T14:40:19.695" v="192" actId="18676"/>
        <pc:sldMkLst>
          <pc:docMk/>
          <pc:sldMk cId="1226259233" sldId="2076138189"/>
        </pc:sldMkLst>
      </pc:sldChg>
      <pc:sldChg chg="del">
        <pc:chgData name="Henry Jammes" userId="5f22554b-fd15-4676-8c82-dc6122af2a80" providerId="ADAL" clId="{DED0CC8E-184E-4AE9-9EE0-6D081E9F3915}" dt="2022-07-25T14:40:19.695" v="192" actId="18676"/>
        <pc:sldMkLst>
          <pc:docMk/>
          <pc:sldMk cId="3751331780" sldId="2076138190"/>
        </pc:sldMkLst>
      </pc:sldChg>
      <pc:sldChg chg="del">
        <pc:chgData name="Henry Jammes" userId="5f22554b-fd15-4676-8c82-dc6122af2a80" providerId="ADAL" clId="{DED0CC8E-184E-4AE9-9EE0-6D081E9F3915}" dt="2022-07-25T14:40:19.695" v="192" actId="18676"/>
        <pc:sldMkLst>
          <pc:docMk/>
          <pc:sldMk cId="987261372" sldId="2076138191"/>
        </pc:sldMkLst>
      </pc:sldChg>
      <pc:sldChg chg="del">
        <pc:chgData name="Henry Jammes" userId="5f22554b-fd15-4676-8c82-dc6122af2a80" providerId="ADAL" clId="{DED0CC8E-184E-4AE9-9EE0-6D081E9F3915}" dt="2022-07-25T14:40:19.695" v="192" actId="18676"/>
        <pc:sldMkLst>
          <pc:docMk/>
          <pc:sldMk cId="1053197928" sldId="2076138192"/>
        </pc:sldMkLst>
      </pc:sldChg>
      <pc:sldChg chg="del">
        <pc:chgData name="Henry Jammes" userId="5f22554b-fd15-4676-8c82-dc6122af2a80" providerId="ADAL" clId="{DED0CC8E-184E-4AE9-9EE0-6D081E9F3915}" dt="2022-07-25T14:40:19.695" v="192" actId="18676"/>
        <pc:sldMkLst>
          <pc:docMk/>
          <pc:sldMk cId="662207940" sldId="2076138193"/>
        </pc:sldMkLst>
      </pc:sldChg>
      <pc:sldChg chg="del">
        <pc:chgData name="Henry Jammes" userId="5f22554b-fd15-4676-8c82-dc6122af2a80" providerId="ADAL" clId="{DED0CC8E-184E-4AE9-9EE0-6D081E9F3915}" dt="2022-07-25T14:40:19.695" v="192" actId="18676"/>
        <pc:sldMkLst>
          <pc:docMk/>
          <pc:sldMk cId="1734100958" sldId="2076138194"/>
        </pc:sldMkLst>
      </pc:sldChg>
      <pc:sldChg chg="delSp mod">
        <pc:chgData name="Henry Jammes" userId="5f22554b-fd15-4676-8c82-dc6122af2a80" providerId="ADAL" clId="{DED0CC8E-184E-4AE9-9EE0-6D081E9F3915}" dt="2022-07-25T14:41:06.232" v="204" actId="478"/>
        <pc:sldMkLst>
          <pc:docMk/>
          <pc:sldMk cId="3105067154" sldId="2076138195"/>
        </pc:sldMkLst>
        <pc:spChg chg="del">
          <ac:chgData name="Henry Jammes" userId="5f22554b-fd15-4676-8c82-dc6122af2a80" providerId="ADAL" clId="{DED0CC8E-184E-4AE9-9EE0-6D081E9F3915}" dt="2022-07-25T14:41:06.232" v="204" actId="478"/>
          <ac:spMkLst>
            <pc:docMk/>
            <pc:sldMk cId="3105067154" sldId="2076138195"/>
            <ac:spMk id="6" creationId="{5E30259F-7DA9-43D5-B57A-BFDFA7DE7178}"/>
          </ac:spMkLst>
        </pc:spChg>
      </pc:sldChg>
      <pc:sldChg chg="delSp mod">
        <pc:chgData name="Henry Jammes" userId="5f22554b-fd15-4676-8c82-dc6122af2a80" providerId="ADAL" clId="{DED0CC8E-184E-4AE9-9EE0-6D081E9F3915}" dt="2022-07-25T14:41:38.921" v="208" actId="478"/>
        <pc:sldMkLst>
          <pc:docMk/>
          <pc:sldMk cId="2027027617" sldId="2076138196"/>
        </pc:sldMkLst>
        <pc:spChg chg="del">
          <ac:chgData name="Henry Jammes" userId="5f22554b-fd15-4676-8c82-dc6122af2a80" providerId="ADAL" clId="{DED0CC8E-184E-4AE9-9EE0-6D081E9F3915}" dt="2022-07-25T14:41:38.921" v="208" actId="478"/>
          <ac:spMkLst>
            <pc:docMk/>
            <pc:sldMk cId="2027027617" sldId="2076138196"/>
            <ac:spMk id="6" creationId="{5E30259F-7DA9-43D5-B57A-BFDFA7DE7178}"/>
          </ac:spMkLst>
        </pc:spChg>
      </pc:sldChg>
      <pc:sldChg chg="add ord">
        <pc:chgData name="Henry Jammes" userId="5f22554b-fd15-4676-8c82-dc6122af2a80" providerId="ADAL" clId="{DED0CC8E-184E-4AE9-9EE0-6D081E9F3915}" dt="2022-07-25T14:47:59.407" v="241"/>
        <pc:sldMkLst>
          <pc:docMk/>
          <pc:sldMk cId="1738103016" sldId="2076138197"/>
        </pc:sldMkLst>
      </pc:sldChg>
      <pc:sldChg chg="delSp del mod delCm">
        <pc:chgData name="Henry Jammes" userId="5f22554b-fd15-4676-8c82-dc6122af2a80" providerId="ADAL" clId="{DED0CC8E-184E-4AE9-9EE0-6D081E9F3915}" dt="2022-07-25T10:30:20.728" v="139" actId="47"/>
        <pc:sldMkLst>
          <pc:docMk/>
          <pc:sldMk cId="3914797853" sldId="2076138197"/>
        </pc:sldMkLst>
        <pc:spChg chg="del">
          <ac:chgData name="Henry Jammes" userId="5f22554b-fd15-4676-8c82-dc6122af2a80" providerId="ADAL" clId="{DED0CC8E-184E-4AE9-9EE0-6D081E9F3915}" dt="2022-07-25T10:30:19.355" v="138" actId="478"/>
          <ac:spMkLst>
            <pc:docMk/>
            <pc:sldMk cId="3914797853" sldId="2076138197"/>
            <ac:spMk id="4" creationId="{3CA15899-92CE-4494-97B3-F31E5F69385D}"/>
          </ac:spMkLst>
        </pc:spChg>
      </pc:sldChg>
      <pc:sldMasterChg chg="add addSldLayout">
        <pc:chgData name="Henry Jammes" userId="5f22554b-fd15-4676-8c82-dc6122af2a80" providerId="ADAL" clId="{DED0CC8E-184E-4AE9-9EE0-6D081E9F3915}" dt="2022-07-25T14:47:50.199" v="236" actId="27028"/>
        <pc:sldMasterMkLst>
          <pc:docMk/>
          <pc:sldMasterMk cId="2339194656" sldId="2147483773"/>
        </pc:sldMasterMkLst>
        <pc:sldLayoutChg chg="add">
          <pc:chgData name="Henry Jammes" userId="5f22554b-fd15-4676-8c82-dc6122af2a80" providerId="ADAL" clId="{DED0CC8E-184E-4AE9-9EE0-6D081E9F3915}" dt="2022-07-25T14:47:50.199" v="236" actId="27028"/>
          <pc:sldLayoutMkLst>
            <pc:docMk/>
            <pc:sldMasterMk cId="2339194656" sldId="2147483773"/>
            <pc:sldLayoutMk cId="1052982429" sldId="2147483784"/>
          </pc:sldLayoutMkLst>
        </pc:sldLayoutChg>
      </pc:sldMasterChg>
    </pc:docChg>
  </pc:docChgLst>
  <pc:docChgLst>
    <pc:chgData name="Charles Li" userId="4285ad14-c65b-4a2c-ac04-c0e50247527a" providerId="ADAL" clId="{697A31F2-C942-4530-BCF9-013BF2952833}"/>
    <pc:docChg chg="sldOrd">
      <pc:chgData name="Charles Li" userId="4285ad14-c65b-4a2c-ac04-c0e50247527a" providerId="ADAL" clId="{697A31F2-C942-4530-BCF9-013BF2952833}" dt="2023-06-07T15:06:56.295" v="0" actId="20578"/>
      <pc:docMkLst>
        <pc:docMk/>
      </pc:docMkLst>
      <pc:sldChg chg="ord">
        <pc:chgData name="Charles Li" userId="4285ad14-c65b-4a2c-ac04-c0e50247527a" providerId="ADAL" clId="{697A31F2-C942-4530-BCF9-013BF2952833}" dt="2023-06-07T15:06:56.295" v="0" actId="20578"/>
        <pc:sldMkLst>
          <pc:docMk/>
          <pc:sldMk cId="2397848064" sldId="2147478618"/>
        </pc:sldMkLst>
      </pc:sldChg>
    </pc:docChg>
  </pc:docChgLst>
  <pc:docChgLst>
    <pc:chgData name="Henry Jammes" userId="5f22554b-fd15-4676-8c82-dc6122af2a80" providerId="ADAL" clId="{9FC8E7C1-66F8-4DE4-B468-9A82E3D0667C}"/>
    <pc:docChg chg="custSel modSld">
      <pc:chgData name="Henry Jammes" userId="5f22554b-fd15-4676-8c82-dc6122af2a80" providerId="ADAL" clId="{9FC8E7C1-66F8-4DE4-B468-9A82E3D0667C}" dt="2022-07-25T10:25:41.508" v="1" actId="2696"/>
      <pc:docMkLst>
        <pc:docMk/>
      </pc:docMkLst>
      <pc:sldChg chg="modTransition">
        <pc:chgData name="Henry Jammes" userId="5f22554b-fd15-4676-8c82-dc6122af2a80" providerId="ADAL" clId="{9FC8E7C1-66F8-4DE4-B468-9A82E3D0667C}" dt="2022-07-25T10:24:54.385" v="0"/>
        <pc:sldMkLst>
          <pc:docMk/>
          <pc:sldMk cId="3188214157" sldId="3139"/>
        </pc:sldMkLst>
      </pc:sldChg>
      <pc:sldMasterChg chg="delSldLayout">
        <pc:chgData name="Henry Jammes" userId="5f22554b-fd15-4676-8c82-dc6122af2a80" providerId="ADAL" clId="{9FC8E7C1-66F8-4DE4-B468-9A82E3D0667C}" dt="2022-07-25T10:25:41.508" v="1" actId="2696"/>
        <pc:sldMasterMkLst>
          <pc:docMk/>
          <pc:sldMasterMk cId="3588427678" sldId="2147484229"/>
        </pc:sldMasterMkLst>
        <pc:sldLayoutChg chg="del">
          <pc:chgData name="Henry Jammes" userId="5f22554b-fd15-4676-8c82-dc6122af2a80" providerId="ADAL" clId="{9FC8E7C1-66F8-4DE4-B468-9A82E3D0667C}" dt="2022-07-25T10:25:41.508" v="1" actId="2696"/>
          <pc:sldLayoutMkLst>
            <pc:docMk/>
            <pc:sldMasterMk cId="3588427678" sldId="2147484229"/>
            <pc:sldLayoutMk cId="427829922" sldId="2147484583"/>
          </pc:sldLayoutMkLst>
        </pc:sldLayoutChg>
      </pc:sldMasterChg>
    </pc:docChg>
  </pc:docChgLst>
  <pc:docChgLst>
    <pc:chgData name="Henry Jammes" userId="5f22554b-fd15-4676-8c82-dc6122af2a80" providerId="ADAL" clId="{434111D3-796B-4BB0-A370-070974EB9404}"/>
    <pc:docChg chg="undo redo custSel addSld delSld modSld sldOrd modMainMaster addSection delSection modSection">
      <pc:chgData name="Henry Jammes" userId="5f22554b-fd15-4676-8c82-dc6122af2a80" providerId="ADAL" clId="{434111D3-796B-4BB0-A370-070974EB9404}" dt="2023-12-05T23:25:04.349" v="41462" actId="207"/>
      <pc:docMkLst>
        <pc:docMk/>
      </pc:docMkLst>
      <pc:sldChg chg="addSp modSp mod">
        <pc:chgData name="Henry Jammes" userId="5f22554b-fd15-4676-8c82-dc6122af2a80" providerId="ADAL" clId="{434111D3-796B-4BB0-A370-070974EB9404}" dt="2023-12-05T23:25:04.349" v="41462" actId="207"/>
        <pc:sldMkLst>
          <pc:docMk/>
          <pc:sldMk cId="1304563117" sldId="3093"/>
        </pc:sldMkLst>
        <pc:spChg chg="mod">
          <ac:chgData name="Henry Jammes" userId="5f22554b-fd15-4676-8c82-dc6122af2a80" providerId="ADAL" clId="{434111D3-796B-4BB0-A370-070974EB9404}" dt="2023-12-05T23:25:04.349" v="41462" actId="207"/>
          <ac:spMkLst>
            <pc:docMk/>
            <pc:sldMk cId="1304563117" sldId="3093"/>
            <ac:spMk id="4" creationId="{7CE4786D-C856-4ED1-AD42-4D6D5704E74E}"/>
          </ac:spMkLst>
        </pc:spChg>
        <pc:spChg chg="mod">
          <ac:chgData name="Henry Jammes" userId="5f22554b-fd15-4676-8c82-dc6122af2a80" providerId="ADAL" clId="{434111D3-796B-4BB0-A370-070974EB9404}" dt="2023-12-05T23:16:47.057" v="41445" actId="571"/>
          <ac:spMkLst>
            <pc:docMk/>
            <pc:sldMk cId="1304563117" sldId="3093"/>
            <ac:spMk id="30" creationId="{749A736B-127A-90CB-47CB-9FF79F7CFAA1}"/>
          </ac:spMkLst>
        </pc:spChg>
        <pc:spChg chg="mod">
          <ac:chgData name="Henry Jammes" userId="5f22554b-fd15-4676-8c82-dc6122af2a80" providerId="ADAL" clId="{434111D3-796B-4BB0-A370-070974EB9404}" dt="2023-12-05T23:16:47.057" v="41445" actId="571"/>
          <ac:spMkLst>
            <pc:docMk/>
            <pc:sldMk cId="1304563117" sldId="3093"/>
            <ac:spMk id="31" creationId="{CB4A4038-A657-BA7B-6123-E0BF76B8E87A}"/>
          </ac:spMkLst>
        </pc:spChg>
        <pc:grpChg chg="mod">
          <ac:chgData name="Henry Jammes" userId="5f22554b-fd15-4676-8c82-dc6122af2a80" providerId="ADAL" clId="{434111D3-796B-4BB0-A370-070974EB9404}" dt="2023-12-05T23:17:05.150" v="41458" actId="1035"/>
          <ac:grpSpMkLst>
            <pc:docMk/>
            <pc:sldMk cId="1304563117" sldId="3093"/>
            <ac:grpSpMk id="2" creationId="{6152B9B4-BD17-9408-43E0-86F12EFB4F93}"/>
          </ac:grpSpMkLst>
        </pc:grpChg>
        <pc:grpChg chg="mod">
          <ac:chgData name="Henry Jammes" userId="5f22554b-fd15-4676-8c82-dc6122af2a80" providerId="ADAL" clId="{434111D3-796B-4BB0-A370-070974EB9404}" dt="2023-12-05T23:17:05.150" v="41458" actId="1035"/>
          <ac:grpSpMkLst>
            <pc:docMk/>
            <pc:sldMk cId="1304563117" sldId="3093"/>
            <ac:grpSpMk id="8" creationId="{4E25EE53-52B2-7312-D1DF-D796BF20CFD2}"/>
          </ac:grpSpMkLst>
        </pc:grpChg>
        <pc:grpChg chg="mod">
          <ac:chgData name="Henry Jammes" userId="5f22554b-fd15-4676-8c82-dc6122af2a80" providerId="ADAL" clId="{434111D3-796B-4BB0-A370-070974EB9404}" dt="2023-12-05T23:17:05.150" v="41458" actId="1035"/>
          <ac:grpSpMkLst>
            <pc:docMk/>
            <pc:sldMk cId="1304563117" sldId="3093"/>
            <ac:grpSpMk id="13" creationId="{0FA2A180-238B-594C-F873-BF7DFBFEB895}"/>
          </ac:grpSpMkLst>
        </pc:grpChg>
        <pc:grpChg chg="mod">
          <ac:chgData name="Henry Jammes" userId="5f22554b-fd15-4676-8c82-dc6122af2a80" providerId="ADAL" clId="{434111D3-796B-4BB0-A370-070974EB9404}" dt="2023-12-05T23:17:05.150" v="41458" actId="1035"/>
          <ac:grpSpMkLst>
            <pc:docMk/>
            <pc:sldMk cId="1304563117" sldId="3093"/>
            <ac:grpSpMk id="14" creationId="{DB744389-FD3E-FD70-EA1B-A7AF1D79939C}"/>
          </ac:grpSpMkLst>
        </pc:grpChg>
        <pc:grpChg chg="mod">
          <ac:chgData name="Henry Jammes" userId="5f22554b-fd15-4676-8c82-dc6122af2a80" providerId="ADAL" clId="{434111D3-796B-4BB0-A370-070974EB9404}" dt="2023-12-05T23:17:05.150" v="41458" actId="1035"/>
          <ac:grpSpMkLst>
            <pc:docMk/>
            <pc:sldMk cId="1304563117" sldId="3093"/>
            <ac:grpSpMk id="17" creationId="{9220FFB5-B88C-7ACB-DBD3-F5D813E7ADE1}"/>
          </ac:grpSpMkLst>
        </pc:grpChg>
        <pc:grpChg chg="mod">
          <ac:chgData name="Henry Jammes" userId="5f22554b-fd15-4676-8c82-dc6122af2a80" providerId="ADAL" clId="{434111D3-796B-4BB0-A370-070974EB9404}" dt="2023-12-05T23:17:05.150" v="41458" actId="1035"/>
          <ac:grpSpMkLst>
            <pc:docMk/>
            <pc:sldMk cId="1304563117" sldId="3093"/>
            <ac:grpSpMk id="20" creationId="{4FE57C88-5276-26FE-E77F-210E01D1FC07}"/>
          </ac:grpSpMkLst>
        </pc:grpChg>
        <pc:grpChg chg="mod">
          <ac:chgData name="Henry Jammes" userId="5f22554b-fd15-4676-8c82-dc6122af2a80" providerId="ADAL" clId="{434111D3-796B-4BB0-A370-070974EB9404}" dt="2023-12-05T23:17:05.150" v="41458" actId="1035"/>
          <ac:grpSpMkLst>
            <pc:docMk/>
            <pc:sldMk cId="1304563117" sldId="3093"/>
            <ac:grpSpMk id="23" creationId="{6841671A-F678-D662-27B5-3A1E17EF4952}"/>
          </ac:grpSpMkLst>
        </pc:grpChg>
        <pc:grpChg chg="mod">
          <ac:chgData name="Henry Jammes" userId="5f22554b-fd15-4676-8c82-dc6122af2a80" providerId="ADAL" clId="{434111D3-796B-4BB0-A370-070974EB9404}" dt="2023-12-05T23:17:05.150" v="41458" actId="1035"/>
          <ac:grpSpMkLst>
            <pc:docMk/>
            <pc:sldMk cId="1304563117" sldId="3093"/>
            <ac:grpSpMk id="26" creationId="{C6733B8A-94C0-04C2-E76D-D4561BD25079}"/>
          </ac:grpSpMkLst>
        </pc:grpChg>
        <pc:grpChg chg="add mod">
          <ac:chgData name="Henry Jammes" userId="5f22554b-fd15-4676-8c82-dc6122af2a80" providerId="ADAL" clId="{434111D3-796B-4BB0-A370-070974EB9404}" dt="2023-12-05T23:17:05.150" v="41458" actId="1035"/>
          <ac:grpSpMkLst>
            <pc:docMk/>
            <pc:sldMk cId="1304563117" sldId="3093"/>
            <ac:grpSpMk id="29" creationId="{C395F0B5-081D-5C75-F367-B614E8BBE7A8}"/>
          </ac:grpSpMkLst>
        </pc:grpChg>
      </pc:sldChg>
      <pc:sldChg chg="modSp mod ord">
        <pc:chgData name="Henry Jammes" userId="5f22554b-fd15-4676-8c82-dc6122af2a80" providerId="ADAL" clId="{434111D3-796B-4BB0-A370-070974EB9404}" dt="2023-12-01T19:45:20.295" v="30172" actId="20577"/>
        <pc:sldMkLst>
          <pc:docMk/>
          <pc:sldMk cId="1094870920" sldId="10219"/>
        </pc:sldMkLst>
        <pc:spChg chg="mod">
          <ac:chgData name="Henry Jammes" userId="5f22554b-fd15-4676-8c82-dc6122af2a80" providerId="ADAL" clId="{434111D3-796B-4BB0-A370-070974EB9404}" dt="2023-12-01T19:45:20.295" v="30172" actId="20577"/>
          <ac:spMkLst>
            <pc:docMk/>
            <pc:sldMk cId="1094870920" sldId="10219"/>
            <ac:spMk id="16" creationId="{BD313791-C381-A7D0-9C4D-B6FF6A7CF41E}"/>
          </ac:spMkLst>
        </pc:spChg>
        <pc:spChg chg="mod">
          <ac:chgData name="Henry Jammes" userId="5f22554b-fd15-4676-8c82-dc6122af2a80" providerId="ADAL" clId="{434111D3-796B-4BB0-A370-070974EB9404}" dt="2023-10-25T21:26:37.720" v="16122" actId="6549"/>
          <ac:spMkLst>
            <pc:docMk/>
            <pc:sldMk cId="1094870920" sldId="10219"/>
            <ac:spMk id="103" creationId="{58D773B7-673F-419E-B0B9-B5B66FF34DCD}"/>
          </ac:spMkLst>
        </pc:spChg>
      </pc:sldChg>
      <pc:sldChg chg="addSp delSp modSp del mod">
        <pc:chgData name="Henry Jammes" userId="5f22554b-fd15-4676-8c82-dc6122af2a80" providerId="ADAL" clId="{434111D3-796B-4BB0-A370-070974EB9404}" dt="2023-11-24T17:00:30.728" v="27833" actId="47"/>
        <pc:sldMkLst>
          <pc:docMk/>
          <pc:sldMk cId="1738103016" sldId="2076138222"/>
        </pc:sldMkLst>
        <pc:spChg chg="mod">
          <ac:chgData name="Henry Jammes" userId="5f22554b-fd15-4676-8c82-dc6122af2a80" providerId="ADAL" clId="{434111D3-796B-4BB0-A370-070974EB9404}" dt="2023-10-31T13:58:48.337" v="22344"/>
          <ac:spMkLst>
            <pc:docMk/>
            <pc:sldMk cId="1738103016" sldId="2076138222"/>
            <ac:spMk id="4" creationId="{3FA93905-ADFA-9DE1-75C0-BB6BA49D323C}"/>
          </ac:spMkLst>
        </pc:spChg>
        <pc:spChg chg="mod">
          <ac:chgData name="Henry Jammes" userId="5f22554b-fd15-4676-8c82-dc6122af2a80" providerId="ADAL" clId="{434111D3-796B-4BB0-A370-070974EB9404}" dt="2023-10-31T13:58:48.337" v="22344"/>
          <ac:spMkLst>
            <pc:docMk/>
            <pc:sldMk cId="1738103016" sldId="2076138222"/>
            <ac:spMk id="6" creationId="{A0F5A0B3-C79B-C776-22BA-4314A8480EA9}"/>
          </ac:spMkLst>
        </pc:spChg>
        <pc:spChg chg="mod">
          <ac:chgData name="Henry Jammes" userId="5f22554b-fd15-4676-8c82-dc6122af2a80" providerId="ADAL" clId="{434111D3-796B-4BB0-A370-070974EB9404}" dt="2023-10-31T13:58:48.337" v="22344"/>
          <ac:spMkLst>
            <pc:docMk/>
            <pc:sldMk cId="1738103016" sldId="2076138222"/>
            <ac:spMk id="7" creationId="{B46E0425-66FF-FFF8-278B-56ED3D398124}"/>
          </ac:spMkLst>
        </pc:spChg>
        <pc:spChg chg="mod">
          <ac:chgData name="Henry Jammes" userId="5f22554b-fd15-4676-8c82-dc6122af2a80" providerId="ADAL" clId="{434111D3-796B-4BB0-A370-070974EB9404}" dt="2023-10-31T13:58:48.337" v="22344"/>
          <ac:spMkLst>
            <pc:docMk/>
            <pc:sldMk cId="1738103016" sldId="2076138222"/>
            <ac:spMk id="8" creationId="{7774CD43-FE3E-8A21-0264-F84A33D3938F}"/>
          </ac:spMkLst>
        </pc:spChg>
        <pc:spChg chg="mod">
          <ac:chgData name="Henry Jammes" userId="5f22554b-fd15-4676-8c82-dc6122af2a80" providerId="ADAL" clId="{434111D3-796B-4BB0-A370-070974EB9404}" dt="2023-10-31T13:58:48.337" v="22344"/>
          <ac:spMkLst>
            <pc:docMk/>
            <pc:sldMk cId="1738103016" sldId="2076138222"/>
            <ac:spMk id="9" creationId="{55F69219-0D87-893C-9A7D-F3652A974AB5}"/>
          </ac:spMkLst>
        </pc:spChg>
        <pc:spChg chg="mod">
          <ac:chgData name="Henry Jammes" userId="5f22554b-fd15-4676-8c82-dc6122af2a80" providerId="ADAL" clId="{434111D3-796B-4BB0-A370-070974EB9404}" dt="2023-10-31T13:58:48.337" v="22344"/>
          <ac:spMkLst>
            <pc:docMk/>
            <pc:sldMk cId="1738103016" sldId="2076138222"/>
            <ac:spMk id="12" creationId="{4FD84639-31A0-F66D-26E1-A81304C4C8BE}"/>
          </ac:spMkLst>
        </pc:spChg>
        <pc:spChg chg="mod">
          <ac:chgData name="Henry Jammes" userId="5f22554b-fd15-4676-8c82-dc6122af2a80" providerId="ADAL" clId="{434111D3-796B-4BB0-A370-070974EB9404}" dt="2023-10-31T13:58:48.337" v="22344"/>
          <ac:spMkLst>
            <pc:docMk/>
            <pc:sldMk cId="1738103016" sldId="2076138222"/>
            <ac:spMk id="14" creationId="{C5C0B55E-C60B-30B2-762A-39E773D0E2CC}"/>
          </ac:spMkLst>
        </pc:spChg>
        <pc:spChg chg="mod">
          <ac:chgData name="Henry Jammes" userId="5f22554b-fd15-4676-8c82-dc6122af2a80" providerId="ADAL" clId="{434111D3-796B-4BB0-A370-070974EB9404}" dt="2023-10-31T13:58:48.337" v="22344"/>
          <ac:spMkLst>
            <pc:docMk/>
            <pc:sldMk cId="1738103016" sldId="2076138222"/>
            <ac:spMk id="15" creationId="{99EEB884-E37D-1471-031C-6CA127CC2871}"/>
          </ac:spMkLst>
        </pc:spChg>
        <pc:spChg chg="mod">
          <ac:chgData name="Henry Jammes" userId="5f22554b-fd15-4676-8c82-dc6122af2a80" providerId="ADAL" clId="{434111D3-796B-4BB0-A370-070974EB9404}" dt="2023-10-31T13:58:48.337" v="22344"/>
          <ac:spMkLst>
            <pc:docMk/>
            <pc:sldMk cId="1738103016" sldId="2076138222"/>
            <ac:spMk id="16" creationId="{57C1F8FA-54CE-79C7-5EBF-285BD9469197}"/>
          </ac:spMkLst>
        </pc:spChg>
        <pc:spChg chg="mod">
          <ac:chgData name="Henry Jammes" userId="5f22554b-fd15-4676-8c82-dc6122af2a80" providerId="ADAL" clId="{434111D3-796B-4BB0-A370-070974EB9404}" dt="2023-10-31T13:58:48.337" v="22344"/>
          <ac:spMkLst>
            <pc:docMk/>
            <pc:sldMk cId="1738103016" sldId="2076138222"/>
            <ac:spMk id="17" creationId="{772F68A8-76ED-A41B-5E5C-F16E238415FF}"/>
          </ac:spMkLst>
        </pc:spChg>
        <pc:spChg chg="mod">
          <ac:chgData name="Henry Jammes" userId="5f22554b-fd15-4676-8c82-dc6122af2a80" providerId="ADAL" clId="{434111D3-796B-4BB0-A370-070974EB9404}" dt="2023-10-31T13:58:48.337" v="22344"/>
          <ac:spMkLst>
            <pc:docMk/>
            <pc:sldMk cId="1738103016" sldId="2076138222"/>
            <ac:spMk id="28" creationId="{D2BF615D-F8CA-AFCC-6DA6-642FEFD2837A}"/>
          </ac:spMkLst>
        </pc:spChg>
        <pc:spChg chg="mod">
          <ac:chgData name="Henry Jammes" userId="5f22554b-fd15-4676-8c82-dc6122af2a80" providerId="ADAL" clId="{434111D3-796B-4BB0-A370-070974EB9404}" dt="2023-10-31T13:58:48.337" v="22344"/>
          <ac:spMkLst>
            <pc:docMk/>
            <pc:sldMk cId="1738103016" sldId="2076138222"/>
            <ac:spMk id="34" creationId="{47605FE3-EFC0-394E-AE9A-22FBAB701AE1}"/>
          </ac:spMkLst>
        </pc:spChg>
        <pc:spChg chg="mod">
          <ac:chgData name="Henry Jammes" userId="5f22554b-fd15-4676-8c82-dc6122af2a80" providerId="ADAL" clId="{434111D3-796B-4BB0-A370-070974EB9404}" dt="2023-10-31T13:58:48.337" v="22344"/>
          <ac:spMkLst>
            <pc:docMk/>
            <pc:sldMk cId="1738103016" sldId="2076138222"/>
            <ac:spMk id="35" creationId="{04F26895-02FD-B124-A243-1E911B7A65D9}"/>
          </ac:spMkLst>
        </pc:spChg>
        <pc:spChg chg="mod">
          <ac:chgData name="Henry Jammes" userId="5f22554b-fd15-4676-8c82-dc6122af2a80" providerId="ADAL" clId="{434111D3-796B-4BB0-A370-070974EB9404}" dt="2023-10-31T13:58:48.337" v="22344"/>
          <ac:spMkLst>
            <pc:docMk/>
            <pc:sldMk cId="1738103016" sldId="2076138222"/>
            <ac:spMk id="36" creationId="{2A553926-A292-45A6-7DB5-B49DB80C78FC}"/>
          </ac:spMkLst>
        </pc:spChg>
        <pc:spChg chg="mod">
          <ac:chgData name="Henry Jammes" userId="5f22554b-fd15-4676-8c82-dc6122af2a80" providerId="ADAL" clId="{434111D3-796B-4BB0-A370-070974EB9404}" dt="2023-10-31T13:58:48.337" v="22344"/>
          <ac:spMkLst>
            <pc:docMk/>
            <pc:sldMk cId="1738103016" sldId="2076138222"/>
            <ac:spMk id="37" creationId="{A27A3955-93F0-84CC-C928-6F9277DFA06F}"/>
          </ac:spMkLst>
        </pc:spChg>
        <pc:spChg chg="del">
          <ac:chgData name="Henry Jammes" userId="5f22554b-fd15-4676-8c82-dc6122af2a80" providerId="ADAL" clId="{434111D3-796B-4BB0-A370-070974EB9404}" dt="2023-10-31T13:58:32.337" v="22342" actId="478"/>
          <ac:spMkLst>
            <pc:docMk/>
            <pc:sldMk cId="1738103016" sldId="2076138222"/>
            <ac:spMk id="61" creationId="{D741AE86-3A0B-4C0D-906B-241B8407F4E8}"/>
          </ac:spMkLst>
        </pc:spChg>
        <pc:spChg chg="del">
          <ac:chgData name="Henry Jammes" userId="5f22554b-fd15-4676-8c82-dc6122af2a80" providerId="ADAL" clId="{434111D3-796B-4BB0-A370-070974EB9404}" dt="2023-10-31T13:58:32.337" v="22342" actId="478"/>
          <ac:spMkLst>
            <pc:docMk/>
            <pc:sldMk cId="1738103016" sldId="2076138222"/>
            <ac:spMk id="62" creationId="{DADC6F8B-5ABC-4E59-AFAF-B72721FA8019}"/>
          </ac:spMkLst>
        </pc:spChg>
        <pc:spChg chg="del">
          <ac:chgData name="Henry Jammes" userId="5f22554b-fd15-4676-8c82-dc6122af2a80" providerId="ADAL" clId="{434111D3-796B-4BB0-A370-070974EB9404}" dt="2023-10-31T13:58:32.337" v="22342" actId="478"/>
          <ac:spMkLst>
            <pc:docMk/>
            <pc:sldMk cId="1738103016" sldId="2076138222"/>
            <ac:spMk id="63" creationId="{4EBC6EB1-A555-4570-9B4A-793318F1BAF2}"/>
          </ac:spMkLst>
        </pc:spChg>
        <pc:grpChg chg="add mod">
          <ac:chgData name="Henry Jammes" userId="5f22554b-fd15-4676-8c82-dc6122af2a80" providerId="ADAL" clId="{434111D3-796B-4BB0-A370-070974EB9404}" dt="2023-10-31T13:58:48.337" v="22344"/>
          <ac:grpSpMkLst>
            <pc:docMk/>
            <pc:sldMk cId="1738103016" sldId="2076138222"/>
            <ac:grpSpMk id="2" creationId="{EA4885A8-6D96-551D-1B61-808490E3A84F}"/>
          </ac:grpSpMkLst>
        </pc:grpChg>
        <pc:grpChg chg="mod">
          <ac:chgData name="Henry Jammes" userId="5f22554b-fd15-4676-8c82-dc6122af2a80" providerId="ADAL" clId="{434111D3-796B-4BB0-A370-070974EB9404}" dt="2023-10-31T13:58:48.337" v="22344"/>
          <ac:grpSpMkLst>
            <pc:docMk/>
            <pc:sldMk cId="1738103016" sldId="2076138222"/>
            <ac:grpSpMk id="3" creationId="{7CFED17B-FC29-A046-5CBB-2E793D2729C2}"/>
          </ac:grpSpMkLst>
        </pc:grpChg>
        <pc:grpChg chg="mod">
          <ac:chgData name="Henry Jammes" userId="5f22554b-fd15-4676-8c82-dc6122af2a80" providerId="ADAL" clId="{434111D3-796B-4BB0-A370-070974EB9404}" dt="2023-10-31T13:58:48.337" v="22344"/>
          <ac:grpSpMkLst>
            <pc:docMk/>
            <pc:sldMk cId="1738103016" sldId="2076138222"/>
            <ac:grpSpMk id="5" creationId="{88C74AA7-F9C8-AF7E-8D98-BC13E885AA24}"/>
          </ac:grpSpMkLst>
        </pc:grpChg>
        <pc:grpChg chg="add mod">
          <ac:chgData name="Henry Jammes" userId="5f22554b-fd15-4676-8c82-dc6122af2a80" providerId="ADAL" clId="{434111D3-796B-4BB0-A370-070974EB9404}" dt="2023-10-31T13:58:48.337" v="22344"/>
          <ac:grpSpMkLst>
            <pc:docMk/>
            <pc:sldMk cId="1738103016" sldId="2076138222"/>
            <ac:grpSpMk id="10" creationId="{CFBA8076-598E-DB00-B445-1593A2F3D0A3}"/>
          </ac:grpSpMkLst>
        </pc:grpChg>
        <pc:grpChg chg="mod">
          <ac:chgData name="Henry Jammes" userId="5f22554b-fd15-4676-8c82-dc6122af2a80" providerId="ADAL" clId="{434111D3-796B-4BB0-A370-070974EB9404}" dt="2023-10-31T13:58:48.337" v="22344"/>
          <ac:grpSpMkLst>
            <pc:docMk/>
            <pc:sldMk cId="1738103016" sldId="2076138222"/>
            <ac:grpSpMk id="11" creationId="{D4C43808-DDA0-1B38-BC9D-A690412E7187}"/>
          </ac:grpSpMkLst>
        </pc:grpChg>
        <pc:grpChg chg="mod">
          <ac:chgData name="Henry Jammes" userId="5f22554b-fd15-4676-8c82-dc6122af2a80" providerId="ADAL" clId="{434111D3-796B-4BB0-A370-070974EB9404}" dt="2023-10-31T13:58:48.337" v="22344"/>
          <ac:grpSpMkLst>
            <pc:docMk/>
            <pc:sldMk cId="1738103016" sldId="2076138222"/>
            <ac:grpSpMk id="13" creationId="{501A83D4-2EFF-F1E3-A08F-85DCDF2E96A6}"/>
          </ac:grpSpMkLst>
        </pc:grpChg>
        <pc:grpChg chg="add mod">
          <ac:chgData name="Henry Jammes" userId="5f22554b-fd15-4676-8c82-dc6122af2a80" providerId="ADAL" clId="{434111D3-796B-4BB0-A370-070974EB9404}" dt="2023-10-31T13:58:48.337" v="22344"/>
          <ac:grpSpMkLst>
            <pc:docMk/>
            <pc:sldMk cId="1738103016" sldId="2076138222"/>
            <ac:grpSpMk id="21" creationId="{8AA5A676-46D3-6C5A-A909-8441914BF6B5}"/>
          </ac:grpSpMkLst>
        </pc:grpChg>
        <pc:grpChg chg="mod">
          <ac:chgData name="Henry Jammes" userId="5f22554b-fd15-4676-8c82-dc6122af2a80" providerId="ADAL" clId="{434111D3-796B-4BB0-A370-070974EB9404}" dt="2023-10-31T13:58:48.337" v="22344"/>
          <ac:grpSpMkLst>
            <pc:docMk/>
            <pc:sldMk cId="1738103016" sldId="2076138222"/>
            <ac:grpSpMk id="25" creationId="{F4966C82-60B6-448F-4099-2D82A9687BD0}"/>
          </ac:grpSpMkLst>
        </pc:grpChg>
        <pc:grpChg chg="mod">
          <ac:chgData name="Henry Jammes" userId="5f22554b-fd15-4676-8c82-dc6122af2a80" providerId="ADAL" clId="{434111D3-796B-4BB0-A370-070974EB9404}" dt="2023-10-31T13:58:48.337" v="22344"/>
          <ac:grpSpMkLst>
            <pc:docMk/>
            <pc:sldMk cId="1738103016" sldId="2076138222"/>
            <ac:grpSpMk id="33" creationId="{520F8C5A-94CC-DC7F-E6E7-8D06A581014E}"/>
          </ac:grpSpMkLst>
        </pc:grpChg>
        <pc:grpChg chg="del">
          <ac:chgData name="Henry Jammes" userId="5f22554b-fd15-4676-8c82-dc6122af2a80" providerId="ADAL" clId="{434111D3-796B-4BB0-A370-070974EB9404}" dt="2023-10-31T13:58:32.337" v="22342" actId="478"/>
          <ac:grpSpMkLst>
            <pc:docMk/>
            <pc:sldMk cId="1738103016" sldId="2076138222"/>
            <ac:grpSpMk id="57" creationId="{3B40C76F-A62F-4E86-BEB6-6087AE78779E}"/>
          </ac:grpSpMkLst>
        </pc:grpChg>
        <pc:grpChg chg="del">
          <ac:chgData name="Henry Jammes" userId="5f22554b-fd15-4676-8c82-dc6122af2a80" providerId="ADAL" clId="{434111D3-796B-4BB0-A370-070974EB9404}" dt="2023-10-31T13:58:32.337" v="22342" actId="478"/>
          <ac:grpSpMkLst>
            <pc:docMk/>
            <pc:sldMk cId="1738103016" sldId="2076138222"/>
            <ac:grpSpMk id="58" creationId="{006998FA-AEBF-4BEB-AB64-0F2F54E63E95}"/>
          </ac:grpSpMkLst>
        </pc:grpChg>
        <pc:grpChg chg="del">
          <ac:chgData name="Henry Jammes" userId="5f22554b-fd15-4676-8c82-dc6122af2a80" providerId="ADAL" clId="{434111D3-796B-4BB0-A370-070974EB9404}" dt="2023-10-31T13:58:38.435" v="22343" actId="478"/>
          <ac:grpSpMkLst>
            <pc:docMk/>
            <pc:sldMk cId="1738103016" sldId="2076138222"/>
            <ac:grpSpMk id="60" creationId="{6FB5CA1F-422C-4CCE-8840-F5020C9B60AC}"/>
          </ac:grpSpMkLst>
        </pc:grpChg>
      </pc:sldChg>
      <pc:sldChg chg="addSp delSp modSp mod">
        <pc:chgData name="Henry Jammes" userId="5f22554b-fd15-4676-8c82-dc6122af2a80" providerId="ADAL" clId="{434111D3-796B-4BB0-A370-070974EB9404}" dt="2023-10-25T19:13:59.301" v="16007" actId="1035"/>
        <pc:sldMkLst>
          <pc:docMk/>
          <pc:sldMk cId="3650881495" sldId="2147477614"/>
        </pc:sldMkLst>
        <pc:spChg chg="mod">
          <ac:chgData name="Henry Jammes" userId="5f22554b-fd15-4676-8c82-dc6122af2a80" providerId="ADAL" clId="{434111D3-796B-4BB0-A370-070974EB9404}" dt="2023-10-25T19:13:03.025" v="15958" actId="20577"/>
          <ac:spMkLst>
            <pc:docMk/>
            <pc:sldMk cId="3650881495" sldId="2147477614"/>
            <ac:spMk id="2" creationId="{2971EE3D-5416-4275-9430-391606B78F29}"/>
          </ac:spMkLst>
        </pc:spChg>
        <pc:spChg chg="mod">
          <ac:chgData name="Henry Jammes" userId="5f22554b-fd15-4676-8c82-dc6122af2a80" providerId="ADAL" clId="{434111D3-796B-4BB0-A370-070974EB9404}" dt="2023-10-25T19:12:07.150" v="15937" actId="1076"/>
          <ac:spMkLst>
            <pc:docMk/>
            <pc:sldMk cId="3650881495" sldId="2147477614"/>
            <ac:spMk id="39" creationId="{FF988A4F-0E46-BB4A-3CBF-B4BBF3443955}"/>
          </ac:spMkLst>
        </pc:spChg>
        <pc:spChg chg="mod">
          <ac:chgData name="Henry Jammes" userId="5f22554b-fd15-4676-8c82-dc6122af2a80" providerId="ADAL" clId="{434111D3-796B-4BB0-A370-070974EB9404}" dt="2023-10-25T19:12:18.506" v="15943" actId="1076"/>
          <ac:spMkLst>
            <pc:docMk/>
            <pc:sldMk cId="3650881495" sldId="2147477614"/>
            <ac:spMk id="106" creationId="{E56D00D8-D6DB-FBBD-53F9-B0CE321357EA}"/>
          </ac:spMkLst>
        </pc:spChg>
        <pc:spChg chg="mod">
          <ac:chgData name="Henry Jammes" userId="5f22554b-fd15-4676-8c82-dc6122af2a80" providerId="ADAL" clId="{434111D3-796B-4BB0-A370-070974EB9404}" dt="2023-10-25T19:09:41.747" v="15871" actId="1076"/>
          <ac:spMkLst>
            <pc:docMk/>
            <pc:sldMk cId="3650881495" sldId="2147477614"/>
            <ac:spMk id="109" creationId="{856E5977-5A08-50F4-D7A5-D3118E7B02A6}"/>
          </ac:spMkLst>
        </pc:spChg>
        <pc:spChg chg="mod">
          <ac:chgData name="Henry Jammes" userId="5f22554b-fd15-4676-8c82-dc6122af2a80" providerId="ADAL" clId="{434111D3-796B-4BB0-A370-070974EB9404}" dt="2023-10-25T19:13:59.301" v="16007" actId="1035"/>
          <ac:spMkLst>
            <pc:docMk/>
            <pc:sldMk cId="3650881495" sldId="2147477614"/>
            <ac:spMk id="130" creationId="{BCCA67C2-FE0A-4C11-A779-62810A44FD93}"/>
          </ac:spMkLst>
        </pc:spChg>
        <pc:spChg chg="mod">
          <ac:chgData name="Henry Jammes" userId="5f22554b-fd15-4676-8c82-dc6122af2a80" providerId="ADAL" clId="{434111D3-796B-4BB0-A370-070974EB9404}" dt="2023-10-25T19:09:50.832" v="15888" actId="1037"/>
          <ac:spMkLst>
            <pc:docMk/>
            <pc:sldMk cId="3650881495" sldId="2147477614"/>
            <ac:spMk id="211" creationId="{AE2F74D0-30BB-4EEB-B016-2B40946349F8}"/>
          </ac:spMkLst>
        </pc:spChg>
        <pc:spChg chg="add del mod">
          <ac:chgData name="Henry Jammes" userId="5f22554b-fd15-4676-8c82-dc6122af2a80" providerId="ADAL" clId="{434111D3-796B-4BB0-A370-070974EB9404}" dt="2023-10-25T19:10:23.322" v="15921" actId="1038"/>
          <ac:spMkLst>
            <pc:docMk/>
            <pc:sldMk cId="3650881495" sldId="2147477614"/>
            <ac:spMk id="218" creationId="{17CAE501-3C14-47ED-94C4-38355AA4B32E}"/>
          </ac:spMkLst>
        </pc:spChg>
        <pc:spChg chg="mod">
          <ac:chgData name="Henry Jammes" userId="5f22554b-fd15-4676-8c82-dc6122af2a80" providerId="ADAL" clId="{434111D3-796B-4BB0-A370-070974EB9404}" dt="2023-10-25T19:10:33.507" v="15922" actId="408"/>
          <ac:spMkLst>
            <pc:docMk/>
            <pc:sldMk cId="3650881495" sldId="2147477614"/>
            <ac:spMk id="219" creationId="{3AAFB296-D278-41B9-837B-1550574BCF18}"/>
          </ac:spMkLst>
        </pc:spChg>
        <pc:spChg chg="mod">
          <ac:chgData name="Henry Jammes" userId="5f22554b-fd15-4676-8c82-dc6122af2a80" providerId="ADAL" clId="{434111D3-796B-4BB0-A370-070974EB9404}" dt="2023-10-25T19:10:33.507" v="15922" actId="408"/>
          <ac:spMkLst>
            <pc:docMk/>
            <pc:sldMk cId="3650881495" sldId="2147477614"/>
            <ac:spMk id="221" creationId="{31485E75-045D-4BCC-B8B7-F9EA0A94D117}"/>
          </ac:spMkLst>
        </pc:spChg>
        <pc:spChg chg="mod">
          <ac:chgData name="Henry Jammes" userId="5f22554b-fd15-4676-8c82-dc6122af2a80" providerId="ADAL" clId="{434111D3-796B-4BB0-A370-070974EB9404}" dt="2023-10-25T19:10:33.507" v="15922" actId="408"/>
          <ac:spMkLst>
            <pc:docMk/>
            <pc:sldMk cId="3650881495" sldId="2147477614"/>
            <ac:spMk id="222" creationId="{825A06E0-8D5A-43E2-90D1-D5E7942870D8}"/>
          </ac:spMkLst>
        </pc:spChg>
        <pc:spChg chg="mod">
          <ac:chgData name="Henry Jammes" userId="5f22554b-fd15-4676-8c82-dc6122af2a80" providerId="ADAL" clId="{434111D3-796B-4BB0-A370-070974EB9404}" dt="2023-10-25T19:10:33.507" v="15922" actId="408"/>
          <ac:spMkLst>
            <pc:docMk/>
            <pc:sldMk cId="3650881495" sldId="2147477614"/>
            <ac:spMk id="224" creationId="{CCBC4333-1CAC-4909-9601-59FC5853D25B}"/>
          </ac:spMkLst>
        </pc:spChg>
        <pc:spChg chg="mod">
          <ac:chgData name="Henry Jammes" userId="5f22554b-fd15-4676-8c82-dc6122af2a80" providerId="ADAL" clId="{434111D3-796B-4BB0-A370-070974EB9404}" dt="2023-10-25T19:10:33.507" v="15922" actId="408"/>
          <ac:spMkLst>
            <pc:docMk/>
            <pc:sldMk cId="3650881495" sldId="2147477614"/>
            <ac:spMk id="225" creationId="{01814F09-19F7-4042-83A6-121B123F1B1C}"/>
          </ac:spMkLst>
        </pc:spChg>
        <pc:spChg chg="mod">
          <ac:chgData name="Henry Jammes" userId="5f22554b-fd15-4676-8c82-dc6122af2a80" providerId="ADAL" clId="{434111D3-796B-4BB0-A370-070974EB9404}" dt="2023-10-25T19:11:10.685" v="15930" actId="1038"/>
          <ac:spMkLst>
            <pc:docMk/>
            <pc:sldMk cId="3650881495" sldId="2147477614"/>
            <ac:spMk id="226" creationId="{8CE44831-16E2-4C36-971D-736CE83F2D74}"/>
          </ac:spMkLst>
        </pc:spChg>
        <pc:spChg chg="del">
          <ac:chgData name="Henry Jammes" userId="5f22554b-fd15-4676-8c82-dc6122af2a80" providerId="ADAL" clId="{434111D3-796B-4BB0-A370-070974EB9404}" dt="2023-10-25T19:11:46.547" v="15933" actId="478"/>
          <ac:spMkLst>
            <pc:docMk/>
            <pc:sldMk cId="3650881495" sldId="2147477614"/>
            <ac:spMk id="241" creationId="{AF16BD43-E14B-3054-B3E8-62D86FD375CB}"/>
          </ac:spMkLst>
        </pc:spChg>
        <pc:spChg chg="mod">
          <ac:chgData name="Henry Jammes" userId="5f22554b-fd15-4676-8c82-dc6122af2a80" providerId="ADAL" clId="{434111D3-796B-4BB0-A370-070974EB9404}" dt="2023-10-25T19:12:40.351" v="15947" actId="6549"/>
          <ac:spMkLst>
            <pc:docMk/>
            <pc:sldMk cId="3650881495" sldId="2147477614"/>
            <ac:spMk id="244" creationId="{6EC0C67E-D6C7-3564-D99F-0ADB81B80862}"/>
          </ac:spMkLst>
        </pc:spChg>
        <pc:spChg chg="mod">
          <ac:chgData name="Henry Jammes" userId="5f22554b-fd15-4676-8c82-dc6122af2a80" providerId="ADAL" clId="{434111D3-796B-4BB0-A370-070974EB9404}" dt="2023-10-25T19:11:17.305" v="15932" actId="1076"/>
          <ac:spMkLst>
            <pc:docMk/>
            <pc:sldMk cId="3650881495" sldId="2147477614"/>
            <ac:spMk id="246" creationId="{BDE0AF6A-AF7E-494E-94EB-32664EE53261}"/>
          </ac:spMkLst>
        </pc:spChg>
        <pc:spChg chg="mod">
          <ac:chgData name="Henry Jammes" userId="5f22554b-fd15-4676-8c82-dc6122af2a80" providerId="ADAL" clId="{434111D3-796B-4BB0-A370-070974EB9404}" dt="2023-10-25T19:11:17.305" v="15932" actId="1076"/>
          <ac:spMkLst>
            <pc:docMk/>
            <pc:sldMk cId="3650881495" sldId="2147477614"/>
            <ac:spMk id="280" creationId="{D14926C7-23CF-44C4-9227-0AA0D13115A1}"/>
          </ac:spMkLst>
        </pc:spChg>
        <pc:picChg chg="mod">
          <ac:chgData name="Henry Jammes" userId="5f22554b-fd15-4676-8c82-dc6122af2a80" providerId="ADAL" clId="{434111D3-796B-4BB0-A370-070974EB9404}" dt="2023-10-25T19:11:17.305" v="15932" actId="1076"/>
          <ac:picMkLst>
            <pc:docMk/>
            <pc:sldMk cId="3650881495" sldId="2147477614"/>
            <ac:picMk id="51" creationId="{505587DE-A273-7CD1-C280-677775C589CD}"/>
          </ac:picMkLst>
        </pc:picChg>
        <pc:picChg chg="mod">
          <ac:chgData name="Henry Jammes" userId="5f22554b-fd15-4676-8c82-dc6122af2a80" providerId="ADAL" clId="{434111D3-796B-4BB0-A370-070974EB9404}" dt="2023-10-25T19:09:50.832" v="15888" actId="1037"/>
          <ac:picMkLst>
            <pc:docMk/>
            <pc:sldMk cId="3650881495" sldId="2147477614"/>
            <ac:picMk id="61" creationId="{48B203C9-22C9-34DD-083B-ADE932C775DB}"/>
          </ac:picMkLst>
        </pc:picChg>
        <pc:picChg chg="del">
          <ac:chgData name="Henry Jammes" userId="5f22554b-fd15-4676-8c82-dc6122af2a80" providerId="ADAL" clId="{434111D3-796B-4BB0-A370-070974EB9404}" dt="2023-10-25T19:11:46.547" v="15933" actId="478"/>
          <ac:picMkLst>
            <pc:docMk/>
            <pc:sldMk cId="3650881495" sldId="2147477614"/>
            <ac:picMk id="1026" creationId="{D42A248B-25DF-5383-4844-E52376781345}"/>
          </ac:picMkLst>
        </pc:picChg>
        <pc:cxnChg chg="mod">
          <ac:chgData name="Henry Jammes" userId="5f22554b-fd15-4676-8c82-dc6122af2a80" providerId="ADAL" clId="{434111D3-796B-4BB0-A370-070974EB9404}" dt="2023-10-25T19:10:44.186" v="15923" actId="14100"/>
          <ac:cxnSpMkLst>
            <pc:docMk/>
            <pc:sldMk cId="3650881495" sldId="2147477614"/>
            <ac:cxnSpMk id="40" creationId="{9EFD5717-9E62-D6F2-990D-4FD45861785B}"/>
          </ac:cxnSpMkLst>
        </pc:cxnChg>
        <pc:cxnChg chg="add del">
          <ac:chgData name="Henry Jammes" userId="5f22554b-fd15-4676-8c82-dc6122af2a80" providerId="ADAL" clId="{434111D3-796B-4BB0-A370-070974EB9404}" dt="2023-10-25T19:10:11.195" v="15894" actId="478"/>
          <ac:cxnSpMkLst>
            <pc:docMk/>
            <pc:sldMk cId="3650881495" sldId="2147477614"/>
            <ac:cxnSpMk id="43" creationId="{FE968076-06F5-F6AD-78DE-0EA8EDFB5FE6}"/>
          </ac:cxnSpMkLst>
        </pc:cxnChg>
      </pc:sldChg>
      <pc:sldChg chg="modSp add mod">
        <pc:chgData name="Henry Jammes" userId="5f22554b-fd15-4676-8c82-dc6122af2a80" providerId="ADAL" clId="{434111D3-796B-4BB0-A370-070974EB9404}" dt="2023-12-05T23:16:11.310" v="41406" actId="20577"/>
        <pc:sldMkLst>
          <pc:docMk/>
          <pc:sldMk cId="368935146" sldId="2147477739"/>
        </pc:sldMkLst>
        <pc:graphicFrameChg chg="mod modGraphic">
          <ac:chgData name="Henry Jammes" userId="5f22554b-fd15-4676-8c82-dc6122af2a80" providerId="ADAL" clId="{434111D3-796B-4BB0-A370-070974EB9404}" dt="2023-12-05T23:16:11.310" v="41406" actId="20577"/>
          <ac:graphicFrameMkLst>
            <pc:docMk/>
            <pc:sldMk cId="368935146" sldId="2147477739"/>
            <ac:graphicFrameMk id="26" creationId="{3FFBE79C-BE77-6D0E-2238-5CD83722C575}"/>
          </ac:graphicFrameMkLst>
        </pc:graphicFrameChg>
      </pc:sldChg>
      <pc:sldChg chg="addSp delSp modSp mod modAnim">
        <pc:chgData name="Henry Jammes" userId="5f22554b-fd15-4676-8c82-dc6122af2a80" providerId="ADAL" clId="{434111D3-796B-4BB0-A370-070974EB9404}" dt="2023-12-05T23:11:15.901" v="41321" actId="20577"/>
        <pc:sldMkLst>
          <pc:docMk/>
          <pc:sldMk cId="2288237846" sldId="2147478584"/>
        </pc:sldMkLst>
        <pc:spChg chg="mod">
          <ac:chgData name="Henry Jammes" userId="5f22554b-fd15-4676-8c82-dc6122af2a80" providerId="ADAL" clId="{434111D3-796B-4BB0-A370-070974EB9404}" dt="2023-12-05T23:11:15.901" v="41321" actId="20577"/>
          <ac:spMkLst>
            <pc:docMk/>
            <pc:sldMk cId="2288237846" sldId="2147478584"/>
            <ac:spMk id="2" creationId="{03E05BC7-FDFD-3087-A2E9-233604002B0C}"/>
          </ac:spMkLst>
        </pc:spChg>
        <pc:spChg chg="mod">
          <ac:chgData name="Henry Jammes" userId="5f22554b-fd15-4676-8c82-dc6122af2a80" providerId="ADAL" clId="{434111D3-796B-4BB0-A370-070974EB9404}" dt="2023-12-04T14:12:33.948" v="36069" actId="207"/>
          <ac:spMkLst>
            <pc:docMk/>
            <pc:sldMk cId="2288237846" sldId="2147478584"/>
            <ac:spMk id="5" creationId="{0A916E71-C834-40D7-F59C-D27CAEE98EC0}"/>
          </ac:spMkLst>
        </pc:spChg>
        <pc:spChg chg="add mod">
          <ac:chgData name="Henry Jammes" userId="5f22554b-fd15-4676-8c82-dc6122af2a80" providerId="ADAL" clId="{434111D3-796B-4BB0-A370-070974EB9404}" dt="2023-11-14T14:18:37.071" v="23613" actId="1037"/>
          <ac:spMkLst>
            <pc:docMk/>
            <pc:sldMk cId="2288237846" sldId="2147478584"/>
            <ac:spMk id="6" creationId="{79B72EC2-2FF0-672A-D6F1-9B60715F25F6}"/>
          </ac:spMkLst>
        </pc:spChg>
        <pc:picChg chg="add del mod">
          <ac:chgData name="Henry Jammes" userId="5f22554b-fd15-4676-8c82-dc6122af2a80" providerId="ADAL" clId="{434111D3-796B-4BB0-A370-070974EB9404}" dt="2023-11-14T15:38:34.641" v="23805" actId="478"/>
          <ac:picMkLst>
            <pc:docMk/>
            <pc:sldMk cId="2288237846" sldId="2147478584"/>
            <ac:picMk id="3" creationId="{BE666BD3-556E-361C-88F9-A5A732B69DD9}"/>
          </ac:picMkLst>
        </pc:picChg>
        <pc:picChg chg="add del">
          <ac:chgData name="Henry Jammes" userId="5f22554b-fd15-4676-8c82-dc6122af2a80" providerId="ADAL" clId="{434111D3-796B-4BB0-A370-070974EB9404}" dt="2023-11-14T11:18:50.787" v="22391" actId="478"/>
          <ac:picMkLst>
            <pc:docMk/>
            <pc:sldMk cId="2288237846" sldId="2147478584"/>
            <ac:picMk id="6" creationId="{E501DF8D-E12E-64A3-4655-E433A31DA4AF}"/>
          </ac:picMkLst>
        </pc:picChg>
        <pc:picChg chg="add del mod">
          <ac:chgData name="Henry Jammes" userId="5f22554b-fd15-4676-8c82-dc6122af2a80" providerId="ADAL" clId="{434111D3-796B-4BB0-A370-070974EB9404}" dt="2023-11-14T11:48:37.766" v="22397" actId="478"/>
          <ac:picMkLst>
            <pc:docMk/>
            <pc:sldMk cId="2288237846" sldId="2147478584"/>
            <ac:picMk id="8" creationId="{B40D3B70-C524-6BB9-2E25-278BDAC46ADB}"/>
          </ac:picMkLst>
        </pc:picChg>
        <pc:picChg chg="add mod">
          <ac:chgData name="Henry Jammes" userId="5f22554b-fd15-4676-8c82-dc6122af2a80" providerId="ADAL" clId="{434111D3-796B-4BB0-A370-070974EB9404}" dt="2023-11-14T16:07:00.274" v="23811" actId="1076"/>
          <ac:picMkLst>
            <pc:docMk/>
            <pc:sldMk cId="2288237846" sldId="2147478584"/>
            <ac:picMk id="9" creationId="{DEC55A38-6369-2866-A3A8-4A7A43F58CE0}"/>
          </ac:picMkLst>
        </pc:picChg>
      </pc:sldChg>
      <pc:sldChg chg="modSp mod delCm modCm">
        <pc:chgData name="Henry Jammes" userId="5f22554b-fd15-4676-8c82-dc6122af2a80" providerId="ADAL" clId="{434111D3-796B-4BB0-A370-070974EB9404}" dt="2023-11-14T11:51:40.655" v="22399"/>
        <pc:sldMkLst>
          <pc:docMk/>
          <pc:sldMk cId="2004031996" sldId="2147478588"/>
        </pc:sldMkLst>
        <pc:spChg chg="mod">
          <ac:chgData name="Henry Jammes" userId="5f22554b-fd15-4676-8c82-dc6122af2a80" providerId="ADAL" clId="{434111D3-796B-4BB0-A370-070974EB9404}" dt="2023-09-29T20:31:41.129" v="11405"/>
          <ac:spMkLst>
            <pc:docMk/>
            <pc:sldMk cId="2004031996" sldId="2147478588"/>
            <ac:spMk id="3" creationId="{2E758D4B-7D03-36DA-2EF4-8BDD6A652170}"/>
          </ac:spMkLst>
        </pc:spChg>
        <pc:spChg chg="mod">
          <ac:chgData name="Henry Jammes" userId="5f22554b-fd15-4676-8c82-dc6122af2a80" providerId="ADAL" clId="{434111D3-796B-4BB0-A370-070974EB9404}" dt="2023-09-29T17:34:21.901" v="5808" actId="179"/>
          <ac:spMkLst>
            <pc:docMk/>
            <pc:sldMk cId="2004031996" sldId="2147478588"/>
            <ac:spMk id="4" creationId="{BD162D39-25AA-9CF9-400C-31163C0603F9}"/>
          </ac:spMkLst>
        </pc:spChg>
        <pc:spChg chg="mod">
          <ac:chgData name="Henry Jammes" userId="5f22554b-fd15-4676-8c82-dc6122af2a80" providerId="ADAL" clId="{434111D3-796B-4BB0-A370-070974EB9404}" dt="2023-11-14T11:51:40.655" v="22399"/>
          <ac:spMkLst>
            <pc:docMk/>
            <pc:sldMk cId="2004031996" sldId="2147478588"/>
            <ac:spMk id="5" creationId="{A8689823-38D4-73B1-091D-BAD68ED662CE}"/>
          </ac:spMkLst>
        </pc:spChg>
        <pc:spChg chg="mod">
          <ac:chgData name="Henry Jammes" userId="5f22554b-fd15-4676-8c82-dc6122af2a80" providerId="ADAL" clId="{434111D3-796B-4BB0-A370-070974EB9404}" dt="2023-10-25T23:05:34.630" v="20496" actId="20577"/>
          <ac:spMkLst>
            <pc:docMk/>
            <pc:sldMk cId="2004031996" sldId="2147478588"/>
            <ac:spMk id="6" creationId="{40C52872-34B2-96B9-F2BB-23D8E80B086C}"/>
          </ac:spMkLst>
        </pc:sp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04:45.167" v="20409"/>
              <pc2:cmMkLst xmlns:pc2="http://schemas.microsoft.com/office/powerpoint/2019/9/main/command">
                <pc:docMk/>
                <pc:sldMk cId="2004031996" sldId="2147478588"/>
                <pc2:cmMk id="{1172F043-4959-488C-B750-D79EAB180EB1}"/>
              </pc2:cmMkLst>
            </pc226:cmChg>
            <pc226:cmChg xmlns:pc226="http://schemas.microsoft.com/office/powerpoint/2022/06/main/command" chg="del mod modRxn">
              <pc226:chgData name="Henry Jammes" userId="5f22554b-fd15-4676-8c82-dc6122af2a80" providerId="ADAL" clId="{434111D3-796B-4BB0-A370-070974EB9404}" dt="2023-10-25T23:04:43.003" v="20406"/>
              <pc2:cmMkLst xmlns:pc2="http://schemas.microsoft.com/office/powerpoint/2019/9/main/command">
                <pc:docMk/>
                <pc:sldMk cId="2004031996" sldId="2147478588"/>
                <pc2:cmMk id="{F8656A5C-600E-4899-B4FC-5910FA6C224F}"/>
              </pc2:cmMkLst>
            </pc226:cmChg>
            <pc226:cmChg xmlns:pc226="http://schemas.microsoft.com/office/powerpoint/2022/06/main/command" chg="del mod">
              <pc226:chgData name="Henry Jammes" userId="5f22554b-fd15-4676-8c82-dc6122af2a80" providerId="ADAL" clId="{434111D3-796B-4BB0-A370-070974EB9404}" dt="2023-10-25T23:04:44.529" v="20408"/>
              <pc2:cmMkLst xmlns:pc2="http://schemas.microsoft.com/office/powerpoint/2019/9/main/command">
                <pc:docMk/>
                <pc:sldMk cId="2004031996" sldId="2147478588"/>
                <pc2:cmMk id="{FF874F5F-499C-4010-A81B-2B0BB5D72280}"/>
              </pc2:cmMkLst>
            </pc226:cmChg>
            <pc226:cmChg xmlns:pc226="http://schemas.microsoft.com/office/powerpoint/2022/06/main/command" chg="del mod">
              <pc226:chgData name="Henry Jammes" userId="5f22554b-fd15-4676-8c82-dc6122af2a80" providerId="ADAL" clId="{434111D3-796B-4BB0-A370-070974EB9404}" dt="2023-10-25T23:04:44.014" v="20407"/>
              <pc2:cmMkLst xmlns:pc2="http://schemas.microsoft.com/office/powerpoint/2019/9/main/command">
                <pc:docMk/>
                <pc:sldMk cId="2004031996" sldId="2147478588"/>
                <pc2:cmMk id="{13FDB9C6-7586-4A35-946D-ECBC9D5BFD49}"/>
              </pc2:cmMkLst>
            </pc226:cmChg>
          </p:ext>
        </pc:extLst>
      </pc:sldChg>
      <pc:sldChg chg="modSp mod">
        <pc:chgData name="Henry Jammes" userId="5f22554b-fd15-4676-8c82-dc6122af2a80" providerId="ADAL" clId="{434111D3-796B-4BB0-A370-070974EB9404}" dt="2023-10-25T21:31:45.276" v="16296" actId="20577"/>
        <pc:sldMkLst>
          <pc:docMk/>
          <pc:sldMk cId="2492724694" sldId="2147478590"/>
        </pc:sldMkLst>
        <pc:spChg chg="mod">
          <ac:chgData name="Henry Jammes" userId="5f22554b-fd15-4676-8c82-dc6122af2a80" providerId="ADAL" clId="{434111D3-796B-4BB0-A370-070974EB9404}" dt="2023-10-25T21:31:45.276" v="16296" actId="20577"/>
          <ac:spMkLst>
            <pc:docMk/>
            <pc:sldMk cId="2492724694" sldId="2147478590"/>
            <ac:spMk id="6" creationId="{DC2E1113-FAF5-41AE-BDD4-3FF386B21743}"/>
          </ac:spMkLst>
        </pc:spChg>
      </pc:sldChg>
      <pc:sldChg chg="modSp mod ord">
        <pc:chgData name="Henry Jammes" userId="5f22554b-fd15-4676-8c82-dc6122af2a80" providerId="ADAL" clId="{434111D3-796B-4BB0-A370-070974EB9404}" dt="2023-10-25T21:28:03.690" v="16192"/>
        <pc:sldMkLst>
          <pc:docMk/>
          <pc:sldMk cId="1292472812" sldId="2147478591"/>
        </pc:sldMkLst>
        <pc:spChg chg="mod">
          <ac:chgData name="Henry Jammes" userId="5f22554b-fd15-4676-8c82-dc6122af2a80" providerId="ADAL" clId="{434111D3-796B-4BB0-A370-070974EB9404}" dt="2023-10-25T21:27:21.684" v="16187" actId="6549"/>
          <ac:spMkLst>
            <pc:docMk/>
            <pc:sldMk cId="1292472812" sldId="2147478591"/>
            <ac:spMk id="3" creationId="{9336CF33-D616-D154-33E8-DC4AAA9E057E}"/>
          </ac:spMkLst>
        </pc:spChg>
        <pc:spChg chg="mod">
          <ac:chgData name="Henry Jammes" userId="5f22554b-fd15-4676-8c82-dc6122af2a80" providerId="ADAL" clId="{434111D3-796B-4BB0-A370-070974EB9404}" dt="2023-10-25T21:27:37.151" v="16188" actId="6549"/>
          <ac:spMkLst>
            <pc:docMk/>
            <pc:sldMk cId="1292472812" sldId="2147478591"/>
            <ac:spMk id="5" creationId="{88D91FF2-AB25-6330-35A9-10E845A0D34B}"/>
          </ac:spMkLst>
        </pc:spChg>
      </pc:sldChg>
      <pc:sldChg chg="modSp mod">
        <pc:chgData name="Henry Jammes" userId="5f22554b-fd15-4676-8c82-dc6122af2a80" providerId="ADAL" clId="{434111D3-796B-4BB0-A370-070974EB9404}" dt="2023-11-14T12:06:06.728" v="23187" actId="6549"/>
        <pc:sldMkLst>
          <pc:docMk/>
          <pc:sldMk cId="1128778430" sldId="2147478592"/>
        </pc:sldMkLst>
        <pc:spChg chg="mod">
          <ac:chgData name="Henry Jammes" userId="5f22554b-fd15-4676-8c82-dc6122af2a80" providerId="ADAL" clId="{434111D3-796B-4BB0-A370-070974EB9404}" dt="2023-11-14T11:51:40.655" v="22399"/>
          <ac:spMkLst>
            <pc:docMk/>
            <pc:sldMk cId="1128778430" sldId="2147478592"/>
            <ac:spMk id="2" creationId="{365BD54C-95AC-63C5-82FA-5E62A71DE361}"/>
          </ac:spMkLst>
        </pc:spChg>
        <pc:spChg chg="mod">
          <ac:chgData name="Henry Jammes" userId="5f22554b-fd15-4676-8c82-dc6122af2a80" providerId="ADAL" clId="{434111D3-796B-4BB0-A370-070974EB9404}" dt="2023-11-14T11:51:40.655" v="22399"/>
          <ac:spMkLst>
            <pc:docMk/>
            <pc:sldMk cId="1128778430" sldId="2147478592"/>
            <ac:spMk id="3" creationId="{9336CF33-D616-D154-33E8-DC4AAA9E057E}"/>
          </ac:spMkLst>
        </pc:spChg>
        <pc:spChg chg="mod">
          <ac:chgData name="Henry Jammes" userId="5f22554b-fd15-4676-8c82-dc6122af2a80" providerId="ADAL" clId="{434111D3-796B-4BB0-A370-070974EB9404}" dt="2023-11-14T11:58:32.288" v="23023" actId="6549"/>
          <ac:spMkLst>
            <pc:docMk/>
            <pc:sldMk cId="1128778430" sldId="2147478592"/>
            <ac:spMk id="5" creationId="{88D91FF2-AB25-6330-35A9-10E845A0D34B}"/>
          </ac:spMkLst>
        </pc:spChg>
        <pc:spChg chg="mod">
          <ac:chgData name="Henry Jammes" userId="5f22554b-fd15-4676-8c82-dc6122af2a80" providerId="ADAL" clId="{434111D3-796B-4BB0-A370-070974EB9404}" dt="2023-11-14T12:06:06.728" v="23187" actId="6549"/>
          <ac:spMkLst>
            <pc:docMk/>
            <pc:sldMk cId="1128778430" sldId="2147478592"/>
            <ac:spMk id="7" creationId="{F2F02836-6F74-79B7-3942-0BC15A0542E2}"/>
          </ac:spMkLst>
        </pc:spChg>
      </pc:sldChg>
      <pc:sldChg chg="modSp mod">
        <pc:chgData name="Henry Jammes" userId="5f22554b-fd15-4676-8c82-dc6122af2a80" providerId="ADAL" clId="{434111D3-796B-4BB0-A370-070974EB9404}" dt="2023-11-14T12:15:36.021" v="23202" actId="20577"/>
        <pc:sldMkLst>
          <pc:docMk/>
          <pc:sldMk cId="912133152" sldId="2147478593"/>
        </pc:sldMkLst>
        <pc:spChg chg="mod">
          <ac:chgData name="Henry Jammes" userId="5f22554b-fd15-4676-8c82-dc6122af2a80" providerId="ADAL" clId="{434111D3-796B-4BB0-A370-070974EB9404}" dt="2023-11-14T12:15:24.072" v="23201" actId="20577"/>
          <ac:spMkLst>
            <pc:docMk/>
            <pc:sldMk cId="912133152" sldId="2147478593"/>
            <ac:spMk id="3" creationId="{47C231C3-6D02-AA3C-5144-03B6844D1FB2}"/>
          </ac:spMkLst>
        </pc:spChg>
        <pc:spChg chg="mod">
          <ac:chgData name="Henry Jammes" userId="5f22554b-fd15-4676-8c82-dc6122af2a80" providerId="ADAL" clId="{434111D3-796B-4BB0-A370-070974EB9404}" dt="2023-11-14T12:15:36.021" v="23202" actId="20577"/>
          <ac:spMkLst>
            <pc:docMk/>
            <pc:sldMk cId="912133152" sldId="2147478593"/>
            <ac:spMk id="5" creationId="{DCD4E98D-B84C-8637-C0C2-96DA0EB4405A}"/>
          </ac:spMkLst>
        </pc:spChg>
        <pc:spChg chg="mod">
          <ac:chgData name="Henry Jammes" userId="5f22554b-fd15-4676-8c82-dc6122af2a80" providerId="ADAL" clId="{434111D3-796B-4BB0-A370-070974EB9404}" dt="2023-11-14T11:51:40.655" v="22399"/>
          <ac:spMkLst>
            <pc:docMk/>
            <pc:sldMk cId="912133152" sldId="2147478593"/>
            <ac:spMk id="6" creationId="{7A166709-F0B9-6C1A-A62F-E6E11EC46989}"/>
          </ac:spMkLst>
        </pc:spChg>
      </pc:sldChg>
      <pc:sldChg chg="modSp mod">
        <pc:chgData name="Henry Jammes" userId="5f22554b-fd15-4676-8c82-dc6122af2a80" providerId="ADAL" clId="{434111D3-796B-4BB0-A370-070974EB9404}" dt="2023-11-14T12:16:18.977" v="23203" actId="20577"/>
        <pc:sldMkLst>
          <pc:docMk/>
          <pc:sldMk cId="76006162" sldId="2147478594"/>
        </pc:sldMkLst>
        <pc:spChg chg="mod">
          <ac:chgData name="Henry Jammes" userId="5f22554b-fd15-4676-8c82-dc6122af2a80" providerId="ADAL" clId="{434111D3-796B-4BB0-A370-070974EB9404}" dt="2023-10-25T21:34:29.963" v="16517" actId="20577"/>
          <ac:spMkLst>
            <pc:docMk/>
            <pc:sldMk cId="76006162" sldId="2147478594"/>
            <ac:spMk id="3" creationId="{47C231C3-6D02-AA3C-5144-03B6844D1FB2}"/>
          </ac:spMkLst>
        </pc:spChg>
        <pc:spChg chg="mod">
          <ac:chgData name="Henry Jammes" userId="5f22554b-fd15-4676-8c82-dc6122af2a80" providerId="ADAL" clId="{434111D3-796B-4BB0-A370-070974EB9404}" dt="2023-11-14T11:51:40.655" v="22399"/>
          <ac:spMkLst>
            <pc:docMk/>
            <pc:sldMk cId="76006162" sldId="2147478594"/>
            <ac:spMk id="5" creationId="{DCD4E98D-B84C-8637-C0C2-96DA0EB4405A}"/>
          </ac:spMkLst>
        </pc:spChg>
        <pc:spChg chg="mod">
          <ac:chgData name="Henry Jammes" userId="5f22554b-fd15-4676-8c82-dc6122af2a80" providerId="ADAL" clId="{434111D3-796B-4BB0-A370-070974EB9404}" dt="2023-11-14T12:16:18.977" v="23203" actId="20577"/>
          <ac:spMkLst>
            <pc:docMk/>
            <pc:sldMk cId="76006162" sldId="2147478594"/>
            <ac:spMk id="6" creationId="{7F6F9F8B-020B-E4A3-916C-26735A59EE45}"/>
          </ac:spMkLst>
        </pc:spChg>
      </pc:sldChg>
      <pc:sldChg chg="modSp mod delCm modCm">
        <pc:chgData name="Henry Jammes" userId="5f22554b-fd15-4676-8c82-dc6122af2a80" providerId="ADAL" clId="{434111D3-796B-4BB0-A370-070974EB9404}" dt="2023-11-14T11:51:40.655" v="22399"/>
        <pc:sldMkLst>
          <pc:docMk/>
          <pc:sldMk cId="3937563190" sldId="2147478596"/>
        </pc:sldMkLst>
        <pc:spChg chg="mod">
          <ac:chgData name="Henry Jammes" userId="5f22554b-fd15-4676-8c82-dc6122af2a80" providerId="ADAL" clId="{434111D3-796B-4BB0-A370-070974EB9404}" dt="2023-11-14T11:51:40.655" v="22399"/>
          <ac:spMkLst>
            <pc:docMk/>
            <pc:sldMk cId="3937563190" sldId="2147478596"/>
            <ac:spMk id="3" creationId="{C046D201-F7EA-000D-C63C-4EE4CB679A20}"/>
          </ac:spMkLst>
        </pc:spChg>
        <pc:extLst>
          <p:ext xmlns:p="http://schemas.openxmlformats.org/presentationml/2006/main" uri="{D6D511B9-2390-475A-947B-AFAB55BFBCF1}">
            <pc226:cmChg xmlns:pc226="http://schemas.microsoft.com/office/powerpoint/2022/06/main/command" chg="del mod modRxn">
              <pc226:chgData name="Henry Jammes" userId="5f22554b-fd15-4676-8c82-dc6122af2a80" providerId="ADAL" clId="{434111D3-796B-4BB0-A370-070974EB9404}" dt="2023-10-25T21:29:12.839" v="16213"/>
              <pc2:cmMkLst xmlns:pc2="http://schemas.microsoft.com/office/powerpoint/2019/9/main/command">
                <pc:docMk/>
                <pc:sldMk cId="3937563190" sldId="2147478596"/>
                <pc2:cmMk id="{8E4A7E00-C723-4CC5-A9ED-47D60BDF873C}"/>
              </pc2:cmMkLst>
            </pc226:cmChg>
          </p:ext>
        </pc:extLst>
      </pc:sldChg>
      <pc:sldChg chg="modSp mod">
        <pc:chgData name="Henry Jammes" userId="5f22554b-fd15-4676-8c82-dc6122af2a80" providerId="ADAL" clId="{434111D3-796B-4BB0-A370-070974EB9404}" dt="2023-10-25T22:18:41.940" v="17892" actId="20577"/>
        <pc:sldMkLst>
          <pc:docMk/>
          <pc:sldMk cId="1510497753" sldId="2147478597"/>
        </pc:sldMkLst>
        <pc:spChg chg="mod">
          <ac:chgData name="Henry Jammes" userId="5f22554b-fd15-4676-8c82-dc6122af2a80" providerId="ADAL" clId="{434111D3-796B-4BB0-A370-070974EB9404}" dt="2023-10-25T22:18:41.940" v="17892" actId="20577"/>
          <ac:spMkLst>
            <pc:docMk/>
            <pc:sldMk cId="1510497753" sldId="2147478597"/>
            <ac:spMk id="3" creationId="{C046D201-F7EA-000D-C63C-4EE4CB679A20}"/>
          </ac:spMkLst>
        </pc:spChg>
      </pc:sldChg>
      <pc:sldChg chg="addSp delSp modSp mod">
        <pc:chgData name="Henry Jammes" userId="5f22554b-fd15-4676-8c82-dc6122af2a80" providerId="ADAL" clId="{434111D3-796B-4BB0-A370-070974EB9404}" dt="2023-11-14T12:27:09.594" v="23398" actId="1076"/>
        <pc:sldMkLst>
          <pc:docMk/>
          <pc:sldMk cId="810424239" sldId="2147478598"/>
        </pc:sldMkLst>
        <pc:spChg chg="mod">
          <ac:chgData name="Henry Jammes" userId="5f22554b-fd15-4676-8c82-dc6122af2a80" providerId="ADAL" clId="{434111D3-796B-4BB0-A370-070974EB9404}" dt="2023-11-14T11:51:05.425" v="22398"/>
          <ac:spMkLst>
            <pc:docMk/>
            <pc:sldMk cId="810424239" sldId="2147478598"/>
            <ac:spMk id="2" creationId="{CEF3C980-82C0-0EAD-EA82-555306C7F1A5}"/>
          </ac:spMkLst>
        </pc:spChg>
        <pc:spChg chg="mod">
          <ac:chgData name="Henry Jammes" userId="5f22554b-fd15-4676-8c82-dc6122af2a80" providerId="ADAL" clId="{434111D3-796B-4BB0-A370-070974EB9404}" dt="2023-11-14T11:51:05.425" v="22398"/>
          <ac:spMkLst>
            <pc:docMk/>
            <pc:sldMk cId="810424239" sldId="2147478598"/>
            <ac:spMk id="8" creationId="{DCFA4BF5-17A5-DE1F-DCBC-86A1FBD75912}"/>
          </ac:spMkLst>
        </pc:spChg>
        <pc:spChg chg="mod">
          <ac:chgData name="Henry Jammes" userId="5f22554b-fd15-4676-8c82-dc6122af2a80" providerId="ADAL" clId="{434111D3-796B-4BB0-A370-070974EB9404}" dt="2023-11-14T11:52:16.979" v="22402"/>
          <ac:spMkLst>
            <pc:docMk/>
            <pc:sldMk cId="810424239" sldId="2147478598"/>
            <ac:spMk id="122" creationId="{F547D8BC-4246-CA28-13E1-0527D82EC600}"/>
          </ac:spMkLst>
        </pc:spChg>
        <pc:spChg chg="mod">
          <ac:chgData name="Henry Jammes" userId="5f22554b-fd15-4676-8c82-dc6122af2a80" providerId="ADAL" clId="{434111D3-796B-4BB0-A370-070974EB9404}" dt="2023-11-14T11:52:16.979" v="22402"/>
          <ac:spMkLst>
            <pc:docMk/>
            <pc:sldMk cId="810424239" sldId="2147478598"/>
            <ac:spMk id="123" creationId="{B670365D-422F-FEC8-EC41-F07A03670203}"/>
          </ac:spMkLst>
        </pc:spChg>
        <pc:spChg chg="mod">
          <ac:chgData name="Henry Jammes" userId="5f22554b-fd15-4676-8c82-dc6122af2a80" providerId="ADAL" clId="{434111D3-796B-4BB0-A370-070974EB9404}" dt="2023-11-14T11:52:16.979" v="22402"/>
          <ac:spMkLst>
            <pc:docMk/>
            <pc:sldMk cId="810424239" sldId="2147478598"/>
            <ac:spMk id="125" creationId="{6AE53024-F26C-FF2E-1B9C-4BF4227923F1}"/>
          </ac:spMkLst>
        </pc:spChg>
        <pc:spChg chg="mod">
          <ac:chgData name="Henry Jammes" userId="5f22554b-fd15-4676-8c82-dc6122af2a80" providerId="ADAL" clId="{434111D3-796B-4BB0-A370-070974EB9404}" dt="2023-11-14T11:52:16.979" v="22402"/>
          <ac:spMkLst>
            <pc:docMk/>
            <pc:sldMk cId="810424239" sldId="2147478598"/>
            <ac:spMk id="126" creationId="{2EA32354-6C75-83A7-95B9-9189451A9D11}"/>
          </ac:spMkLst>
        </pc:spChg>
        <pc:spChg chg="mod">
          <ac:chgData name="Henry Jammes" userId="5f22554b-fd15-4676-8c82-dc6122af2a80" providerId="ADAL" clId="{434111D3-796B-4BB0-A370-070974EB9404}" dt="2023-11-14T11:52:16.979" v="22402"/>
          <ac:spMkLst>
            <pc:docMk/>
            <pc:sldMk cId="810424239" sldId="2147478598"/>
            <ac:spMk id="128" creationId="{27D54960-E6FF-5376-ECCE-1F4904D53D33}"/>
          </ac:spMkLst>
        </pc:spChg>
        <pc:spChg chg="mod">
          <ac:chgData name="Henry Jammes" userId="5f22554b-fd15-4676-8c82-dc6122af2a80" providerId="ADAL" clId="{434111D3-796B-4BB0-A370-070974EB9404}" dt="2023-11-14T11:52:16.979" v="22402"/>
          <ac:spMkLst>
            <pc:docMk/>
            <pc:sldMk cId="810424239" sldId="2147478598"/>
            <ac:spMk id="129" creationId="{5A3FA565-CD4D-4627-6204-EE4F7AF638AC}"/>
          </ac:spMkLst>
        </pc:spChg>
        <pc:spChg chg="mod">
          <ac:chgData name="Henry Jammes" userId="5f22554b-fd15-4676-8c82-dc6122af2a80" providerId="ADAL" clId="{434111D3-796B-4BB0-A370-070974EB9404}" dt="2023-11-14T11:52:16.979" v="22402"/>
          <ac:spMkLst>
            <pc:docMk/>
            <pc:sldMk cId="810424239" sldId="2147478598"/>
            <ac:spMk id="131" creationId="{A24905C8-6DE3-ADBA-F26B-298DF3EBCDC3}"/>
          </ac:spMkLst>
        </pc:spChg>
        <pc:spChg chg="mod">
          <ac:chgData name="Henry Jammes" userId="5f22554b-fd15-4676-8c82-dc6122af2a80" providerId="ADAL" clId="{434111D3-796B-4BB0-A370-070974EB9404}" dt="2023-11-14T11:52:16.979" v="22402"/>
          <ac:spMkLst>
            <pc:docMk/>
            <pc:sldMk cId="810424239" sldId="2147478598"/>
            <ac:spMk id="132" creationId="{DDC7DAD1-96BD-B383-2B73-234ED3900299}"/>
          </ac:spMkLst>
        </pc:spChg>
        <pc:spChg chg="mod">
          <ac:chgData name="Henry Jammes" userId="5f22554b-fd15-4676-8c82-dc6122af2a80" providerId="ADAL" clId="{434111D3-796B-4BB0-A370-070974EB9404}" dt="2023-11-14T11:52:16.979" v="22402"/>
          <ac:spMkLst>
            <pc:docMk/>
            <pc:sldMk cId="810424239" sldId="2147478598"/>
            <ac:spMk id="134" creationId="{4586E3EC-76E7-D21B-3B76-3691E5E13123}"/>
          </ac:spMkLst>
        </pc:spChg>
        <pc:spChg chg="mod">
          <ac:chgData name="Henry Jammes" userId="5f22554b-fd15-4676-8c82-dc6122af2a80" providerId="ADAL" clId="{434111D3-796B-4BB0-A370-070974EB9404}" dt="2023-11-14T11:52:16.979" v="22402"/>
          <ac:spMkLst>
            <pc:docMk/>
            <pc:sldMk cId="810424239" sldId="2147478598"/>
            <ac:spMk id="135" creationId="{63E0FD5F-22D7-8A0E-E9EC-9C4F72F484AF}"/>
          </ac:spMkLst>
        </pc:spChg>
        <pc:spChg chg="mod">
          <ac:chgData name="Henry Jammes" userId="5f22554b-fd15-4676-8c82-dc6122af2a80" providerId="ADAL" clId="{434111D3-796B-4BB0-A370-070974EB9404}" dt="2023-11-14T11:52:16.979" v="22402"/>
          <ac:spMkLst>
            <pc:docMk/>
            <pc:sldMk cId="810424239" sldId="2147478598"/>
            <ac:spMk id="137" creationId="{C77FA7F0-818E-8BA5-4AD0-281B39BE0FBC}"/>
          </ac:spMkLst>
        </pc:spChg>
        <pc:spChg chg="mod">
          <ac:chgData name="Henry Jammes" userId="5f22554b-fd15-4676-8c82-dc6122af2a80" providerId="ADAL" clId="{434111D3-796B-4BB0-A370-070974EB9404}" dt="2023-11-14T11:52:16.979" v="22402"/>
          <ac:spMkLst>
            <pc:docMk/>
            <pc:sldMk cId="810424239" sldId="2147478598"/>
            <ac:spMk id="138" creationId="{33D1A99C-9CBA-9BC9-CD78-8CB04C4B2629}"/>
          </ac:spMkLst>
        </pc:spChg>
        <pc:spChg chg="mod">
          <ac:chgData name="Henry Jammes" userId="5f22554b-fd15-4676-8c82-dc6122af2a80" providerId="ADAL" clId="{434111D3-796B-4BB0-A370-070974EB9404}" dt="2023-11-14T11:52:16.979" v="22402"/>
          <ac:spMkLst>
            <pc:docMk/>
            <pc:sldMk cId="810424239" sldId="2147478598"/>
            <ac:spMk id="139" creationId="{DEFA48D5-FD8C-FA62-B1A6-FDF0134A0EFD}"/>
          </ac:spMkLst>
        </pc:spChg>
        <pc:spChg chg="mod">
          <ac:chgData name="Henry Jammes" userId="5f22554b-fd15-4676-8c82-dc6122af2a80" providerId="ADAL" clId="{434111D3-796B-4BB0-A370-070974EB9404}" dt="2023-11-14T11:52:16.979" v="22402"/>
          <ac:spMkLst>
            <pc:docMk/>
            <pc:sldMk cId="810424239" sldId="2147478598"/>
            <ac:spMk id="140" creationId="{6A17066E-F62E-6D28-A83E-F56F6174EB04}"/>
          </ac:spMkLst>
        </pc:spChg>
        <pc:spChg chg="mod">
          <ac:chgData name="Henry Jammes" userId="5f22554b-fd15-4676-8c82-dc6122af2a80" providerId="ADAL" clId="{434111D3-796B-4BB0-A370-070974EB9404}" dt="2023-11-14T11:52:16.979" v="22402"/>
          <ac:spMkLst>
            <pc:docMk/>
            <pc:sldMk cId="810424239" sldId="2147478598"/>
            <ac:spMk id="141" creationId="{1E407D7D-74A4-39F6-4517-3758572FB03F}"/>
          </ac:spMkLst>
        </pc:spChg>
        <pc:spChg chg="mod">
          <ac:chgData name="Henry Jammes" userId="5f22554b-fd15-4676-8c82-dc6122af2a80" providerId="ADAL" clId="{434111D3-796B-4BB0-A370-070974EB9404}" dt="2023-11-14T11:52:16.979" v="22402"/>
          <ac:spMkLst>
            <pc:docMk/>
            <pc:sldMk cId="810424239" sldId="2147478598"/>
            <ac:spMk id="142" creationId="{38E87D27-A2AC-40C2-3492-B56949D82BC7}"/>
          </ac:spMkLst>
        </pc:spChg>
        <pc:spChg chg="mod">
          <ac:chgData name="Henry Jammes" userId="5f22554b-fd15-4676-8c82-dc6122af2a80" providerId="ADAL" clId="{434111D3-796B-4BB0-A370-070974EB9404}" dt="2023-11-14T11:52:16.979" v="22402"/>
          <ac:spMkLst>
            <pc:docMk/>
            <pc:sldMk cId="810424239" sldId="2147478598"/>
            <ac:spMk id="143" creationId="{83E5117E-1B2D-59FB-8952-42CAB9EFD422}"/>
          </ac:spMkLst>
        </pc:spChg>
        <pc:spChg chg="mod">
          <ac:chgData name="Henry Jammes" userId="5f22554b-fd15-4676-8c82-dc6122af2a80" providerId="ADAL" clId="{434111D3-796B-4BB0-A370-070974EB9404}" dt="2023-11-14T11:52:16.979" v="22402"/>
          <ac:spMkLst>
            <pc:docMk/>
            <pc:sldMk cId="810424239" sldId="2147478598"/>
            <ac:spMk id="144" creationId="{1C2B436A-6DD5-B00E-456D-3AE63BA4CEB8}"/>
          </ac:spMkLst>
        </pc:spChg>
        <pc:spChg chg="mod">
          <ac:chgData name="Henry Jammes" userId="5f22554b-fd15-4676-8c82-dc6122af2a80" providerId="ADAL" clId="{434111D3-796B-4BB0-A370-070974EB9404}" dt="2023-11-14T11:52:16.979" v="22402"/>
          <ac:spMkLst>
            <pc:docMk/>
            <pc:sldMk cId="810424239" sldId="2147478598"/>
            <ac:spMk id="145" creationId="{8976E30C-B22D-6ADC-0F91-3CB6C1370AAC}"/>
          </ac:spMkLst>
        </pc:spChg>
        <pc:spChg chg="mod">
          <ac:chgData name="Henry Jammes" userId="5f22554b-fd15-4676-8c82-dc6122af2a80" providerId="ADAL" clId="{434111D3-796B-4BB0-A370-070974EB9404}" dt="2023-11-14T11:52:16.979" v="22402"/>
          <ac:spMkLst>
            <pc:docMk/>
            <pc:sldMk cId="810424239" sldId="2147478598"/>
            <ac:spMk id="146" creationId="{0196F538-93E2-A744-D39E-A01DD35EB7D3}"/>
          </ac:spMkLst>
        </pc:spChg>
        <pc:spChg chg="mod">
          <ac:chgData name="Henry Jammes" userId="5f22554b-fd15-4676-8c82-dc6122af2a80" providerId="ADAL" clId="{434111D3-796B-4BB0-A370-070974EB9404}" dt="2023-11-14T12:20:10.641" v="23317" actId="1076"/>
          <ac:spMkLst>
            <pc:docMk/>
            <pc:sldMk cId="810424239" sldId="2147478598"/>
            <ac:spMk id="147" creationId="{12AD9231-CB88-2DF9-2457-A24A02AA78EF}"/>
          </ac:spMkLst>
        </pc:spChg>
        <pc:spChg chg="mod">
          <ac:chgData name="Henry Jammes" userId="5f22554b-fd15-4676-8c82-dc6122af2a80" providerId="ADAL" clId="{434111D3-796B-4BB0-A370-070974EB9404}" dt="2023-11-14T12:21:30.051" v="23365" actId="20577"/>
          <ac:spMkLst>
            <pc:docMk/>
            <pc:sldMk cId="810424239" sldId="2147478598"/>
            <ac:spMk id="148" creationId="{44A3710F-8A65-D086-59F3-BF974D5193F6}"/>
          </ac:spMkLst>
        </pc:spChg>
        <pc:spChg chg="mod">
          <ac:chgData name="Henry Jammes" userId="5f22554b-fd15-4676-8c82-dc6122af2a80" providerId="ADAL" clId="{434111D3-796B-4BB0-A370-070974EB9404}" dt="2023-11-14T11:52:16.979" v="22402"/>
          <ac:spMkLst>
            <pc:docMk/>
            <pc:sldMk cId="810424239" sldId="2147478598"/>
            <ac:spMk id="149" creationId="{486B806E-FDE2-CB7B-D771-7ABE4589771A}"/>
          </ac:spMkLst>
        </pc:spChg>
        <pc:spChg chg="mod">
          <ac:chgData name="Henry Jammes" userId="5f22554b-fd15-4676-8c82-dc6122af2a80" providerId="ADAL" clId="{434111D3-796B-4BB0-A370-070974EB9404}" dt="2023-11-14T11:52:16.979" v="22402"/>
          <ac:spMkLst>
            <pc:docMk/>
            <pc:sldMk cId="810424239" sldId="2147478598"/>
            <ac:spMk id="150" creationId="{E5095681-DFBD-9225-26D8-573147E311FD}"/>
          </ac:spMkLst>
        </pc:spChg>
        <pc:spChg chg="mod">
          <ac:chgData name="Henry Jammes" userId="5f22554b-fd15-4676-8c82-dc6122af2a80" providerId="ADAL" clId="{434111D3-796B-4BB0-A370-070974EB9404}" dt="2023-11-14T11:52:16.979" v="22402"/>
          <ac:spMkLst>
            <pc:docMk/>
            <pc:sldMk cId="810424239" sldId="2147478598"/>
            <ac:spMk id="151" creationId="{71593E54-E5E4-09B0-0D85-853A05A5A1A5}"/>
          </ac:spMkLst>
        </pc:spChg>
        <pc:spChg chg="mod">
          <ac:chgData name="Henry Jammes" userId="5f22554b-fd15-4676-8c82-dc6122af2a80" providerId="ADAL" clId="{434111D3-796B-4BB0-A370-070974EB9404}" dt="2023-11-14T12:21:03.114" v="23344" actId="1076"/>
          <ac:spMkLst>
            <pc:docMk/>
            <pc:sldMk cId="810424239" sldId="2147478598"/>
            <ac:spMk id="152" creationId="{96494A76-99F8-2BE8-C5FA-DECF3F59CDE0}"/>
          </ac:spMkLst>
        </pc:spChg>
        <pc:spChg chg="mod">
          <ac:chgData name="Henry Jammes" userId="5f22554b-fd15-4676-8c82-dc6122af2a80" providerId="ADAL" clId="{434111D3-796B-4BB0-A370-070974EB9404}" dt="2023-11-14T11:52:16.979" v="22402"/>
          <ac:spMkLst>
            <pc:docMk/>
            <pc:sldMk cId="810424239" sldId="2147478598"/>
            <ac:spMk id="153" creationId="{BBBB6524-4B59-6B05-62E3-39FB3E4B1E59}"/>
          </ac:spMkLst>
        </pc:spChg>
        <pc:spChg chg="mod">
          <ac:chgData name="Henry Jammes" userId="5f22554b-fd15-4676-8c82-dc6122af2a80" providerId="ADAL" clId="{434111D3-796B-4BB0-A370-070974EB9404}" dt="2023-11-14T11:52:16.979" v="22402"/>
          <ac:spMkLst>
            <pc:docMk/>
            <pc:sldMk cId="810424239" sldId="2147478598"/>
            <ac:spMk id="154" creationId="{C094B5C1-1CC8-DE56-D0BF-EE9E4E1BD6E2}"/>
          </ac:spMkLst>
        </pc:spChg>
        <pc:spChg chg="mod">
          <ac:chgData name="Henry Jammes" userId="5f22554b-fd15-4676-8c82-dc6122af2a80" providerId="ADAL" clId="{434111D3-796B-4BB0-A370-070974EB9404}" dt="2023-11-14T11:52:16.979" v="22402"/>
          <ac:spMkLst>
            <pc:docMk/>
            <pc:sldMk cId="810424239" sldId="2147478598"/>
            <ac:spMk id="155" creationId="{D4A21BD8-AE2D-A4EC-600C-FBB5C4325DD7}"/>
          </ac:spMkLst>
        </pc:spChg>
        <pc:spChg chg="mod">
          <ac:chgData name="Henry Jammes" userId="5f22554b-fd15-4676-8c82-dc6122af2a80" providerId="ADAL" clId="{434111D3-796B-4BB0-A370-070974EB9404}" dt="2023-11-14T12:21:13.750" v="23349" actId="1076"/>
          <ac:spMkLst>
            <pc:docMk/>
            <pc:sldMk cId="810424239" sldId="2147478598"/>
            <ac:spMk id="156" creationId="{D1481708-36FD-7D9C-AB59-DFA4B9E5FCFC}"/>
          </ac:spMkLst>
        </pc:spChg>
        <pc:spChg chg="mod">
          <ac:chgData name="Henry Jammes" userId="5f22554b-fd15-4676-8c82-dc6122af2a80" providerId="ADAL" clId="{434111D3-796B-4BB0-A370-070974EB9404}" dt="2023-11-14T11:52:16.979" v="22402"/>
          <ac:spMkLst>
            <pc:docMk/>
            <pc:sldMk cId="810424239" sldId="2147478598"/>
            <ac:spMk id="157" creationId="{58FAFE8F-0DCF-D432-C13C-509FF385ED3A}"/>
          </ac:spMkLst>
        </pc:spChg>
        <pc:spChg chg="mod">
          <ac:chgData name="Henry Jammes" userId="5f22554b-fd15-4676-8c82-dc6122af2a80" providerId="ADAL" clId="{434111D3-796B-4BB0-A370-070974EB9404}" dt="2023-11-14T12:21:50.193" v="23366" actId="20577"/>
          <ac:spMkLst>
            <pc:docMk/>
            <pc:sldMk cId="810424239" sldId="2147478598"/>
            <ac:spMk id="158" creationId="{A02FD5F9-9C30-9AA9-8BE4-A66A49A79F22}"/>
          </ac:spMkLst>
        </pc:spChg>
        <pc:spChg chg="mod">
          <ac:chgData name="Henry Jammes" userId="5f22554b-fd15-4676-8c82-dc6122af2a80" providerId="ADAL" clId="{434111D3-796B-4BB0-A370-070974EB9404}" dt="2023-11-14T11:52:16.979" v="22402"/>
          <ac:spMkLst>
            <pc:docMk/>
            <pc:sldMk cId="810424239" sldId="2147478598"/>
            <ac:spMk id="159" creationId="{1063DC6C-D976-E01B-3DD8-5E5BEC6D7882}"/>
          </ac:spMkLst>
        </pc:spChg>
        <pc:spChg chg="mod">
          <ac:chgData name="Henry Jammes" userId="5f22554b-fd15-4676-8c82-dc6122af2a80" providerId="ADAL" clId="{434111D3-796B-4BB0-A370-070974EB9404}" dt="2023-11-14T11:52:16.979" v="22402"/>
          <ac:spMkLst>
            <pc:docMk/>
            <pc:sldMk cId="810424239" sldId="2147478598"/>
            <ac:spMk id="160" creationId="{8EB48919-95C9-F261-574C-729177F74B78}"/>
          </ac:spMkLst>
        </pc:spChg>
        <pc:spChg chg="mod">
          <ac:chgData name="Henry Jammes" userId="5f22554b-fd15-4676-8c82-dc6122af2a80" providerId="ADAL" clId="{434111D3-796B-4BB0-A370-070974EB9404}" dt="2023-11-14T12:21:52.242" v="23367" actId="20577"/>
          <ac:spMkLst>
            <pc:docMk/>
            <pc:sldMk cId="810424239" sldId="2147478598"/>
            <ac:spMk id="161" creationId="{ADFB0B14-7B30-1AEC-A6BF-A433869490EF}"/>
          </ac:spMkLst>
        </pc:spChg>
        <pc:spChg chg="mod">
          <ac:chgData name="Henry Jammes" userId="5f22554b-fd15-4676-8c82-dc6122af2a80" providerId="ADAL" clId="{434111D3-796B-4BB0-A370-070974EB9404}" dt="2023-11-14T11:52:16.979" v="22402"/>
          <ac:spMkLst>
            <pc:docMk/>
            <pc:sldMk cId="810424239" sldId="2147478598"/>
            <ac:spMk id="162" creationId="{91A70830-9E90-3849-5BC3-45C9DF85FF25}"/>
          </ac:spMkLst>
        </pc:spChg>
        <pc:spChg chg="mod">
          <ac:chgData name="Henry Jammes" userId="5f22554b-fd15-4676-8c82-dc6122af2a80" providerId="ADAL" clId="{434111D3-796B-4BB0-A370-070974EB9404}" dt="2023-11-14T11:52:16.979" v="22402"/>
          <ac:spMkLst>
            <pc:docMk/>
            <pc:sldMk cId="810424239" sldId="2147478598"/>
            <ac:spMk id="163" creationId="{0D91B21C-A5C9-105B-B51D-0A41F551285C}"/>
          </ac:spMkLst>
        </pc:spChg>
        <pc:spChg chg="mod">
          <ac:chgData name="Henry Jammes" userId="5f22554b-fd15-4676-8c82-dc6122af2a80" providerId="ADAL" clId="{434111D3-796B-4BB0-A370-070974EB9404}" dt="2023-11-14T11:52:16.979" v="22402"/>
          <ac:spMkLst>
            <pc:docMk/>
            <pc:sldMk cId="810424239" sldId="2147478598"/>
            <ac:spMk id="164" creationId="{2F56AE53-6B16-8E95-A618-B9455B5C4D9B}"/>
          </ac:spMkLst>
        </pc:spChg>
        <pc:spChg chg="mod">
          <ac:chgData name="Henry Jammes" userId="5f22554b-fd15-4676-8c82-dc6122af2a80" providerId="ADAL" clId="{434111D3-796B-4BB0-A370-070974EB9404}" dt="2023-11-14T11:52:16.979" v="22402"/>
          <ac:spMkLst>
            <pc:docMk/>
            <pc:sldMk cId="810424239" sldId="2147478598"/>
            <ac:spMk id="165" creationId="{5C58A22D-6335-B900-C1EE-D5FECAF6947F}"/>
          </ac:spMkLst>
        </pc:spChg>
        <pc:spChg chg="mod">
          <ac:chgData name="Henry Jammes" userId="5f22554b-fd15-4676-8c82-dc6122af2a80" providerId="ADAL" clId="{434111D3-796B-4BB0-A370-070974EB9404}" dt="2023-10-25T22:16:01.501" v="17841" actId="207"/>
          <ac:spMkLst>
            <pc:docMk/>
            <pc:sldMk cId="810424239" sldId="2147478598"/>
            <ac:spMk id="177" creationId="{710A5510-3FEF-52B5-1B52-A058278138F5}"/>
          </ac:spMkLst>
        </pc:spChg>
        <pc:spChg chg="mod topLvl">
          <ac:chgData name="Henry Jammes" userId="5f22554b-fd15-4676-8c82-dc6122af2a80" providerId="ADAL" clId="{434111D3-796B-4BB0-A370-070974EB9404}" dt="2023-11-14T12:19:31.003" v="23300" actId="1076"/>
          <ac:spMkLst>
            <pc:docMk/>
            <pc:sldMk cId="810424239" sldId="2147478598"/>
            <ac:spMk id="181" creationId="{2AE92983-D7BD-27DE-FB40-3A286E79557A}"/>
          </ac:spMkLst>
        </pc:spChg>
        <pc:grpChg chg="mod">
          <ac:chgData name="Henry Jammes" userId="5f22554b-fd15-4676-8c82-dc6122af2a80" providerId="ADAL" clId="{434111D3-796B-4BB0-A370-070974EB9404}" dt="2023-11-14T11:52:16.979" v="22402"/>
          <ac:grpSpMkLst>
            <pc:docMk/>
            <pc:sldMk cId="810424239" sldId="2147478598"/>
            <ac:grpSpMk id="121" creationId="{29178272-4989-4EA8-9DD9-FCBD3FD333CE}"/>
          </ac:grpSpMkLst>
        </pc:grpChg>
        <pc:grpChg chg="mod">
          <ac:chgData name="Henry Jammes" userId="5f22554b-fd15-4676-8c82-dc6122af2a80" providerId="ADAL" clId="{434111D3-796B-4BB0-A370-070974EB9404}" dt="2023-11-14T11:52:16.979" v="22402"/>
          <ac:grpSpMkLst>
            <pc:docMk/>
            <pc:sldMk cId="810424239" sldId="2147478598"/>
            <ac:grpSpMk id="124" creationId="{E1327B0B-60D9-2095-4401-0C44C6A1424E}"/>
          </ac:grpSpMkLst>
        </pc:grpChg>
        <pc:grpChg chg="mod">
          <ac:chgData name="Henry Jammes" userId="5f22554b-fd15-4676-8c82-dc6122af2a80" providerId="ADAL" clId="{434111D3-796B-4BB0-A370-070974EB9404}" dt="2023-11-14T11:52:16.979" v="22402"/>
          <ac:grpSpMkLst>
            <pc:docMk/>
            <pc:sldMk cId="810424239" sldId="2147478598"/>
            <ac:grpSpMk id="127" creationId="{CD738C76-C6A6-C333-4F7D-4B928EB45A45}"/>
          </ac:grpSpMkLst>
        </pc:grpChg>
        <pc:grpChg chg="mod">
          <ac:chgData name="Henry Jammes" userId="5f22554b-fd15-4676-8c82-dc6122af2a80" providerId="ADAL" clId="{434111D3-796B-4BB0-A370-070974EB9404}" dt="2023-11-14T11:52:16.979" v="22402"/>
          <ac:grpSpMkLst>
            <pc:docMk/>
            <pc:sldMk cId="810424239" sldId="2147478598"/>
            <ac:grpSpMk id="130" creationId="{F0E42BFD-7034-8612-E207-2F84E8F5BCBF}"/>
          </ac:grpSpMkLst>
        </pc:grpChg>
        <pc:grpChg chg="mod">
          <ac:chgData name="Henry Jammes" userId="5f22554b-fd15-4676-8c82-dc6122af2a80" providerId="ADAL" clId="{434111D3-796B-4BB0-A370-070974EB9404}" dt="2023-11-14T11:52:16.979" v="22402"/>
          <ac:grpSpMkLst>
            <pc:docMk/>
            <pc:sldMk cId="810424239" sldId="2147478598"/>
            <ac:grpSpMk id="133" creationId="{BB340A59-244C-1C45-63DF-819E414B0936}"/>
          </ac:grpSpMkLst>
        </pc:grpChg>
        <pc:grpChg chg="mod">
          <ac:chgData name="Henry Jammes" userId="5f22554b-fd15-4676-8c82-dc6122af2a80" providerId="ADAL" clId="{434111D3-796B-4BB0-A370-070974EB9404}" dt="2023-11-14T11:52:16.979" v="22402"/>
          <ac:grpSpMkLst>
            <pc:docMk/>
            <pc:sldMk cId="810424239" sldId="2147478598"/>
            <ac:grpSpMk id="136" creationId="{AFB44F8A-3EF5-4E9D-2C4A-B2D8D9A60475}"/>
          </ac:grpSpMkLst>
        </pc:grpChg>
        <pc:grpChg chg="mod">
          <ac:chgData name="Henry Jammes" userId="5f22554b-fd15-4676-8c82-dc6122af2a80" providerId="ADAL" clId="{434111D3-796B-4BB0-A370-070974EB9404}" dt="2023-10-25T22:14:38.027" v="17836" actId="1035"/>
          <ac:grpSpMkLst>
            <pc:docMk/>
            <pc:sldMk cId="810424239" sldId="2147478598"/>
            <ac:grpSpMk id="172" creationId="{1FFCB237-90D2-6EC5-3169-25D3193DE6F2}"/>
          </ac:grpSpMkLst>
        </pc:grpChg>
        <pc:grpChg chg="del mod">
          <ac:chgData name="Henry Jammes" userId="5f22554b-fd15-4676-8c82-dc6122af2a80" providerId="ADAL" clId="{434111D3-796B-4BB0-A370-070974EB9404}" dt="2023-11-14T12:18:48.875" v="23266" actId="478"/>
          <ac:grpSpMkLst>
            <pc:docMk/>
            <pc:sldMk cId="810424239" sldId="2147478598"/>
            <ac:grpSpMk id="180" creationId="{FE7444B8-D62F-F857-1E79-7C54727B5789}"/>
          </ac:grpSpMkLst>
        </pc:grpChg>
        <pc:grpChg chg="mod">
          <ac:chgData name="Henry Jammes" userId="5f22554b-fd15-4676-8c82-dc6122af2a80" providerId="ADAL" clId="{434111D3-796B-4BB0-A370-070974EB9404}" dt="2023-10-25T22:14:38.027" v="17836" actId="1035"/>
          <ac:grpSpMkLst>
            <pc:docMk/>
            <pc:sldMk cId="810424239" sldId="2147478598"/>
            <ac:grpSpMk id="183" creationId="{34B38C9F-81A2-C7F2-E2B7-6E1E02AB4141}"/>
          </ac:grpSpMkLst>
        </pc:grpChg>
        <pc:grpChg chg="mod">
          <ac:chgData name="Henry Jammes" userId="5f22554b-fd15-4676-8c82-dc6122af2a80" providerId="ADAL" clId="{434111D3-796B-4BB0-A370-070974EB9404}" dt="2023-11-14T11:52:16.979" v="22402"/>
          <ac:grpSpMkLst>
            <pc:docMk/>
            <pc:sldMk cId="810424239" sldId="2147478598"/>
            <ac:grpSpMk id="202" creationId="{5AA1171F-F092-8B15-4AD4-2ED0F61087E2}"/>
          </ac:grpSpMkLst>
        </pc:grpChg>
        <pc:picChg chg="add del mod">
          <ac:chgData name="Henry Jammes" userId="5f22554b-fd15-4676-8c82-dc6122af2a80" providerId="ADAL" clId="{434111D3-796B-4BB0-A370-070974EB9404}" dt="2023-11-14T12:26:10.649" v="23386" actId="21"/>
          <ac:picMkLst>
            <pc:docMk/>
            <pc:sldMk cId="810424239" sldId="2147478598"/>
            <ac:picMk id="4" creationId="{81A117B7-24EE-4714-BD81-F8B27A3E17DF}"/>
          </ac:picMkLst>
        </pc:picChg>
        <pc:picChg chg="del topLvl">
          <ac:chgData name="Henry Jammes" userId="5f22554b-fd15-4676-8c82-dc6122af2a80" providerId="ADAL" clId="{434111D3-796B-4BB0-A370-070974EB9404}" dt="2023-11-14T12:18:48.875" v="23266" actId="478"/>
          <ac:picMkLst>
            <pc:docMk/>
            <pc:sldMk cId="810424239" sldId="2147478598"/>
            <ac:picMk id="182" creationId="{3925214E-A465-8816-75D1-5C562BFE07AC}"/>
          </ac:picMkLst>
        </pc:picChg>
        <pc:picChg chg="add mod">
          <ac:chgData name="Henry Jammes" userId="5f22554b-fd15-4676-8c82-dc6122af2a80" providerId="ADAL" clId="{434111D3-796B-4BB0-A370-070974EB9404}" dt="2023-11-14T12:27:09.594" v="23398" actId="1076"/>
          <ac:picMkLst>
            <pc:docMk/>
            <pc:sldMk cId="810424239" sldId="2147478598"/>
            <ac:picMk id="1026" creationId="{0355B2FE-A8DA-49B2-1C59-67462F5D1224}"/>
          </ac:picMkLst>
        </pc:picChg>
        <pc:cxnChg chg="mod">
          <ac:chgData name="Henry Jammes" userId="5f22554b-fd15-4676-8c82-dc6122af2a80" providerId="ADAL" clId="{434111D3-796B-4BB0-A370-070974EB9404}" dt="2023-11-14T11:52:16.979" v="22402"/>
          <ac:cxnSpMkLst>
            <pc:docMk/>
            <pc:sldMk cId="810424239" sldId="2147478598"/>
            <ac:cxnSpMk id="166" creationId="{C76ED552-5632-214A-7B3E-98CAACAA4C8A}"/>
          </ac:cxnSpMkLst>
        </pc:cxnChg>
        <pc:cxnChg chg="mod">
          <ac:chgData name="Henry Jammes" userId="5f22554b-fd15-4676-8c82-dc6122af2a80" providerId="ADAL" clId="{434111D3-796B-4BB0-A370-070974EB9404}" dt="2023-11-14T11:52:16.979" v="22402"/>
          <ac:cxnSpMkLst>
            <pc:docMk/>
            <pc:sldMk cId="810424239" sldId="2147478598"/>
            <ac:cxnSpMk id="167" creationId="{0BE0A7F4-FA71-1CD0-9DA8-92944A7692F8}"/>
          </ac:cxnSpMkLst>
        </pc:cxnChg>
        <pc:cxnChg chg="mod">
          <ac:chgData name="Henry Jammes" userId="5f22554b-fd15-4676-8c82-dc6122af2a80" providerId="ADAL" clId="{434111D3-796B-4BB0-A370-070974EB9404}" dt="2023-11-14T11:52:16.979" v="22402"/>
          <ac:cxnSpMkLst>
            <pc:docMk/>
            <pc:sldMk cId="810424239" sldId="2147478598"/>
            <ac:cxnSpMk id="168" creationId="{B311A2FB-6609-132B-4406-EA50C60F0B0A}"/>
          </ac:cxnSpMkLst>
        </pc:cxnChg>
        <pc:cxnChg chg="mod">
          <ac:chgData name="Henry Jammes" userId="5f22554b-fd15-4676-8c82-dc6122af2a80" providerId="ADAL" clId="{434111D3-796B-4BB0-A370-070974EB9404}" dt="2023-11-14T11:52:16.979" v="22402"/>
          <ac:cxnSpMkLst>
            <pc:docMk/>
            <pc:sldMk cId="810424239" sldId="2147478598"/>
            <ac:cxnSpMk id="169" creationId="{809E7AF8-3893-1155-2344-1D5D012A1CBE}"/>
          </ac:cxnSpMkLst>
        </pc:cxnChg>
        <pc:cxnChg chg="mod">
          <ac:chgData name="Henry Jammes" userId="5f22554b-fd15-4676-8c82-dc6122af2a80" providerId="ADAL" clId="{434111D3-796B-4BB0-A370-070974EB9404}" dt="2023-11-14T11:52:16.979" v="22402"/>
          <ac:cxnSpMkLst>
            <pc:docMk/>
            <pc:sldMk cId="810424239" sldId="2147478598"/>
            <ac:cxnSpMk id="170" creationId="{E21EC3F6-91FA-7CC7-8068-19E87ACFDBFE}"/>
          </ac:cxnSpMkLst>
        </pc:cxnChg>
        <pc:cxnChg chg="mod">
          <ac:chgData name="Henry Jammes" userId="5f22554b-fd15-4676-8c82-dc6122af2a80" providerId="ADAL" clId="{434111D3-796B-4BB0-A370-070974EB9404}" dt="2023-11-14T11:52:16.979" v="22402"/>
          <ac:cxnSpMkLst>
            <pc:docMk/>
            <pc:sldMk cId="810424239" sldId="2147478598"/>
            <ac:cxnSpMk id="171" creationId="{F8288E17-188F-AB3E-11A9-DD5E72FD9CCF}"/>
          </ac:cxnSpMkLst>
        </pc:cxnChg>
      </pc:sldChg>
      <pc:sldChg chg="modSp mod">
        <pc:chgData name="Henry Jammes" userId="5f22554b-fd15-4676-8c82-dc6122af2a80" providerId="ADAL" clId="{434111D3-796B-4BB0-A370-070974EB9404}" dt="2023-09-29T16:43:29.793" v="4992" actId="20577"/>
        <pc:sldMkLst>
          <pc:docMk/>
          <pc:sldMk cId="1592496502" sldId="2147478600"/>
        </pc:sldMkLst>
        <pc:spChg chg="mod">
          <ac:chgData name="Henry Jammes" userId="5f22554b-fd15-4676-8c82-dc6122af2a80" providerId="ADAL" clId="{434111D3-796B-4BB0-A370-070974EB9404}" dt="2023-09-29T16:43:29.793" v="4992" actId="20577"/>
          <ac:spMkLst>
            <pc:docMk/>
            <pc:sldMk cId="1592496502" sldId="2147478600"/>
            <ac:spMk id="3" creationId="{C046D201-F7EA-000D-C63C-4EE4CB679A20}"/>
          </ac:spMkLst>
        </pc:spChg>
      </pc:sldChg>
      <pc:sldChg chg="modSp del mod">
        <pc:chgData name="Henry Jammes" userId="5f22554b-fd15-4676-8c82-dc6122af2a80" providerId="ADAL" clId="{434111D3-796B-4BB0-A370-070974EB9404}" dt="2023-09-29T20:24:58.731" v="11168" actId="47"/>
        <pc:sldMkLst>
          <pc:docMk/>
          <pc:sldMk cId="1101019302" sldId="2147478601"/>
        </pc:sldMkLst>
        <pc:spChg chg="mod">
          <ac:chgData name="Henry Jammes" userId="5f22554b-fd15-4676-8c82-dc6122af2a80" providerId="ADAL" clId="{434111D3-796B-4BB0-A370-070974EB9404}" dt="2023-09-29T17:33:57.084" v="5801" actId="255"/>
          <ac:spMkLst>
            <pc:docMk/>
            <pc:sldMk cId="1101019302" sldId="2147478601"/>
            <ac:spMk id="4" creationId="{D9B38A2B-9E29-84AC-3185-EDD79A09F1B3}"/>
          </ac:spMkLst>
        </pc:spChg>
      </pc:sldChg>
      <pc:sldChg chg="modSp mod">
        <pc:chgData name="Henry Jammes" userId="5f22554b-fd15-4676-8c82-dc6122af2a80" providerId="ADAL" clId="{434111D3-796B-4BB0-A370-070974EB9404}" dt="2023-09-29T20:55:26.334" v="13487" actId="20577"/>
        <pc:sldMkLst>
          <pc:docMk/>
          <pc:sldMk cId="3853417591" sldId="2147478602"/>
        </pc:sldMkLst>
        <pc:spChg chg="mod">
          <ac:chgData name="Henry Jammes" userId="5f22554b-fd15-4676-8c82-dc6122af2a80" providerId="ADAL" clId="{434111D3-796B-4BB0-A370-070974EB9404}" dt="2023-09-29T20:55:26.334" v="13487" actId="20577"/>
          <ac:spMkLst>
            <pc:docMk/>
            <pc:sldMk cId="3853417591" sldId="2147478602"/>
            <ac:spMk id="3" creationId="{C046D201-F7EA-000D-C63C-4EE4CB679A20}"/>
          </ac:spMkLst>
        </pc:spChg>
      </pc:sldChg>
      <pc:sldChg chg="modSp mod">
        <pc:chgData name="Henry Jammes" userId="5f22554b-fd15-4676-8c82-dc6122af2a80" providerId="ADAL" clId="{434111D3-796B-4BB0-A370-070974EB9404}" dt="2023-10-25T23:09:16.057" v="20599" actId="108"/>
        <pc:sldMkLst>
          <pc:docMk/>
          <pc:sldMk cId="3137727299" sldId="2147478606"/>
        </pc:sldMkLst>
        <pc:spChg chg="mod">
          <ac:chgData name="Henry Jammes" userId="5f22554b-fd15-4676-8c82-dc6122af2a80" providerId="ADAL" clId="{434111D3-796B-4BB0-A370-070974EB9404}" dt="2023-10-25T23:09:16.057" v="20599" actId="108"/>
          <ac:spMkLst>
            <pc:docMk/>
            <pc:sldMk cId="3137727299" sldId="2147478606"/>
            <ac:spMk id="3" creationId="{12FE072A-FD0F-AA19-FC74-BC7F6FFFC4B0}"/>
          </ac:spMkLst>
        </pc:spChg>
      </pc:sldChg>
      <pc:sldChg chg="modSp mod">
        <pc:chgData name="Henry Jammes" userId="5f22554b-fd15-4676-8c82-dc6122af2a80" providerId="ADAL" clId="{434111D3-796B-4BB0-A370-070974EB9404}" dt="2023-10-25T22:52:09.341" v="19919" actId="20577"/>
        <pc:sldMkLst>
          <pc:docMk/>
          <pc:sldMk cId="2717696996" sldId="2147478609"/>
        </pc:sldMkLst>
        <pc:spChg chg="mod">
          <ac:chgData name="Henry Jammes" userId="5f22554b-fd15-4676-8c82-dc6122af2a80" providerId="ADAL" clId="{434111D3-796B-4BB0-A370-070974EB9404}" dt="2023-10-25T22:52:09.341" v="19919" actId="20577"/>
          <ac:spMkLst>
            <pc:docMk/>
            <pc:sldMk cId="2717696996" sldId="2147478609"/>
            <ac:spMk id="3" creationId="{C046D201-F7EA-000D-C63C-4EE4CB679A20}"/>
          </ac:spMkLst>
        </pc:spChg>
      </pc:sldChg>
      <pc:sldChg chg="modSp mod">
        <pc:chgData name="Henry Jammes" userId="5f22554b-fd15-4676-8c82-dc6122af2a80" providerId="ADAL" clId="{434111D3-796B-4BB0-A370-070974EB9404}" dt="2023-11-14T11:51:46.776" v="22400"/>
        <pc:sldMkLst>
          <pc:docMk/>
          <pc:sldMk cId="2238225375" sldId="2147478611"/>
        </pc:sldMkLst>
        <pc:spChg chg="mod">
          <ac:chgData name="Henry Jammes" userId="5f22554b-fd15-4676-8c82-dc6122af2a80" providerId="ADAL" clId="{434111D3-796B-4BB0-A370-070974EB9404}" dt="2023-11-14T11:51:46.776" v="22400"/>
          <ac:spMkLst>
            <pc:docMk/>
            <pc:sldMk cId="2238225375" sldId="2147478611"/>
            <ac:spMk id="3" creationId="{C046D201-F7EA-000D-C63C-4EE4CB679A20}"/>
          </ac:spMkLst>
        </pc:spChg>
      </pc:sldChg>
      <pc:sldChg chg="modSp del mod">
        <pc:chgData name="Henry Jammes" userId="5f22554b-fd15-4676-8c82-dc6122af2a80" providerId="ADAL" clId="{434111D3-796B-4BB0-A370-070974EB9404}" dt="2023-09-29T19:29:40.646" v="7772" actId="47"/>
        <pc:sldMkLst>
          <pc:docMk/>
          <pc:sldMk cId="3408382971" sldId="2147478613"/>
        </pc:sldMkLst>
        <pc:spChg chg="mod">
          <ac:chgData name="Henry Jammes" userId="5f22554b-fd15-4676-8c82-dc6122af2a80" providerId="ADAL" clId="{434111D3-796B-4BB0-A370-070974EB9404}" dt="2023-09-29T16:55:50.621" v="5463" actId="255"/>
          <ac:spMkLst>
            <pc:docMk/>
            <pc:sldMk cId="3408382971" sldId="2147478613"/>
            <ac:spMk id="6" creationId="{3EA49C09-32CD-C487-92B1-427CC69BB900}"/>
          </ac:spMkLst>
        </pc:spChg>
      </pc:sldChg>
      <pc:sldChg chg="modSp del mod">
        <pc:chgData name="Henry Jammes" userId="5f22554b-fd15-4676-8c82-dc6122af2a80" providerId="ADAL" clId="{434111D3-796B-4BB0-A370-070974EB9404}" dt="2023-09-29T19:29:53.001" v="7773" actId="47"/>
        <pc:sldMkLst>
          <pc:docMk/>
          <pc:sldMk cId="4147192753" sldId="2147478614"/>
        </pc:sldMkLst>
        <pc:spChg chg="mod">
          <ac:chgData name="Henry Jammes" userId="5f22554b-fd15-4676-8c82-dc6122af2a80" providerId="ADAL" clId="{434111D3-796B-4BB0-A370-070974EB9404}" dt="2023-09-29T17:33:50.072" v="5799" actId="255"/>
          <ac:spMkLst>
            <pc:docMk/>
            <pc:sldMk cId="4147192753" sldId="2147478614"/>
            <ac:spMk id="4" creationId="{2B821994-7AC5-3649-C732-C95526744FDE}"/>
          </ac:spMkLst>
        </pc:spChg>
      </pc:sldChg>
      <pc:sldChg chg="modSp del mod">
        <pc:chgData name="Henry Jammes" userId="5f22554b-fd15-4676-8c82-dc6122af2a80" providerId="ADAL" clId="{434111D3-796B-4BB0-A370-070974EB9404}" dt="2023-09-29T19:30:37.735" v="7795" actId="47"/>
        <pc:sldMkLst>
          <pc:docMk/>
          <pc:sldMk cId="2499841972" sldId="2147478615"/>
        </pc:sldMkLst>
        <pc:spChg chg="mod">
          <ac:chgData name="Henry Jammes" userId="5f22554b-fd15-4676-8c82-dc6122af2a80" providerId="ADAL" clId="{434111D3-796B-4BB0-A370-070974EB9404}" dt="2023-09-29T19:30:20.708" v="7790" actId="21"/>
          <ac:spMkLst>
            <pc:docMk/>
            <pc:sldMk cId="2499841972" sldId="2147478615"/>
            <ac:spMk id="4" creationId="{2B821994-7AC5-3649-C732-C95526744FDE}"/>
          </ac:spMkLst>
        </pc:spChg>
      </pc:sldChg>
      <pc:sldChg chg="modSp mod">
        <pc:chgData name="Henry Jammes" userId="5f22554b-fd15-4676-8c82-dc6122af2a80" providerId="ADAL" clId="{434111D3-796B-4BB0-A370-070974EB9404}" dt="2023-11-23T18:03:22.904" v="23896" actId="20577"/>
        <pc:sldMkLst>
          <pc:docMk/>
          <pc:sldMk cId="597390494" sldId="2147478616"/>
        </pc:sldMkLst>
        <pc:spChg chg="mod">
          <ac:chgData name="Henry Jammes" userId="5f22554b-fd15-4676-8c82-dc6122af2a80" providerId="ADAL" clId="{434111D3-796B-4BB0-A370-070974EB9404}" dt="2023-11-23T18:03:22.904" v="23896" actId="20577"/>
          <ac:spMkLst>
            <pc:docMk/>
            <pc:sldMk cId="597390494" sldId="2147478616"/>
            <ac:spMk id="3" creationId="{77FB708B-1EC6-0043-1545-8A46233783FD}"/>
          </ac:spMkLst>
        </pc:spChg>
        <pc:spChg chg="mod">
          <ac:chgData name="Henry Jammes" userId="5f22554b-fd15-4676-8c82-dc6122af2a80" providerId="ADAL" clId="{434111D3-796B-4BB0-A370-070974EB9404}" dt="2023-11-14T14:26:54.448" v="23777" actId="20577"/>
          <ac:spMkLst>
            <pc:docMk/>
            <pc:sldMk cId="597390494" sldId="2147478616"/>
            <ac:spMk id="5" creationId="{713C0EDE-5347-B8FC-9D56-781F67C7E4C1}"/>
          </ac:spMkLst>
        </pc:spChg>
        <pc:spChg chg="mod">
          <ac:chgData name="Henry Jammes" userId="5f22554b-fd15-4676-8c82-dc6122af2a80" providerId="ADAL" clId="{434111D3-796B-4BB0-A370-070974EB9404}" dt="2023-11-14T14:27:24.940" v="23802" actId="20577"/>
          <ac:spMkLst>
            <pc:docMk/>
            <pc:sldMk cId="597390494" sldId="2147478616"/>
            <ac:spMk id="7" creationId="{FA2A3B42-5989-8325-9E53-C665FD9AB133}"/>
          </ac:spMkLst>
        </pc:spChg>
        <pc:graphicFrameChg chg="mod modGraphic">
          <ac:chgData name="Henry Jammes" userId="5f22554b-fd15-4676-8c82-dc6122af2a80" providerId="ADAL" clId="{434111D3-796B-4BB0-A370-070974EB9404}" dt="2023-11-23T18:03:08.037" v="23873" actId="6549"/>
          <ac:graphicFrameMkLst>
            <pc:docMk/>
            <pc:sldMk cId="597390494" sldId="2147478616"/>
            <ac:graphicFrameMk id="42" creationId="{DC128E1B-AD7A-382B-7A91-BAA6B4B9C014}"/>
          </ac:graphicFrameMkLst>
        </pc:graphicFrameChg>
      </pc:sldChg>
      <pc:sldChg chg="modSp mod ord">
        <pc:chgData name="Henry Jammes" userId="5f22554b-fd15-4676-8c82-dc6122af2a80" providerId="ADAL" clId="{434111D3-796B-4BB0-A370-070974EB9404}" dt="2023-12-02T02:13:37.445" v="34722"/>
        <pc:sldMkLst>
          <pc:docMk/>
          <pc:sldMk cId="1448101322" sldId="2147478617"/>
        </pc:sldMkLst>
        <pc:spChg chg="mod">
          <ac:chgData name="Henry Jammes" userId="5f22554b-fd15-4676-8c82-dc6122af2a80" providerId="ADAL" clId="{434111D3-796B-4BB0-A370-070974EB9404}" dt="2023-10-25T22:39:55.245" v="19067" actId="20577"/>
          <ac:spMkLst>
            <pc:docMk/>
            <pc:sldMk cId="1448101322" sldId="2147478617"/>
            <ac:spMk id="5" creationId="{EBF7ED77-A742-FBCE-BD52-DC34A33041EE}"/>
          </ac:spMkLst>
        </pc:spChg>
        <pc:spChg chg="mod">
          <ac:chgData name="Henry Jammes" userId="5f22554b-fd15-4676-8c82-dc6122af2a80" providerId="ADAL" clId="{434111D3-796B-4BB0-A370-070974EB9404}" dt="2023-10-25T22:40:45.870" v="19128" actId="20577"/>
          <ac:spMkLst>
            <pc:docMk/>
            <pc:sldMk cId="1448101322" sldId="2147478617"/>
            <ac:spMk id="6" creationId="{C3967760-9D0B-25B6-8FB9-C7F3536D29F9}"/>
          </ac:spMkLst>
        </pc:spChg>
        <pc:spChg chg="mod">
          <ac:chgData name="Henry Jammes" userId="5f22554b-fd15-4676-8c82-dc6122af2a80" providerId="ADAL" clId="{434111D3-796B-4BB0-A370-070974EB9404}" dt="2023-11-14T11:52:10.117" v="22401"/>
          <ac:spMkLst>
            <pc:docMk/>
            <pc:sldMk cId="1448101322" sldId="2147478617"/>
            <ac:spMk id="7" creationId="{CDFA3B16-0CF6-4342-00CD-A2121780A14D}"/>
          </ac:spMkLst>
        </pc:spChg>
        <pc:graphicFrameChg chg="modGraphic">
          <ac:chgData name="Henry Jammes" userId="5f22554b-fd15-4676-8c82-dc6122af2a80" providerId="ADAL" clId="{434111D3-796B-4BB0-A370-070974EB9404}" dt="2023-09-29T16:49:29.212" v="5119" actId="404"/>
          <ac:graphicFrameMkLst>
            <pc:docMk/>
            <pc:sldMk cId="1448101322" sldId="2147478617"/>
            <ac:graphicFrameMk id="4" creationId="{882C9BB9-AC4D-4894-D1FB-709C728B32AC}"/>
          </ac:graphicFrameMkLst>
        </pc:graphicFrameChg>
      </pc:sldChg>
      <pc:sldChg chg="modSp mod">
        <pc:chgData name="Henry Jammes" userId="5f22554b-fd15-4676-8c82-dc6122af2a80" providerId="ADAL" clId="{434111D3-796B-4BB0-A370-070974EB9404}" dt="2023-12-04T19:30:44.998" v="38812" actId="20577"/>
        <pc:sldMkLst>
          <pc:docMk/>
          <pc:sldMk cId="2397848064" sldId="2147478618"/>
        </pc:sldMkLst>
        <pc:spChg chg="mod">
          <ac:chgData name="Henry Jammes" userId="5f22554b-fd15-4676-8c82-dc6122af2a80" providerId="ADAL" clId="{434111D3-796B-4BB0-A370-070974EB9404}" dt="2023-12-01T19:45:27.940" v="30180" actId="20577"/>
          <ac:spMkLst>
            <pc:docMk/>
            <pc:sldMk cId="2397848064" sldId="2147478618"/>
            <ac:spMk id="2" creationId="{F81F0AEF-8F74-2124-CAB0-96F8A20CD203}"/>
          </ac:spMkLst>
        </pc:spChg>
        <pc:spChg chg="mod">
          <ac:chgData name="Henry Jammes" userId="5f22554b-fd15-4676-8c82-dc6122af2a80" providerId="ADAL" clId="{434111D3-796B-4BB0-A370-070974EB9404}" dt="2023-12-04T19:30:44.998" v="38812" actId="20577"/>
          <ac:spMkLst>
            <pc:docMk/>
            <pc:sldMk cId="2397848064" sldId="2147478618"/>
            <ac:spMk id="3" creationId="{C046D201-F7EA-000D-C63C-4EE4CB679A20}"/>
          </ac:spMkLst>
        </pc:spChg>
      </pc:sldChg>
      <pc:sldChg chg="modSp mod">
        <pc:chgData name="Henry Jammes" userId="5f22554b-fd15-4676-8c82-dc6122af2a80" providerId="ADAL" clId="{434111D3-796B-4BB0-A370-070974EB9404}" dt="2023-11-14T19:18:55.863" v="23847"/>
        <pc:sldMkLst>
          <pc:docMk/>
          <pc:sldMk cId="1497158717" sldId="2147478619"/>
        </pc:sldMkLst>
        <pc:spChg chg="mod">
          <ac:chgData name="Henry Jammes" userId="5f22554b-fd15-4676-8c82-dc6122af2a80" providerId="ADAL" clId="{434111D3-796B-4BB0-A370-070974EB9404}" dt="2023-10-25T22:26:40.705" v="18376" actId="313"/>
          <ac:spMkLst>
            <pc:docMk/>
            <pc:sldMk cId="1497158717" sldId="2147478619"/>
            <ac:spMk id="4" creationId="{E9C5BFBF-F847-5B50-97D3-FA701EBB51E5}"/>
          </ac:spMkLst>
        </pc:spChg>
        <pc:spChg chg="mod">
          <ac:chgData name="Henry Jammes" userId="5f22554b-fd15-4676-8c82-dc6122af2a80" providerId="ADAL" clId="{434111D3-796B-4BB0-A370-070974EB9404}" dt="2023-11-14T19:18:55.863" v="23847"/>
          <ac:spMkLst>
            <pc:docMk/>
            <pc:sldMk cId="1497158717" sldId="2147478619"/>
            <ac:spMk id="7" creationId="{4AA1736D-05F6-AFC7-81D3-4C571488220C}"/>
          </ac:spMkLst>
        </pc:spChg>
        <pc:graphicFrameChg chg="modGraphic">
          <ac:chgData name="Henry Jammes" userId="5f22554b-fd15-4676-8c82-dc6122af2a80" providerId="ADAL" clId="{434111D3-796B-4BB0-A370-070974EB9404}" dt="2023-09-29T16:48:21.288" v="5087" actId="179"/>
          <ac:graphicFrameMkLst>
            <pc:docMk/>
            <pc:sldMk cId="1497158717" sldId="2147478619"/>
            <ac:graphicFrameMk id="42" creationId="{DC128E1B-AD7A-382B-7A91-BAA6B4B9C014}"/>
          </ac:graphicFrameMkLst>
        </pc:graphicFrameChg>
      </pc:sldChg>
      <pc:sldChg chg="addSp modSp mod delCm">
        <pc:chgData name="Henry Jammes" userId="5f22554b-fd15-4676-8c82-dc6122af2a80" providerId="ADAL" clId="{434111D3-796B-4BB0-A370-070974EB9404}" dt="2023-12-02T03:23:47.103" v="35942" actId="404"/>
        <pc:sldMkLst>
          <pc:docMk/>
          <pc:sldMk cId="1919627942" sldId="2147478620"/>
        </pc:sldMkLst>
        <pc:spChg chg="mod">
          <ac:chgData name="Henry Jammes" userId="5f22554b-fd15-4676-8c82-dc6122af2a80" providerId="ADAL" clId="{434111D3-796B-4BB0-A370-070974EB9404}" dt="2023-10-25T23:12:49.054" v="20998" actId="207"/>
          <ac:spMkLst>
            <pc:docMk/>
            <pc:sldMk cId="1919627942" sldId="2147478620"/>
            <ac:spMk id="2" creationId="{F81F0AEF-8F74-2124-CAB0-96F8A20CD203}"/>
          </ac:spMkLst>
        </pc:spChg>
        <pc:spChg chg="mod">
          <ac:chgData name="Henry Jammes" userId="5f22554b-fd15-4676-8c82-dc6122af2a80" providerId="ADAL" clId="{434111D3-796B-4BB0-A370-070974EB9404}" dt="2023-09-29T21:12:28.660" v="14425" actId="20577"/>
          <ac:spMkLst>
            <pc:docMk/>
            <pc:sldMk cId="1919627942" sldId="2147478620"/>
            <ac:spMk id="3" creationId="{C046D201-F7EA-000D-C63C-4EE4CB679A20}"/>
          </ac:spMkLst>
        </pc:spChg>
        <pc:spChg chg="add mod">
          <ac:chgData name="Henry Jammes" userId="5f22554b-fd15-4676-8c82-dc6122af2a80" providerId="ADAL" clId="{434111D3-796B-4BB0-A370-070974EB9404}" dt="2023-12-02T03:23:47.103" v="35942" actId="404"/>
          <ac:spMkLst>
            <pc:docMk/>
            <pc:sldMk cId="1919627942" sldId="2147478620"/>
            <ac:spMk id="5" creationId="{F6E3A710-3B38-D5E6-4F74-6A38936C5334}"/>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1:06:02.842" v="14292"/>
              <pc2:cmMkLst xmlns:pc2="http://schemas.microsoft.com/office/powerpoint/2019/9/main/command">
                <pc:docMk/>
                <pc:sldMk cId="1919627942" sldId="2147478620"/>
                <pc2:cmMk id="{D12CD37B-038A-40E1-B627-3F3A43568107}"/>
              </pc2:cmMkLst>
            </pc226:cmChg>
          </p:ext>
        </pc:extLst>
      </pc:sldChg>
      <pc:sldChg chg="modSp del mod modCm">
        <pc:chgData name="Henry Jammes" userId="5f22554b-fd15-4676-8c82-dc6122af2a80" providerId="ADAL" clId="{434111D3-796B-4BB0-A370-070974EB9404}" dt="2023-09-29T21:17:07.787" v="14742" actId="47"/>
        <pc:sldMkLst>
          <pc:docMk/>
          <pc:sldMk cId="3668578731" sldId="2147478621"/>
        </pc:sldMkLst>
        <pc:spChg chg="mod">
          <ac:chgData name="Henry Jammes" userId="5f22554b-fd15-4676-8c82-dc6122af2a80" providerId="ADAL" clId="{434111D3-796B-4BB0-A370-070974EB9404}" dt="2023-09-29T00:50:19.047" v="4858" actId="20577"/>
          <ac:spMkLst>
            <pc:docMk/>
            <pc:sldMk cId="3668578731" sldId="2147478621"/>
            <ac:spMk id="3" creationId="{FDC2AAC6-C315-B9E6-F743-BB0223BA5E6F}"/>
          </ac:spMkLst>
        </pc:spChg>
        <pc:spChg chg="mod">
          <ac:chgData name="Henry Jammes" userId="5f22554b-fd15-4676-8c82-dc6122af2a80" providerId="ADAL" clId="{434111D3-796B-4BB0-A370-070974EB9404}" dt="2023-09-29T17:35:13.354" v="5829" actId="179"/>
          <ac:spMkLst>
            <pc:docMk/>
            <pc:sldMk cId="3668578731" sldId="2147478621"/>
            <ac:spMk id="4" creationId="{1770B547-0FAA-80FD-6B93-07FD8A6FCC1D}"/>
          </ac:spMkLst>
        </pc:spChg>
        <pc:spChg chg="mod">
          <ac:chgData name="Henry Jammes" userId="5f22554b-fd15-4676-8c82-dc6122af2a80" providerId="ADAL" clId="{434111D3-796B-4BB0-A370-070974EB9404}" dt="2023-09-29T21:12:50.721" v="14431" actId="20577"/>
          <ac:spMkLst>
            <pc:docMk/>
            <pc:sldMk cId="3668578731" sldId="2147478621"/>
            <ac:spMk id="5" creationId="{DCA2CAEC-335B-119E-2CB4-311BEBFBA992}"/>
          </ac:spMkLst>
        </pc:sp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434111D3-796B-4BB0-A370-070974EB9404}" dt="2023-09-29T21:11:44.228" v="14416"/>
              <pc2:cmMkLst xmlns:pc2="http://schemas.microsoft.com/office/powerpoint/2019/9/main/command">
                <pc:docMk/>
                <pc:sldMk cId="3668578731" sldId="2147478621"/>
                <pc2:cmMk id="{3864AA55-3B60-45A5-A747-4FBBE9ABBEFF}"/>
              </pc2:cmMkLst>
              <pc226:cmRplyChg chg="add">
                <pc226:chgData name="Henry Jammes" userId="5f22554b-fd15-4676-8c82-dc6122af2a80" providerId="ADAL" clId="{434111D3-796B-4BB0-A370-070974EB9404}" dt="2023-09-29T21:08:41.074" v="14375"/>
                <pc2:cmRplyMkLst xmlns:pc2="http://schemas.microsoft.com/office/powerpoint/2019/9/main/command">
                  <pc:docMk/>
                  <pc:sldMk cId="3668578731" sldId="2147478621"/>
                  <pc2:cmMk id="{3864AA55-3B60-45A5-A747-4FBBE9ABBEFF}"/>
                  <pc2:cmRplyMk id="{56433EDA-02FC-4EBF-98A6-CA84D3BA5A0B}"/>
                </pc2:cmRplyMkLst>
              </pc226:cmRplyChg>
            </pc226:cmChg>
          </p:ext>
        </pc:extLst>
      </pc:sldChg>
      <pc:sldChg chg="modSp del mod">
        <pc:chgData name="Henry Jammes" userId="5f22554b-fd15-4676-8c82-dc6122af2a80" providerId="ADAL" clId="{434111D3-796B-4BB0-A370-070974EB9404}" dt="2023-09-29T21:15:43.591" v="14532" actId="47"/>
        <pc:sldMkLst>
          <pc:docMk/>
          <pc:sldMk cId="82038229" sldId="2147478622"/>
        </pc:sldMkLst>
        <pc:spChg chg="mod">
          <ac:chgData name="Henry Jammes" userId="5f22554b-fd15-4676-8c82-dc6122af2a80" providerId="ADAL" clId="{434111D3-796B-4BB0-A370-070974EB9404}" dt="2023-09-29T21:12:21.314" v="14424" actId="20577"/>
          <ac:spMkLst>
            <pc:docMk/>
            <pc:sldMk cId="82038229" sldId="2147478622"/>
            <ac:spMk id="2" creationId="{E5395D87-555A-B415-41B2-6EAC5A73F89F}"/>
          </ac:spMkLst>
        </pc:spChg>
        <pc:spChg chg="mod">
          <ac:chgData name="Henry Jammes" userId="5f22554b-fd15-4676-8c82-dc6122af2a80" providerId="ADAL" clId="{434111D3-796B-4BB0-A370-070974EB9404}" dt="2023-09-29T17:35:21.577" v="5833" actId="179"/>
          <ac:spMkLst>
            <pc:docMk/>
            <pc:sldMk cId="82038229" sldId="2147478622"/>
            <ac:spMk id="4" creationId="{1770B547-0FAA-80FD-6B93-07FD8A6FCC1D}"/>
          </ac:spMkLst>
        </pc:spChg>
        <pc:spChg chg="mod">
          <ac:chgData name="Henry Jammes" userId="5f22554b-fd15-4676-8c82-dc6122af2a80" providerId="ADAL" clId="{434111D3-796B-4BB0-A370-070974EB9404}" dt="2023-09-29T21:13:34.655" v="14435" actId="21"/>
          <ac:spMkLst>
            <pc:docMk/>
            <pc:sldMk cId="82038229" sldId="2147478622"/>
            <ac:spMk id="5" creationId="{DCA2CAEC-335B-119E-2CB4-311BEBFBA992}"/>
          </ac:spMkLst>
        </pc:spChg>
      </pc:sldChg>
      <pc:sldChg chg="modSp del mod">
        <pc:chgData name="Henry Jammes" userId="5f22554b-fd15-4676-8c82-dc6122af2a80" providerId="ADAL" clId="{434111D3-796B-4BB0-A370-070974EB9404}" dt="2023-09-29T21:18:57.828" v="14784" actId="47"/>
        <pc:sldMkLst>
          <pc:docMk/>
          <pc:sldMk cId="1455157593" sldId="2147478623"/>
        </pc:sldMkLst>
        <pc:spChg chg="mod">
          <ac:chgData name="Henry Jammes" userId="5f22554b-fd15-4676-8c82-dc6122af2a80" providerId="ADAL" clId="{434111D3-796B-4BB0-A370-070974EB9404}" dt="2023-09-29T21:07:57.625" v="14373" actId="20577"/>
          <ac:spMkLst>
            <pc:docMk/>
            <pc:sldMk cId="1455157593" sldId="2147478623"/>
            <ac:spMk id="2" creationId="{E5395D87-555A-B415-41B2-6EAC5A73F89F}"/>
          </ac:spMkLst>
        </pc:spChg>
        <pc:spChg chg="mod">
          <ac:chgData name="Henry Jammes" userId="5f22554b-fd15-4676-8c82-dc6122af2a80" providerId="ADAL" clId="{434111D3-796B-4BB0-A370-070974EB9404}" dt="2023-09-29T17:35:26.027" v="5836" actId="404"/>
          <ac:spMkLst>
            <pc:docMk/>
            <pc:sldMk cId="1455157593" sldId="2147478623"/>
            <ac:spMk id="4" creationId="{1770B547-0FAA-80FD-6B93-07FD8A6FCC1D}"/>
          </ac:spMkLst>
        </pc:spChg>
        <pc:spChg chg="mod">
          <ac:chgData name="Henry Jammes" userId="5f22554b-fd15-4676-8c82-dc6122af2a80" providerId="ADAL" clId="{434111D3-796B-4BB0-A370-070974EB9404}" dt="2023-09-29T21:08:02.633" v="14374" actId="20577"/>
          <ac:spMkLst>
            <pc:docMk/>
            <pc:sldMk cId="1455157593" sldId="2147478623"/>
            <ac:spMk id="5" creationId="{DCA2CAEC-335B-119E-2CB4-311BEBFBA992}"/>
          </ac:spMkLst>
        </pc:spChg>
      </pc:sldChg>
      <pc:sldChg chg="modSp mod ord">
        <pc:chgData name="Henry Jammes" userId="5f22554b-fd15-4676-8c82-dc6122af2a80" providerId="ADAL" clId="{434111D3-796B-4BB0-A370-070974EB9404}" dt="2023-12-04T20:05:11.235" v="39874" actId="20578"/>
        <pc:sldMkLst>
          <pc:docMk/>
          <pc:sldMk cId="1341756735" sldId="2147478625"/>
        </pc:sldMkLst>
        <pc:spChg chg="mod">
          <ac:chgData name="Henry Jammes" userId="5f22554b-fd15-4676-8c82-dc6122af2a80" providerId="ADAL" clId="{434111D3-796B-4BB0-A370-070974EB9404}" dt="2023-11-28T20:52:35.171" v="30092"/>
          <ac:spMkLst>
            <pc:docMk/>
            <pc:sldMk cId="1341756735" sldId="2147478625"/>
            <ac:spMk id="3" creationId="{C046D201-F7EA-000D-C63C-4EE4CB679A20}"/>
          </ac:spMkLst>
        </pc:spChg>
      </pc:sldChg>
      <pc:sldChg chg="modSp mod ord addCm delCm">
        <pc:chgData name="Henry Jammes" userId="5f22554b-fd15-4676-8c82-dc6122af2a80" providerId="ADAL" clId="{434111D3-796B-4BB0-A370-070974EB9404}" dt="2023-12-02T02:12:16.636" v="34660"/>
        <pc:sldMkLst>
          <pc:docMk/>
          <pc:sldMk cId="548508627" sldId="2147478630"/>
        </pc:sldMkLst>
        <pc:spChg chg="mod">
          <ac:chgData name="Henry Jammes" userId="5f22554b-fd15-4676-8c82-dc6122af2a80" providerId="ADAL" clId="{434111D3-796B-4BB0-A370-070974EB9404}" dt="2023-10-25T22:39:04.037" v="19062" actId="20577"/>
          <ac:spMkLst>
            <pc:docMk/>
            <pc:sldMk cId="548508627" sldId="2147478630"/>
            <ac:spMk id="3" creationId="{77FB708B-1EC6-0043-1545-8A46233783FD}"/>
          </ac:spMkLst>
        </pc:spChg>
        <pc:spChg chg="mod">
          <ac:chgData name="Henry Jammes" userId="5f22554b-fd15-4676-8c82-dc6122af2a80" providerId="ADAL" clId="{434111D3-796B-4BB0-A370-070974EB9404}" dt="2023-11-23T18:13:06.253" v="24026" actId="20577"/>
          <ac:spMkLst>
            <pc:docMk/>
            <pc:sldMk cId="548508627" sldId="2147478630"/>
            <ac:spMk id="6" creationId="{95569390-09D2-7CFC-448D-14317CE5BF0F}"/>
          </ac:spMkLst>
        </pc:spChg>
        <pc:spChg chg="mod">
          <ac:chgData name="Henry Jammes" userId="5f22554b-fd15-4676-8c82-dc6122af2a80" providerId="ADAL" clId="{434111D3-796B-4BB0-A370-070974EB9404}" dt="2023-11-14T11:52:10.117" v="22401"/>
          <ac:spMkLst>
            <pc:docMk/>
            <pc:sldMk cId="548508627" sldId="2147478630"/>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548508627" sldId="2147478630"/>
            <ac:graphicFrameMk id="4" creationId="{936997BF-80A2-7074-04C9-87B3972236A2}"/>
          </ac:graphicFrameMkLst>
        </pc:graphicFrame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8:58.117" v="19061"/>
              <pc2:cmMkLst xmlns:pc2="http://schemas.microsoft.com/office/powerpoint/2019/9/main/command">
                <pc:docMk/>
                <pc:sldMk cId="548508627" sldId="2147478630"/>
                <pc2:cmMk id="{719C8A01-1C45-422E-AC17-8737C890DFE1}"/>
              </pc2:cmMkLst>
            </pc226:cmChg>
          </p:ext>
        </pc:extLst>
      </pc:sldChg>
      <pc:sldChg chg="modSp mod">
        <pc:chgData name="Henry Jammes" userId="5f22554b-fd15-4676-8c82-dc6122af2a80" providerId="ADAL" clId="{434111D3-796B-4BB0-A370-070974EB9404}" dt="2023-11-14T11:52:10.117" v="22401"/>
        <pc:sldMkLst>
          <pc:docMk/>
          <pc:sldMk cId="539807505" sldId="2147478633"/>
        </pc:sldMkLst>
        <pc:spChg chg="mod">
          <ac:chgData name="Henry Jammes" userId="5f22554b-fd15-4676-8c82-dc6122af2a80" providerId="ADAL" clId="{434111D3-796B-4BB0-A370-070974EB9404}" dt="2023-11-14T11:51:40.655" v="22399"/>
          <ac:spMkLst>
            <pc:docMk/>
            <pc:sldMk cId="539807505" sldId="2147478633"/>
            <ac:spMk id="3" creationId="{77FB708B-1EC6-0043-1545-8A46233783FD}"/>
          </ac:spMkLst>
        </pc:spChg>
        <pc:spChg chg="mod">
          <ac:chgData name="Henry Jammes" userId="5f22554b-fd15-4676-8c82-dc6122af2a80" providerId="ADAL" clId="{434111D3-796B-4BB0-A370-070974EB9404}" dt="2023-11-14T11:51:40.655" v="22399"/>
          <ac:spMkLst>
            <pc:docMk/>
            <pc:sldMk cId="539807505" sldId="2147478633"/>
            <ac:spMk id="7" creationId="{CDFA3B16-0CF6-4342-00CD-A2121780A14D}"/>
          </ac:spMkLst>
        </pc:spChg>
        <pc:spChg chg="mod">
          <ac:chgData name="Henry Jammes" userId="5f22554b-fd15-4676-8c82-dc6122af2a80" providerId="ADAL" clId="{434111D3-796B-4BB0-A370-070974EB9404}" dt="2023-11-14T11:52:10.117" v="22401"/>
          <ac:spMkLst>
            <pc:docMk/>
            <pc:sldMk cId="539807505" sldId="2147478633"/>
            <ac:spMk id="8" creationId="{22D49A19-8C62-1F7E-6031-30F2B5BC8CDB}"/>
          </ac:spMkLst>
        </pc:spChg>
        <pc:graphicFrameChg chg="mod modGraphic">
          <ac:chgData name="Henry Jammes" userId="5f22554b-fd15-4676-8c82-dc6122af2a80" providerId="ADAL" clId="{434111D3-796B-4BB0-A370-070974EB9404}" dt="2023-11-14T11:51:40.655" v="22399"/>
          <ac:graphicFrameMkLst>
            <pc:docMk/>
            <pc:sldMk cId="539807505" sldId="2147478633"/>
            <ac:graphicFrameMk id="4" creationId="{5B2205E2-CD4D-9C5E-E9A2-4184890AF454}"/>
          </ac:graphicFrameMkLst>
        </pc:graphicFrameChg>
      </pc:sldChg>
      <pc:sldChg chg="modSp mod ord">
        <pc:chgData name="Henry Jammes" userId="5f22554b-fd15-4676-8c82-dc6122af2a80" providerId="ADAL" clId="{434111D3-796B-4BB0-A370-070974EB9404}" dt="2023-12-02T02:12:10.766" v="34658"/>
        <pc:sldMkLst>
          <pc:docMk/>
          <pc:sldMk cId="2637874356" sldId="2147478634"/>
        </pc:sldMkLst>
        <pc:spChg chg="mod">
          <ac:chgData name="Henry Jammes" userId="5f22554b-fd15-4676-8c82-dc6122af2a80" providerId="ADAL" clId="{434111D3-796B-4BB0-A370-070974EB9404}" dt="2023-10-25T22:35:46.777" v="18787" actId="20577"/>
          <ac:spMkLst>
            <pc:docMk/>
            <pc:sldMk cId="2637874356" sldId="2147478634"/>
            <ac:spMk id="5" creationId="{86727057-2481-203F-77CA-2CF512E67E2B}"/>
          </ac:spMkLst>
        </pc:spChg>
        <pc:spChg chg="mod">
          <ac:chgData name="Henry Jammes" userId="5f22554b-fd15-4676-8c82-dc6122af2a80" providerId="ADAL" clId="{434111D3-796B-4BB0-A370-070974EB9404}" dt="2023-11-14T11:51:40.655" v="22399"/>
          <ac:spMkLst>
            <pc:docMk/>
            <pc:sldMk cId="2637874356" sldId="2147478634"/>
            <ac:spMk id="7" creationId="{CDFA3B16-0CF6-4342-00CD-A2121780A14D}"/>
          </ac:spMkLst>
        </pc:spChg>
        <pc:graphicFrameChg chg="modGraphic">
          <ac:chgData name="Henry Jammes" userId="5f22554b-fd15-4676-8c82-dc6122af2a80" providerId="ADAL" clId="{434111D3-796B-4BB0-A370-070974EB9404}" dt="2023-09-29T16:48:54.215" v="5103" actId="179"/>
          <ac:graphicFrameMkLst>
            <pc:docMk/>
            <pc:sldMk cId="2637874356" sldId="2147478634"/>
            <ac:graphicFrameMk id="4" creationId="{38C07EA3-193C-F7D1-50DB-6F6EBA8EE9BE}"/>
          </ac:graphicFrameMkLst>
        </pc:graphicFrameChg>
      </pc:sldChg>
      <pc:sldChg chg="modSp mod ord delCm">
        <pc:chgData name="Henry Jammes" userId="5f22554b-fd15-4676-8c82-dc6122af2a80" providerId="ADAL" clId="{434111D3-796B-4BB0-A370-070974EB9404}" dt="2023-12-02T02:45:18.303" v="35143" actId="108"/>
        <pc:sldMkLst>
          <pc:docMk/>
          <pc:sldMk cId="2048969700" sldId="2147478636"/>
        </pc:sldMkLst>
        <pc:spChg chg="mod">
          <ac:chgData name="Henry Jammes" userId="5f22554b-fd15-4676-8c82-dc6122af2a80" providerId="ADAL" clId="{434111D3-796B-4BB0-A370-070974EB9404}" dt="2023-10-25T22:22:31.484" v="18039" actId="20577"/>
          <ac:spMkLst>
            <pc:docMk/>
            <pc:sldMk cId="2048969700" sldId="2147478636"/>
            <ac:spMk id="2" creationId="{06200FD3-EB50-A291-6952-748348F5754E}"/>
          </ac:spMkLst>
        </pc:spChg>
        <pc:spChg chg="mod">
          <ac:chgData name="Henry Jammes" userId="5f22554b-fd15-4676-8c82-dc6122af2a80" providerId="ADAL" clId="{434111D3-796B-4BB0-A370-070974EB9404}" dt="2023-11-14T11:52:10.117" v="22401"/>
          <ac:spMkLst>
            <pc:docMk/>
            <pc:sldMk cId="2048969700" sldId="2147478636"/>
            <ac:spMk id="3" creationId="{77FB708B-1EC6-0043-1545-8A46233783FD}"/>
          </ac:spMkLst>
        </pc:spChg>
        <pc:spChg chg="mod">
          <ac:chgData name="Henry Jammes" userId="5f22554b-fd15-4676-8c82-dc6122af2a80" providerId="ADAL" clId="{434111D3-796B-4BB0-A370-070974EB9404}" dt="2023-10-25T22:31:36.546" v="18428" actId="20577"/>
          <ac:spMkLst>
            <pc:docMk/>
            <pc:sldMk cId="2048969700" sldId="2147478636"/>
            <ac:spMk id="5" creationId="{713C0EDE-5347-B8FC-9D56-781F67C7E4C1}"/>
          </ac:spMkLst>
        </pc:spChg>
        <pc:spChg chg="mod">
          <ac:chgData name="Henry Jammes" userId="5f22554b-fd15-4676-8c82-dc6122af2a80" providerId="ADAL" clId="{434111D3-796B-4BB0-A370-070974EB9404}" dt="2023-11-14T11:52:10.117" v="22401"/>
          <ac:spMkLst>
            <pc:docMk/>
            <pc:sldMk cId="2048969700" sldId="2147478636"/>
            <ac:spMk id="6" creationId="{076F0F01-D547-EAF1-1DA6-7C0297A2A941}"/>
          </ac:spMkLst>
        </pc:spChg>
        <pc:spChg chg="mod">
          <ac:chgData name="Henry Jammes" userId="5f22554b-fd15-4676-8c82-dc6122af2a80" providerId="ADAL" clId="{434111D3-796B-4BB0-A370-070974EB9404}" dt="2023-12-02T02:45:18.303" v="35143" actId="108"/>
          <ac:spMkLst>
            <pc:docMk/>
            <pc:sldMk cId="2048969700" sldId="2147478636"/>
            <ac:spMk id="7" creationId="{FA2A3B42-5989-8325-9E53-C665FD9AB133}"/>
          </ac:spMkLst>
        </pc:spChg>
        <pc:graphicFrameChg chg="mod modGraphic">
          <ac:chgData name="Henry Jammes" userId="5f22554b-fd15-4676-8c82-dc6122af2a80" providerId="ADAL" clId="{434111D3-796B-4BB0-A370-070974EB9404}" dt="2023-11-14T11:52:10.117" v="22401"/>
          <ac:graphicFrameMkLst>
            <pc:docMk/>
            <pc:sldMk cId="2048969700" sldId="2147478636"/>
            <ac:graphicFrameMk id="42" creationId="{DC128E1B-AD7A-382B-7A91-BAA6B4B9C014}"/>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1:50.993" v="18429"/>
              <pc2:cmMkLst xmlns:pc2="http://schemas.microsoft.com/office/powerpoint/2019/9/main/command">
                <pc:docMk/>
                <pc:sldMk cId="2048969700" sldId="2147478636"/>
                <pc2:cmMk id="{7638A2F7-E2B9-4E52-93BD-381849D213B4}"/>
              </pc2:cmMkLst>
            </pc226:cmChg>
          </p:ext>
        </pc:extLst>
      </pc:sldChg>
      <pc:sldChg chg="modSp mod">
        <pc:chgData name="Henry Jammes" userId="5f22554b-fd15-4676-8c82-dc6122af2a80" providerId="ADAL" clId="{434111D3-796B-4BB0-A370-070974EB9404}" dt="2023-11-14T11:51:40.655" v="22399"/>
        <pc:sldMkLst>
          <pc:docMk/>
          <pc:sldMk cId="1574053184" sldId="2147478637"/>
        </pc:sldMkLst>
        <pc:spChg chg="mod">
          <ac:chgData name="Henry Jammes" userId="5f22554b-fd15-4676-8c82-dc6122af2a80" providerId="ADAL" clId="{434111D3-796B-4BB0-A370-070974EB9404}" dt="2023-11-14T11:51:40.655" v="22399"/>
          <ac:spMkLst>
            <pc:docMk/>
            <pc:sldMk cId="1574053184" sldId="2147478637"/>
            <ac:spMk id="7" creationId="{FA2A3B42-5989-8325-9E53-C665FD9AB133}"/>
          </ac:spMkLst>
        </pc:spChg>
        <pc:spChg chg="mod">
          <ac:chgData name="Henry Jammes" userId="5f22554b-fd15-4676-8c82-dc6122af2a80" providerId="ADAL" clId="{434111D3-796B-4BB0-A370-070974EB9404}" dt="2023-11-14T11:51:40.655" v="22399"/>
          <ac:spMkLst>
            <pc:docMk/>
            <pc:sldMk cId="1574053184" sldId="2147478637"/>
            <ac:spMk id="8" creationId="{B955FCDA-2EFA-98B8-F6EF-99548F5BCDD6}"/>
          </ac:spMkLst>
        </pc:spChg>
        <pc:graphicFrameChg chg="mod modGraphic">
          <ac:chgData name="Henry Jammes" userId="5f22554b-fd15-4676-8c82-dc6122af2a80" providerId="ADAL" clId="{434111D3-796B-4BB0-A370-070974EB9404}" dt="2023-09-29T16:48:05.756" v="5083" actId="179"/>
          <ac:graphicFrameMkLst>
            <pc:docMk/>
            <pc:sldMk cId="1574053184" sldId="2147478637"/>
            <ac:graphicFrameMk id="42" creationId="{DC128E1B-AD7A-382B-7A91-BAA6B4B9C014}"/>
          </ac:graphicFrameMkLst>
        </pc:graphicFrameChg>
      </pc:sldChg>
      <pc:sldChg chg="addSp delSp modSp mod ord">
        <pc:chgData name="Henry Jammes" userId="5f22554b-fd15-4676-8c82-dc6122af2a80" providerId="ADAL" clId="{434111D3-796B-4BB0-A370-070974EB9404}" dt="2023-12-02T02:13:06.029" v="34716" actId="14100"/>
        <pc:sldMkLst>
          <pc:docMk/>
          <pc:sldMk cId="2484488728" sldId="2147478639"/>
        </pc:sldMkLst>
        <pc:spChg chg="mod">
          <ac:chgData name="Henry Jammes" userId="5f22554b-fd15-4676-8c82-dc6122af2a80" providerId="ADAL" clId="{434111D3-796B-4BB0-A370-070974EB9404}" dt="2023-12-02T02:13:06.029" v="34716" actId="14100"/>
          <ac:spMkLst>
            <pc:docMk/>
            <pc:sldMk cId="2484488728" sldId="2147478639"/>
            <ac:spMk id="2" creationId="{06200FD3-EB50-A291-6952-748348F5754E}"/>
          </ac:spMkLst>
        </pc:spChg>
        <pc:spChg chg="add del mod ord">
          <ac:chgData name="Henry Jammes" userId="5f22554b-fd15-4676-8c82-dc6122af2a80" providerId="ADAL" clId="{434111D3-796B-4BB0-A370-070974EB9404}" dt="2023-11-23T18:10:41.956" v="23930" actId="478"/>
          <ac:spMkLst>
            <pc:docMk/>
            <pc:sldMk cId="2484488728" sldId="2147478639"/>
            <ac:spMk id="4" creationId="{2D206EEE-B55B-C361-3DD9-194072C7D5DC}"/>
          </ac:spMkLst>
        </pc:spChg>
        <pc:spChg chg="mod">
          <ac:chgData name="Henry Jammes" userId="5f22554b-fd15-4676-8c82-dc6122af2a80" providerId="ADAL" clId="{434111D3-796B-4BB0-A370-070974EB9404}" dt="2023-11-23T18:07:47.374" v="23898" actId="20577"/>
          <ac:spMkLst>
            <pc:docMk/>
            <pc:sldMk cId="2484488728" sldId="2147478639"/>
            <ac:spMk id="7" creationId="{CDFA3B16-0CF6-4342-00CD-A2121780A14D}"/>
          </ac:spMkLst>
        </pc:spChg>
        <pc:spChg chg="mod ord">
          <ac:chgData name="Henry Jammes" userId="5f22554b-fd15-4676-8c82-dc6122af2a80" providerId="ADAL" clId="{434111D3-796B-4BB0-A370-070974EB9404}" dt="2023-11-23T18:10:37.528" v="23926" actId="207"/>
          <ac:spMkLst>
            <pc:docMk/>
            <pc:sldMk cId="2484488728" sldId="2147478639"/>
            <ac:spMk id="307" creationId="{7B42A4FB-DE00-BE79-1D01-D71989A10600}"/>
          </ac:spMkLst>
        </pc:spChg>
        <pc:spChg chg="mod">
          <ac:chgData name="Henry Jammes" userId="5f22554b-fd15-4676-8c82-dc6122af2a80" providerId="ADAL" clId="{434111D3-796B-4BB0-A370-070974EB9404}" dt="2023-11-23T18:08:43.647" v="23902" actId="207"/>
          <ac:spMkLst>
            <pc:docMk/>
            <pc:sldMk cId="2484488728" sldId="2147478639"/>
            <ac:spMk id="316" creationId="{991EF26B-418E-949F-F04F-95823A0CAFB7}"/>
          </ac:spMkLst>
        </pc:spChg>
        <pc:spChg chg="mod">
          <ac:chgData name="Henry Jammes" userId="5f22554b-fd15-4676-8c82-dc6122af2a80" providerId="ADAL" clId="{434111D3-796B-4BB0-A370-070974EB9404}" dt="2023-11-23T18:08:43.647" v="23902" actId="207"/>
          <ac:spMkLst>
            <pc:docMk/>
            <pc:sldMk cId="2484488728" sldId="2147478639"/>
            <ac:spMk id="317" creationId="{2BC183E6-1C0C-063E-50CE-E3FC6EE9F13D}"/>
          </ac:spMkLst>
        </pc:spChg>
        <pc:spChg chg="mod">
          <ac:chgData name="Henry Jammes" userId="5f22554b-fd15-4676-8c82-dc6122af2a80" providerId="ADAL" clId="{434111D3-796B-4BB0-A370-070974EB9404}" dt="2023-11-23T18:10:36.332" v="23923" actId="207"/>
          <ac:spMkLst>
            <pc:docMk/>
            <pc:sldMk cId="2484488728" sldId="2147478639"/>
            <ac:spMk id="319" creationId="{1E3AE292-61F3-9162-197D-8FA198B2C720}"/>
          </ac:spMkLst>
        </pc:spChg>
        <pc:grpChg chg="mod">
          <ac:chgData name="Henry Jammes" userId="5f22554b-fd15-4676-8c82-dc6122af2a80" providerId="ADAL" clId="{434111D3-796B-4BB0-A370-070974EB9404}" dt="2023-11-23T18:08:43.647" v="23902" actId="207"/>
          <ac:grpSpMkLst>
            <pc:docMk/>
            <pc:sldMk cId="2484488728" sldId="2147478639"/>
            <ac:grpSpMk id="288" creationId="{5A412453-18BB-49DC-0DC3-3C8668B69758}"/>
          </ac:grpSpMkLst>
        </pc:grpChg>
        <pc:graphicFrameChg chg="modGraphic">
          <ac:chgData name="Henry Jammes" userId="5f22554b-fd15-4676-8c82-dc6122af2a80" providerId="ADAL" clId="{434111D3-796B-4BB0-A370-070974EB9404}" dt="2023-11-23T18:09:00.875" v="23904" actId="207"/>
          <ac:graphicFrameMkLst>
            <pc:docMk/>
            <pc:sldMk cId="2484488728" sldId="2147478639"/>
            <ac:graphicFrameMk id="351" creationId="{20AA6B57-B346-5F61-2E29-220580C0A2A8}"/>
          </ac:graphicFrameMkLst>
        </pc:graphicFrameChg>
        <pc:picChg chg="mod">
          <ac:chgData name="Henry Jammes" userId="5f22554b-fd15-4676-8c82-dc6122af2a80" providerId="ADAL" clId="{434111D3-796B-4BB0-A370-070974EB9404}" dt="2023-11-23T18:08:43.647" v="23902" actId="207"/>
          <ac:picMkLst>
            <pc:docMk/>
            <pc:sldMk cId="2484488728" sldId="2147478639"/>
            <ac:picMk id="318" creationId="{FC2C5153-6F23-912E-2478-0CA9EB7D9AF5}"/>
          </ac:picMkLst>
        </pc:picChg>
        <pc:cxnChg chg="mod">
          <ac:chgData name="Henry Jammes" userId="5f22554b-fd15-4676-8c82-dc6122af2a80" providerId="ADAL" clId="{434111D3-796B-4BB0-A370-070974EB9404}" dt="2023-11-23T18:09:15.156" v="23908" actId="1076"/>
          <ac:cxnSpMkLst>
            <pc:docMk/>
            <pc:sldMk cId="2484488728" sldId="2147478639"/>
            <ac:cxnSpMk id="264" creationId="{F471CFA3-95D1-BA87-9AE8-C5727630ADEC}"/>
          </ac:cxnSpMkLst>
        </pc:cxnChg>
        <pc:cxnChg chg="mod ord">
          <ac:chgData name="Henry Jammes" userId="5f22554b-fd15-4676-8c82-dc6122af2a80" providerId="ADAL" clId="{434111D3-796B-4BB0-A370-070974EB9404}" dt="2023-11-23T18:10:37.078" v="23925" actId="208"/>
          <ac:cxnSpMkLst>
            <pc:docMk/>
            <pc:sldMk cId="2484488728" sldId="2147478639"/>
            <ac:cxnSpMk id="286" creationId="{A5CEA281-D6BD-A859-35A2-13976E37C5D1}"/>
          </ac:cxnSpMkLst>
        </pc:cxnChg>
      </pc:sldChg>
      <pc:sldChg chg="addSp delSp modSp mod">
        <pc:chgData name="Henry Jammes" userId="5f22554b-fd15-4676-8c82-dc6122af2a80" providerId="ADAL" clId="{434111D3-796B-4BB0-A370-070974EB9404}" dt="2023-11-23T20:45:33.858" v="24984" actId="1036"/>
        <pc:sldMkLst>
          <pc:docMk/>
          <pc:sldMk cId="4234592746" sldId="2147478640"/>
        </pc:sldMkLst>
        <pc:spChg chg="mod">
          <ac:chgData name="Henry Jammes" userId="5f22554b-fd15-4676-8c82-dc6122af2a80" providerId="ADAL" clId="{434111D3-796B-4BB0-A370-070974EB9404}" dt="2023-11-23T20:40:16.396" v="24908"/>
          <ac:spMkLst>
            <pc:docMk/>
            <pc:sldMk cId="4234592746" sldId="2147478640"/>
            <ac:spMk id="2" creationId="{06200FD3-EB50-A291-6952-748348F5754E}"/>
          </ac:spMkLst>
        </pc:spChg>
        <pc:spChg chg="topLvl">
          <ac:chgData name="Henry Jammes" userId="5f22554b-fd15-4676-8c82-dc6122af2a80" providerId="ADAL" clId="{434111D3-796B-4BB0-A370-070974EB9404}" dt="2023-11-23T20:24:08.965" v="24512" actId="165"/>
          <ac:spMkLst>
            <pc:docMk/>
            <pc:sldMk cId="4234592746" sldId="2147478640"/>
            <ac:spMk id="4" creationId="{2D3AC5BA-4B6E-CCC9-3FFF-60EBA2E197C1}"/>
          </ac:spMkLst>
        </pc:spChg>
        <pc:spChg chg="mod">
          <ac:chgData name="Henry Jammes" userId="5f22554b-fd15-4676-8c82-dc6122af2a80" providerId="ADAL" clId="{434111D3-796B-4BB0-A370-070974EB9404}" dt="2023-11-23T20:27:11.788" v="24592" actId="20577"/>
          <ac:spMkLst>
            <pc:docMk/>
            <pc:sldMk cId="4234592746" sldId="2147478640"/>
            <ac:spMk id="7" creationId="{CDFA3B16-0CF6-4342-00CD-A2121780A14D}"/>
          </ac:spMkLst>
        </pc:spChg>
        <pc:spChg chg="mod">
          <ac:chgData name="Henry Jammes" userId="5f22554b-fd15-4676-8c82-dc6122af2a80" providerId="ADAL" clId="{434111D3-796B-4BB0-A370-070974EB9404}" dt="2023-11-23T20:26:01.282" v="24549" actId="20577"/>
          <ac:spMkLst>
            <pc:docMk/>
            <pc:sldMk cId="4234592746" sldId="2147478640"/>
            <ac:spMk id="9" creationId="{E4E52AF6-6402-CF31-0165-40896BB82699}"/>
          </ac:spMkLst>
        </pc:spChg>
        <pc:spChg chg="add mod topLvl">
          <ac:chgData name="Henry Jammes" userId="5f22554b-fd15-4676-8c82-dc6122af2a80" providerId="ADAL" clId="{434111D3-796B-4BB0-A370-070974EB9404}" dt="2023-11-23T20:40:49.908" v="24910" actId="14100"/>
          <ac:spMkLst>
            <pc:docMk/>
            <pc:sldMk cId="4234592746" sldId="2147478640"/>
            <ac:spMk id="14" creationId="{CEECD8FD-436F-01A5-36D3-BEB91DA95840}"/>
          </ac:spMkLst>
        </pc:spChg>
        <pc:spChg chg="add mod topLvl">
          <ac:chgData name="Henry Jammes" userId="5f22554b-fd15-4676-8c82-dc6122af2a80" providerId="ADAL" clId="{434111D3-796B-4BB0-A370-070974EB9404}" dt="2023-11-23T20:45:24.857" v="24980" actId="1035"/>
          <ac:spMkLst>
            <pc:docMk/>
            <pc:sldMk cId="4234592746" sldId="2147478640"/>
            <ac:spMk id="16" creationId="{C922581E-9EA7-42C2-C4F9-432ACD523114}"/>
          </ac:spMkLst>
        </pc:spChg>
        <pc:spChg chg="del topLvl">
          <ac:chgData name="Henry Jammes" userId="5f22554b-fd15-4676-8c82-dc6122af2a80" providerId="ADAL" clId="{434111D3-796B-4BB0-A370-070974EB9404}" dt="2023-11-23T20:24:11.823" v="24513" actId="478"/>
          <ac:spMkLst>
            <pc:docMk/>
            <pc:sldMk cId="4234592746" sldId="2147478640"/>
            <ac:spMk id="19" creationId="{DEFAA391-3D18-D5EA-338E-83571360FB7E}"/>
          </ac:spMkLst>
        </pc:spChg>
        <pc:spChg chg="add mod topLvl">
          <ac:chgData name="Henry Jammes" userId="5f22554b-fd15-4676-8c82-dc6122af2a80" providerId="ADAL" clId="{434111D3-796B-4BB0-A370-070974EB9404}" dt="2023-11-23T20:30:39.188" v="24624" actId="403"/>
          <ac:spMkLst>
            <pc:docMk/>
            <pc:sldMk cId="4234592746" sldId="2147478640"/>
            <ac:spMk id="20" creationId="{2C27B8F2-0131-4BE2-5C02-D755FCA692A0}"/>
          </ac:spMkLst>
        </pc:spChg>
        <pc:spChg chg="add mod topLvl">
          <ac:chgData name="Henry Jammes" userId="5f22554b-fd15-4676-8c82-dc6122af2a80" providerId="ADAL" clId="{434111D3-796B-4BB0-A370-070974EB9404}" dt="2023-11-23T20:45:32.307" v="24982" actId="1036"/>
          <ac:spMkLst>
            <pc:docMk/>
            <pc:sldMk cId="4234592746" sldId="2147478640"/>
            <ac:spMk id="21" creationId="{1BA2DB91-723A-52E7-E67E-FD02731C455F}"/>
          </ac:spMkLst>
        </pc:spChg>
        <pc:spChg chg="add mod topLvl">
          <ac:chgData name="Henry Jammes" userId="5f22554b-fd15-4676-8c82-dc6122af2a80" providerId="ADAL" clId="{434111D3-796B-4BB0-A370-070974EB9404}" dt="2023-11-23T20:45:33.858" v="24984" actId="1036"/>
          <ac:spMkLst>
            <pc:docMk/>
            <pc:sldMk cId="4234592746" sldId="2147478640"/>
            <ac:spMk id="22" creationId="{FEC48620-70F9-F2F7-AB3F-9659B2BEB175}"/>
          </ac:spMkLst>
        </pc:spChg>
        <pc:spChg chg="add mod topLvl">
          <ac:chgData name="Henry Jammes" userId="5f22554b-fd15-4676-8c82-dc6122af2a80" providerId="ADAL" clId="{434111D3-796B-4BB0-A370-070974EB9404}" dt="2023-11-23T20:30:12.452" v="24620" actId="165"/>
          <ac:spMkLst>
            <pc:docMk/>
            <pc:sldMk cId="4234592746" sldId="2147478640"/>
            <ac:spMk id="23" creationId="{41EBD77B-82B3-F6CD-7F8F-E5B466F14396}"/>
          </ac:spMkLst>
        </pc:spChg>
        <pc:spChg chg="add mod topLvl">
          <ac:chgData name="Henry Jammes" userId="5f22554b-fd15-4676-8c82-dc6122af2a80" providerId="ADAL" clId="{434111D3-796B-4BB0-A370-070974EB9404}" dt="2023-11-23T20:33:01.754" v="24701" actId="1076"/>
          <ac:spMkLst>
            <pc:docMk/>
            <pc:sldMk cId="4234592746" sldId="2147478640"/>
            <ac:spMk id="24" creationId="{D8D3E2EF-2895-2F31-071C-409D3D4E2C44}"/>
          </ac:spMkLst>
        </pc:spChg>
        <pc:spChg chg="add mod topLvl">
          <ac:chgData name="Henry Jammes" userId="5f22554b-fd15-4676-8c82-dc6122af2a80" providerId="ADAL" clId="{434111D3-796B-4BB0-A370-070974EB9404}" dt="2023-11-23T20:30:12.452" v="24620" actId="165"/>
          <ac:spMkLst>
            <pc:docMk/>
            <pc:sldMk cId="4234592746" sldId="2147478640"/>
            <ac:spMk id="25" creationId="{BD6E5EBE-C3C9-63DA-02F0-8F717D889269}"/>
          </ac:spMkLst>
        </pc:spChg>
        <pc:spChg chg="add mod topLvl">
          <ac:chgData name="Henry Jammes" userId="5f22554b-fd15-4676-8c82-dc6122af2a80" providerId="ADAL" clId="{434111D3-796B-4BB0-A370-070974EB9404}" dt="2023-11-23T20:32:56.804" v="24699" actId="1076"/>
          <ac:spMkLst>
            <pc:docMk/>
            <pc:sldMk cId="4234592746" sldId="2147478640"/>
            <ac:spMk id="26" creationId="{F279F242-0F79-D38D-A05F-7CFF5C72BC10}"/>
          </ac:spMkLst>
        </pc:spChg>
        <pc:spChg chg="add mod topLvl">
          <ac:chgData name="Henry Jammes" userId="5f22554b-fd15-4676-8c82-dc6122af2a80" providerId="ADAL" clId="{434111D3-796B-4BB0-A370-070974EB9404}" dt="2023-11-23T20:32:59.046" v="24700" actId="1076"/>
          <ac:spMkLst>
            <pc:docMk/>
            <pc:sldMk cId="4234592746" sldId="2147478640"/>
            <ac:spMk id="27" creationId="{3E2A226C-176D-534E-828A-B9842CBDB029}"/>
          </ac:spMkLst>
        </pc:spChg>
        <pc:spChg chg="del topLvl">
          <ac:chgData name="Henry Jammes" userId="5f22554b-fd15-4676-8c82-dc6122af2a80" providerId="ADAL" clId="{434111D3-796B-4BB0-A370-070974EB9404}" dt="2023-11-23T20:24:11.823" v="24513" actId="478"/>
          <ac:spMkLst>
            <pc:docMk/>
            <pc:sldMk cId="4234592746" sldId="2147478640"/>
            <ac:spMk id="37" creationId="{7ADD82D0-9550-86B5-BA4B-17CEE40188E4}"/>
          </ac:spMkLst>
        </pc:spChg>
        <pc:spChg chg="del topLvl">
          <ac:chgData name="Henry Jammes" userId="5f22554b-fd15-4676-8c82-dc6122af2a80" providerId="ADAL" clId="{434111D3-796B-4BB0-A370-070974EB9404}" dt="2023-11-23T20:24:11.823" v="24513" actId="478"/>
          <ac:spMkLst>
            <pc:docMk/>
            <pc:sldMk cId="4234592746" sldId="2147478640"/>
            <ac:spMk id="38" creationId="{D462AA6A-4E24-A917-C1D6-D249B066E7E2}"/>
          </ac:spMkLst>
        </pc:spChg>
        <pc:spChg chg="del topLvl">
          <ac:chgData name="Henry Jammes" userId="5f22554b-fd15-4676-8c82-dc6122af2a80" providerId="ADAL" clId="{434111D3-796B-4BB0-A370-070974EB9404}" dt="2023-11-23T20:24:11.823" v="24513" actId="478"/>
          <ac:spMkLst>
            <pc:docMk/>
            <pc:sldMk cId="4234592746" sldId="2147478640"/>
            <ac:spMk id="39" creationId="{5FF9AC18-58A4-F48D-2B1C-E892FD5A183B}"/>
          </ac:spMkLst>
        </pc:spChg>
        <pc:spChg chg="del topLvl">
          <ac:chgData name="Henry Jammes" userId="5f22554b-fd15-4676-8c82-dc6122af2a80" providerId="ADAL" clId="{434111D3-796B-4BB0-A370-070974EB9404}" dt="2023-11-23T20:24:11.823" v="24513" actId="478"/>
          <ac:spMkLst>
            <pc:docMk/>
            <pc:sldMk cId="4234592746" sldId="2147478640"/>
            <ac:spMk id="41" creationId="{1B273232-833D-232A-B252-FA67C0C91A5B}"/>
          </ac:spMkLst>
        </pc:spChg>
        <pc:spChg chg="del topLvl">
          <ac:chgData name="Henry Jammes" userId="5f22554b-fd15-4676-8c82-dc6122af2a80" providerId="ADAL" clId="{434111D3-796B-4BB0-A370-070974EB9404}" dt="2023-11-23T20:24:11.823" v="24513" actId="478"/>
          <ac:spMkLst>
            <pc:docMk/>
            <pc:sldMk cId="4234592746" sldId="2147478640"/>
            <ac:spMk id="42" creationId="{B5314CB4-D28D-F025-D749-D4FAC06A71AE}"/>
          </ac:spMkLst>
        </pc:spChg>
        <pc:spChg chg="mod">
          <ac:chgData name="Henry Jammes" userId="5f22554b-fd15-4676-8c82-dc6122af2a80" providerId="ADAL" clId="{434111D3-796B-4BB0-A370-070974EB9404}" dt="2023-09-28T22:25:15.364" v="160" actId="20577"/>
          <ac:spMkLst>
            <pc:docMk/>
            <pc:sldMk cId="4234592746" sldId="2147478640"/>
            <ac:spMk id="54" creationId="{34CEAE48-E745-D5D1-90EF-B4125A200294}"/>
          </ac:spMkLst>
        </pc:spChg>
        <pc:spChg chg="del topLvl">
          <ac:chgData name="Henry Jammes" userId="5f22554b-fd15-4676-8c82-dc6122af2a80" providerId="ADAL" clId="{434111D3-796B-4BB0-A370-070974EB9404}" dt="2023-11-23T20:24:11.823" v="24513" actId="478"/>
          <ac:spMkLst>
            <pc:docMk/>
            <pc:sldMk cId="4234592746" sldId="2147478640"/>
            <ac:spMk id="63" creationId="{DE76C507-EAC7-7A6A-C654-00BE429C5342}"/>
          </ac:spMkLst>
        </pc:spChg>
        <pc:spChg chg="del topLvl">
          <ac:chgData name="Henry Jammes" userId="5f22554b-fd15-4676-8c82-dc6122af2a80" providerId="ADAL" clId="{434111D3-796B-4BB0-A370-070974EB9404}" dt="2023-11-23T20:24:11.823" v="24513" actId="478"/>
          <ac:spMkLst>
            <pc:docMk/>
            <pc:sldMk cId="4234592746" sldId="2147478640"/>
            <ac:spMk id="192" creationId="{1C4B2994-56CF-0E44-A2A9-E0D211C2F221}"/>
          </ac:spMkLst>
        </pc:spChg>
        <pc:spChg chg="del topLvl">
          <ac:chgData name="Henry Jammes" userId="5f22554b-fd15-4676-8c82-dc6122af2a80" providerId="ADAL" clId="{434111D3-796B-4BB0-A370-070974EB9404}" dt="2023-11-23T20:24:11.823" v="24513" actId="478"/>
          <ac:spMkLst>
            <pc:docMk/>
            <pc:sldMk cId="4234592746" sldId="2147478640"/>
            <ac:spMk id="193" creationId="{C85FC6F5-4245-CBF5-96EF-9309F28A1129}"/>
          </ac:spMkLst>
        </pc:spChg>
        <pc:spChg chg="del topLvl">
          <ac:chgData name="Henry Jammes" userId="5f22554b-fd15-4676-8c82-dc6122af2a80" providerId="ADAL" clId="{434111D3-796B-4BB0-A370-070974EB9404}" dt="2023-11-23T20:24:11.823" v="24513" actId="478"/>
          <ac:spMkLst>
            <pc:docMk/>
            <pc:sldMk cId="4234592746" sldId="2147478640"/>
            <ac:spMk id="194" creationId="{B272513A-7223-73CF-80A6-06BEA27C249C}"/>
          </ac:spMkLst>
        </pc:spChg>
        <pc:spChg chg="del topLvl">
          <ac:chgData name="Henry Jammes" userId="5f22554b-fd15-4676-8c82-dc6122af2a80" providerId="ADAL" clId="{434111D3-796B-4BB0-A370-070974EB9404}" dt="2023-11-23T20:24:11.823" v="24513" actId="478"/>
          <ac:spMkLst>
            <pc:docMk/>
            <pc:sldMk cId="4234592746" sldId="2147478640"/>
            <ac:spMk id="195" creationId="{14C94F88-05A4-50B5-78B6-2AE7D3EBB926}"/>
          </ac:spMkLst>
        </pc:spChg>
        <pc:grpChg chg="del topLvl">
          <ac:chgData name="Henry Jammes" userId="5f22554b-fd15-4676-8c82-dc6122af2a80" providerId="ADAL" clId="{434111D3-796B-4BB0-A370-070974EB9404}" dt="2023-11-23T20:24:11.823" v="24513" actId="478"/>
          <ac:grpSpMkLst>
            <pc:docMk/>
            <pc:sldMk cId="4234592746" sldId="2147478640"/>
            <ac:grpSpMk id="8" creationId="{4F6A83F6-1CBB-1DB6-721E-28C6B2841BD1}"/>
          </ac:grpSpMkLst>
        </pc:grpChg>
        <pc:grpChg chg="add del mod">
          <ac:chgData name="Henry Jammes" userId="5f22554b-fd15-4676-8c82-dc6122af2a80" providerId="ADAL" clId="{434111D3-796B-4BB0-A370-070974EB9404}" dt="2023-11-23T20:30:12.452" v="24620" actId="165"/>
          <ac:grpSpMkLst>
            <pc:docMk/>
            <pc:sldMk cId="4234592746" sldId="2147478640"/>
            <ac:grpSpMk id="31" creationId="{E96DA73A-EA61-538F-2E2B-FA782192F3C7}"/>
          </ac:grpSpMkLst>
        </pc:grpChg>
        <pc:grpChg chg="del topLvl">
          <ac:chgData name="Henry Jammes" userId="5f22554b-fd15-4676-8c82-dc6122af2a80" providerId="ADAL" clId="{434111D3-796B-4BB0-A370-070974EB9404}" dt="2023-11-23T20:24:11.823" v="24513" actId="478"/>
          <ac:grpSpMkLst>
            <pc:docMk/>
            <pc:sldMk cId="4234592746" sldId="2147478640"/>
            <ac:grpSpMk id="43" creationId="{34E3B22D-6D57-BB1C-B544-A74A04E595B7}"/>
          </ac:grpSpMkLst>
        </pc:grpChg>
        <pc:grpChg chg="del topLvl">
          <ac:chgData name="Henry Jammes" userId="5f22554b-fd15-4676-8c82-dc6122af2a80" providerId="ADAL" clId="{434111D3-796B-4BB0-A370-070974EB9404}" dt="2023-11-23T20:24:11.823" v="24513" actId="478"/>
          <ac:grpSpMkLst>
            <pc:docMk/>
            <pc:sldMk cId="4234592746" sldId="2147478640"/>
            <ac:grpSpMk id="50" creationId="{CE730A12-BD16-C18F-A61F-A112334F91D0}"/>
          </ac:grpSpMkLst>
        </pc:grpChg>
        <pc:grpChg chg="del">
          <ac:chgData name="Henry Jammes" userId="5f22554b-fd15-4676-8c82-dc6122af2a80" providerId="ADAL" clId="{434111D3-796B-4BB0-A370-070974EB9404}" dt="2023-11-23T20:24:08.965" v="24512" actId="165"/>
          <ac:grpSpMkLst>
            <pc:docMk/>
            <pc:sldMk cId="4234592746" sldId="2147478640"/>
            <ac:grpSpMk id="196" creationId="{CA9DD826-9649-EC16-787B-4C9635E83B3F}"/>
          </ac:grpSpMkLst>
        </pc:grpChg>
        <pc:picChg chg="add mod topLvl">
          <ac:chgData name="Henry Jammes" userId="5f22554b-fd15-4676-8c82-dc6122af2a80" providerId="ADAL" clId="{434111D3-796B-4BB0-A370-070974EB9404}" dt="2023-11-23T20:30:12.452" v="24620" actId="165"/>
          <ac:picMkLst>
            <pc:docMk/>
            <pc:sldMk cId="4234592746" sldId="2147478640"/>
            <ac:picMk id="3" creationId="{37B5BFBB-E072-B129-B426-A0E1BB9BEDAE}"/>
          </ac:picMkLst>
        </pc:picChg>
        <pc:picChg chg="add mod topLvl">
          <ac:chgData name="Henry Jammes" userId="5f22554b-fd15-4676-8c82-dc6122af2a80" providerId="ADAL" clId="{434111D3-796B-4BB0-A370-070974EB9404}" dt="2023-11-23T20:32:29.344" v="24691" actId="1038"/>
          <ac:picMkLst>
            <pc:docMk/>
            <pc:sldMk cId="4234592746" sldId="2147478640"/>
            <ac:picMk id="5" creationId="{7E0D535E-D161-355E-F24B-CEAD75FAC904}"/>
          </ac:picMkLst>
        </pc:picChg>
        <pc:picChg chg="add mod topLvl">
          <ac:chgData name="Henry Jammes" userId="5f22554b-fd15-4676-8c82-dc6122af2a80" providerId="ADAL" clId="{434111D3-796B-4BB0-A370-070974EB9404}" dt="2023-11-23T20:41:21.295" v="24916" actId="14100"/>
          <ac:picMkLst>
            <pc:docMk/>
            <pc:sldMk cId="4234592746" sldId="2147478640"/>
            <ac:picMk id="15" creationId="{3066FCC8-3C7A-AF0E-3A0C-5130948F9290}"/>
          </ac:picMkLst>
        </pc:picChg>
        <pc:cxnChg chg="del topLvl">
          <ac:chgData name="Henry Jammes" userId="5f22554b-fd15-4676-8c82-dc6122af2a80" providerId="ADAL" clId="{434111D3-796B-4BB0-A370-070974EB9404}" dt="2023-11-23T20:24:11.823" v="24513" actId="478"/>
          <ac:cxnSpMkLst>
            <pc:docMk/>
            <pc:sldMk cId="4234592746" sldId="2147478640"/>
            <ac:cxnSpMk id="6" creationId="{5E7CFFEC-D6D4-B313-9DAB-123C8B9A0440}"/>
          </ac:cxnSpMkLst>
        </pc:cxnChg>
        <pc:cxnChg chg="add mod topLvl">
          <ac:chgData name="Henry Jammes" userId="5f22554b-fd15-4676-8c82-dc6122af2a80" providerId="ADAL" clId="{434111D3-796B-4BB0-A370-070974EB9404}" dt="2023-11-23T20:32:50.519" v="24697" actId="1035"/>
          <ac:cxnSpMkLst>
            <pc:docMk/>
            <pc:sldMk cId="4234592746" sldId="2147478640"/>
            <ac:cxnSpMk id="28" creationId="{C27C2F66-CE81-DA99-3DEB-0983CC7E99BD}"/>
          </ac:cxnSpMkLst>
        </pc:cxnChg>
        <pc:cxnChg chg="add mod topLvl">
          <ac:chgData name="Henry Jammes" userId="5f22554b-fd15-4676-8c82-dc6122af2a80" providerId="ADAL" clId="{434111D3-796B-4BB0-A370-070974EB9404}" dt="2023-11-23T20:44:32.140" v="24971" actId="1035"/>
          <ac:cxnSpMkLst>
            <pc:docMk/>
            <pc:sldMk cId="4234592746" sldId="2147478640"/>
            <ac:cxnSpMk id="29" creationId="{5A9F0ABC-246D-2DCC-E82A-06FB688F2EE9}"/>
          </ac:cxnSpMkLst>
        </pc:cxnChg>
        <pc:cxnChg chg="add mod topLvl">
          <ac:chgData name="Henry Jammes" userId="5f22554b-fd15-4676-8c82-dc6122af2a80" providerId="ADAL" clId="{434111D3-796B-4BB0-A370-070974EB9404}" dt="2023-11-23T20:30:12.452" v="24620" actId="165"/>
          <ac:cxnSpMkLst>
            <pc:docMk/>
            <pc:sldMk cId="4234592746" sldId="2147478640"/>
            <ac:cxnSpMk id="30" creationId="{20E7803C-BF2A-3E8F-19FB-3EF3C1164FF8}"/>
          </ac:cxnSpMkLst>
        </pc:cxnChg>
        <pc:cxnChg chg="del mod topLvl">
          <ac:chgData name="Henry Jammes" userId="5f22554b-fd15-4676-8c82-dc6122af2a80" providerId="ADAL" clId="{434111D3-796B-4BB0-A370-070974EB9404}" dt="2023-11-23T20:24:11.823" v="24513" actId="478"/>
          <ac:cxnSpMkLst>
            <pc:docMk/>
            <pc:sldMk cId="4234592746" sldId="2147478640"/>
            <ac:cxnSpMk id="57" creationId="{649F45F4-228B-1C30-1E64-A3EF0E651C9F}"/>
          </ac:cxnSpMkLst>
        </pc:cxnChg>
        <pc:cxnChg chg="del topLvl">
          <ac:chgData name="Henry Jammes" userId="5f22554b-fd15-4676-8c82-dc6122af2a80" providerId="ADAL" clId="{434111D3-796B-4BB0-A370-070974EB9404}" dt="2023-11-23T20:24:11.823" v="24513" actId="478"/>
          <ac:cxnSpMkLst>
            <pc:docMk/>
            <pc:sldMk cId="4234592746" sldId="2147478640"/>
            <ac:cxnSpMk id="58" creationId="{76F7FAC8-2B2B-D231-ECFE-902E507D8170}"/>
          </ac:cxnSpMkLst>
        </pc:cxnChg>
        <pc:cxnChg chg="del topLvl">
          <ac:chgData name="Henry Jammes" userId="5f22554b-fd15-4676-8c82-dc6122af2a80" providerId="ADAL" clId="{434111D3-796B-4BB0-A370-070974EB9404}" dt="2023-11-23T20:24:11.823" v="24513" actId="478"/>
          <ac:cxnSpMkLst>
            <pc:docMk/>
            <pc:sldMk cId="4234592746" sldId="2147478640"/>
            <ac:cxnSpMk id="59" creationId="{490DC680-0F4E-2D35-B9EF-15FD8D92FAD2}"/>
          </ac:cxnSpMkLst>
        </pc:cxnChg>
        <pc:cxnChg chg="del topLvl">
          <ac:chgData name="Henry Jammes" userId="5f22554b-fd15-4676-8c82-dc6122af2a80" providerId="ADAL" clId="{434111D3-796B-4BB0-A370-070974EB9404}" dt="2023-11-23T20:24:11.823" v="24513" actId="478"/>
          <ac:cxnSpMkLst>
            <pc:docMk/>
            <pc:sldMk cId="4234592746" sldId="2147478640"/>
            <ac:cxnSpMk id="60" creationId="{F3633255-9C1F-00B2-770E-104C24D401D8}"/>
          </ac:cxnSpMkLst>
        </pc:cxnChg>
        <pc:cxnChg chg="del topLvl">
          <ac:chgData name="Henry Jammes" userId="5f22554b-fd15-4676-8c82-dc6122af2a80" providerId="ADAL" clId="{434111D3-796B-4BB0-A370-070974EB9404}" dt="2023-11-23T20:24:11.823" v="24513" actId="478"/>
          <ac:cxnSpMkLst>
            <pc:docMk/>
            <pc:sldMk cId="4234592746" sldId="2147478640"/>
            <ac:cxnSpMk id="61" creationId="{19CCDA1A-6353-0A57-7BCC-558707A7B46E}"/>
          </ac:cxnSpMkLst>
        </pc:cxnChg>
        <pc:cxnChg chg="del topLvl">
          <ac:chgData name="Henry Jammes" userId="5f22554b-fd15-4676-8c82-dc6122af2a80" providerId="ADAL" clId="{434111D3-796B-4BB0-A370-070974EB9404}" dt="2023-11-23T20:24:11.823" v="24513" actId="478"/>
          <ac:cxnSpMkLst>
            <pc:docMk/>
            <pc:sldMk cId="4234592746" sldId="2147478640"/>
            <ac:cxnSpMk id="62" creationId="{2EEEF41A-335E-5B19-470B-29F8A759E1AC}"/>
          </ac:cxnSpMkLst>
        </pc:cxnChg>
      </pc:sldChg>
      <pc:sldChg chg="modSp mod ord">
        <pc:chgData name="Henry Jammes" userId="5f22554b-fd15-4676-8c82-dc6122af2a80" providerId="ADAL" clId="{434111D3-796B-4BB0-A370-070974EB9404}" dt="2023-12-05T23:12:29.915" v="41325"/>
        <pc:sldMkLst>
          <pc:docMk/>
          <pc:sldMk cId="2546214199" sldId="2147478641"/>
        </pc:sldMkLst>
        <pc:spChg chg="mod">
          <ac:chgData name="Henry Jammes" userId="5f22554b-fd15-4676-8c82-dc6122af2a80" providerId="ADAL" clId="{434111D3-796B-4BB0-A370-070974EB9404}" dt="2023-11-14T11:51:40.655" v="22399"/>
          <ac:spMkLst>
            <pc:docMk/>
            <pc:sldMk cId="2546214199" sldId="2147478641"/>
            <ac:spMk id="6" creationId="{C3967760-9D0B-25B6-8FB9-C7F3536D29F9}"/>
          </ac:spMkLst>
        </pc:spChg>
        <pc:graphicFrameChg chg="mod modGraphic">
          <ac:chgData name="Henry Jammes" userId="5f22554b-fd15-4676-8c82-dc6122af2a80" providerId="ADAL" clId="{434111D3-796B-4BB0-A370-070974EB9404}" dt="2023-11-14T11:51:40.655" v="22399"/>
          <ac:graphicFrameMkLst>
            <pc:docMk/>
            <pc:sldMk cId="2546214199" sldId="2147478641"/>
            <ac:graphicFrameMk id="4" creationId="{882C9BB9-AC4D-4894-D1FB-709C728B32AC}"/>
          </ac:graphicFrameMkLst>
        </pc:graphicFrameChg>
      </pc:sldChg>
      <pc:sldChg chg="modSp mod addCm delCm">
        <pc:chgData name="Henry Jammes" userId="5f22554b-fd15-4676-8c82-dc6122af2a80" providerId="ADAL" clId="{434111D3-796B-4BB0-A370-070974EB9404}" dt="2023-12-05T23:14:48.596" v="41348"/>
        <pc:sldMkLst>
          <pc:docMk/>
          <pc:sldMk cId="2971486287" sldId="2147478642"/>
        </pc:sldMkLst>
        <pc:spChg chg="mod">
          <ac:chgData name="Henry Jammes" userId="5f22554b-fd15-4676-8c82-dc6122af2a80" providerId="ADAL" clId="{434111D3-796B-4BB0-A370-070974EB9404}" dt="2023-10-25T22:42:40.120" v="19132" actId="6549"/>
          <ac:spMkLst>
            <pc:docMk/>
            <pc:sldMk cId="2971486287" sldId="2147478642"/>
            <ac:spMk id="3" creationId="{77FB708B-1EC6-0043-1545-8A46233783FD}"/>
          </ac:spMkLst>
        </pc:spChg>
        <pc:spChg chg="mod">
          <ac:chgData name="Henry Jammes" userId="5f22554b-fd15-4676-8c82-dc6122af2a80" providerId="ADAL" clId="{434111D3-796B-4BB0-A370-070974EB9404}" dt="2023-12-02T02:33:17.054" v="34952" actId="20577"/>
          <ac:spMkLst>
            <pc:docMk/>
            <pc:sldMk cId="2971486287" sldId="2147478642"/>
            <ac:spMk id="5" creationId="{EBF7ED77-A742-FBCE-BD52-DC34A33041EE}"/>
          </ac:spMkLst>
        </pc:spChg>
        <pc:spChg chg="mod">
          <ac:chgData name="Henry Jammes" userId="5f22554b-fd15-4676-8c82-dc6122af2a80" providerId="ADAL" clId="{434111D3-796B-4BB0-A370-070974EB9404}" dt="2023-12-02T02:47:10.181" v="35158" actId="20577"/>
          <ac:spMkLst>
            <pc:docMk/>
            <pc:sldMk cId="2971486287" sldId="2147478642"/>
            <ac:spMk id="7" creationId="{CDFA3B16-0CF6-4342-00CD-A2121780A14D}"/>
          </ac:spMkLst>
        </pc:spChg>
        <pc:spChg chg="mod">
          <ac:chgData name="Henry Jammes" userId="5f22554b-fd15-4676-8c82-dc6122af2a80" providerId="ADAL" clId="{434111D3-796B-4BB0-A370-070974EB9404}" dt="2023-11-14T11:52:10.117" v="22401"/>
          <ac:spMkLst>
            <pc:docMk/>
            <pc:sldMk cId="2971486287" sldId="2147478642"/>
            <ac:spMk id="8" creationId="{B0F2B32F-BE63-08F9-59AD-4D818095EAFE}"/>
          </ac:spMkLst>
        </pc:spChg>
        <pc:graphicFrameChg chg="modGraphic">
          <ac:chgData name="Henry Jammes" userId="5f22554b-fd15-4676-8c82-dc6122af2a80" providerId="ADAL" clId="{434111D3-796B-4BB0-A370-070974EB9404}" dt="2023-12-02T02:32:46.227" v="34868" actId="20577"/>
          <ac:graphicFrameMkLst>
            <pc:docMk/>
            <pc:sldMk cId="2971486287" sldId="2147478642"/>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2-05T23:14:48.596" v="41348"/>
              <pc2:cmMkLst xmlns:pc2="http://schemas.microsoft.com/office/powerpoint/2019/9/main/command">
                <pc:docMk/>
                <pc:sldMk cId="2971486287" sldId="2147478642"/>
                <pc2:cmMk id="{461BD6D3-789F-4033-A5AE-82B13CAFF937}"/>
              </pc2:cmMkLst>
            </pc226:cmChg>
          </p:ext>
        </pc:extLst>
      </pc:sldChg>
      <pc:sldChg chg="modSp del mod">
        <pc:chgData name="Henry Jammes" userId="5f22554b-fd15-4676-8c82-dc6122af2a80" providerId="ADAL" clId="{434111D3-796B-4BB0-A370-070974EB9404}" dt="2023-10-25T22:45:35.270" v="19157" actId="47"/>
        <pc:sldMkLst>
          <pc:docMk/>
          <pc:sldMk cId="3351264226" sldId="2147478643"/>
        </pc:sldMkLst>
        <pc:spChg chg="mod">
          <ac:chgData name="Henry Jammes" userId="5f22554b-fd15-4676-8c82-dc6122af2a80" providerId="ADAL" clId="{434111D3-796B-4BB0-A370-070974EB9404}" dt="2023-10-25T22:42:54.673" v="19133" actId="6549"/>
          <ac:spMkLst>
            <pc:docMk/>
            <pc:sldMk cId="3351264226" sldId="2147478643"/>
            <ac:spMk id="2" creationId="{06200FD3-EB50-A291-6952-748348F5754E}"/>
          </ac:spMkLst>
        </pc:spChg>
        <pc:spChg chg="mod">
          <ac:chgData name="Henry Jammes" userId="5f22554b-fd15-4676-8c82-dc6122af2a80" providerId="ADAL" clId="{434111D3-796B-4BB0-A370-070974EB9404}" dt="2023-10-25T22:42:58.220" v="19136" actId="6549"/>
          <ac:spMkLst>
            <pc:docMk/>
            <pc:sldMk cId="3351264226" sldId="2147478643"/>
            <ac:spMk id="3" creationId="{77FB708B-1EC6-0043-1545-8A46233783FD}"/>
          </ac:spMkLst>
        </pc:spChg>
        <pc:graphicFrameChg chg="modGraphic">
          <ac:chgData name="Henry Jammes" userId="5f22554b-fd15-4676-8c82-dc6122af2a80" providerId="ADAL" clId="{434111D3-796B-4BB0-A370-070974EB9404}" dt="2023-10-25T22:32:27.561" v="18462" actId="6549"/>
          <ac:graphicFrameMkLst>
            <pc:docMk/>
            <pc:sldMk cId="3351264226" sldId="2147478643"/>
            <ac:graphicFrameMk id="4" creationId="{882C9BB9-AC4D-4894-D1FB-709C728B32AC}"/>
          </ac:graphicFrameMkLst>
        </pc:graphicFrameChg>
      </pc:sldChg>
      <pc:sldChg chg="modSp mod">
        <pc:chgData name="Henry Jammes" userId="5f22554b-fd15-4676-8c82-dc6122af2a80" providerId="ADAL" clId="{434111D3-796B-4BB0-A370-070974EB9404}" dt="2023-12-02T02:49:19.238" v="35382" actId="108"/>
        <pc:sldMkLst>
          <pc:docMk/>
          <pc:sldMk cId="3997061785" sldId="2147478645"/>
        </pc:sldMkLst>
        <pc:spChg chg="mod">
          <ac:chgData name="Henry Jammes" userId="5f22554b-fd15-4676-8c82-dc6122af2a80" providerId="ADAL" clId="{434111D3-796B-4BB0-A370-070974EB9404}" dt="2023-10-25T22:48:02.646" v="19594" actId="20577"/>
          <ac:spMkLst>
            <pc:docMk/>
            <pc:sldMk cId="3997061785" sldId="2147478645"/>
            <ac:spMk id="2" creationId="{06200FD3-EB50-A291-6952-748348F5754E}"/>
          </ac:spMkLst>
        </pc:spChg>
        <pc:spChg chg="mod">
          <ac:chgData name="Henry Jammes" userId="5f22554b-fd15-4676-8c82-dc6122af2a80" providerId="ADAL" clId="{434111D3-796B-4BB0-A370-070974EB9404}" dt="2023-11-14T11:52:10.117" v="22401"/>
          <ac:spMkLst>
            <pc:docMk/>
            <pc:sldMk cId="3997061785" sldId="2147478645"/>
            <ac:spMk id="5" creationId="{EBF7ED77-A742-FBCE-BD52-DC34A33041EE}"/>
          </ac:spMkLst>
        </pc:spChg>
        <pc:spChg chg="mod">
          <ac:chgData name="Henry Jammes" userId="5f22554b-fd15-4676-8c82-dc6122af2a80" providerId="ADAL" clId="{434111D3-796B-4BB0-A370-070974EB9404}" dt="2023-12-02T02:49:19.238" v="35382" actId="108"/>
          <ac:spMkLst>
            <pc:docMk/>
            <pc:sldMk cId="3997061785" sldId="2147478645"/>
            <ac:spMk id="7" creationId="{CDFA3B16-0CF6-4342-00CD-A2121780A14D}"/>
          </ac:spMkLst>
        </pc:spChg>
        <pc:graphicFrameChg chg="modGraphic">
          <ac:chgData name="Henry Jammes" userId="5f22554b-fd15-4676-8c82-dc6122af2a80" providerId="ADAL" clId="{434111D3-796B-4BB0-A370-070974EB9404}" dt="2023-10-25T22:48:16.099" v="19617" actId="20577"/>
          <ac:graphicFrameMkLst>
            <pc:docMk/>
            <pc:sldMk cId="3997061785" sldId="2147478645"/>
            <ac:graphicFrameMk id="4" creationId="{882C9BB9-AC4D-4894-D1FB-709C728B32AC}"/>
          </ac:graphicFrameMkLst>
        </pc:graphicFrameChg>
      </pc:sldChg>
      <pc:sldChg chg="modSp mod">
        <pc:chgData name="Henry Jammes" userId="5f22554b-fd15-4676-8c82-dc6122af2a80" providerId="ADAL" clId="{434111D3-796B-4BB0-A370-070974EB9404}" dt="2023-12-02T02:56:21.240" v="35425"/>
        <pc:sldMkLst>
          <pc:docMk/>
          <pc:sldMk cId="3338834451" sldId="2147478646"/>
        </pc:sldMkLst>
        <pc:spChg chg="mod">
          <ac:chgData name="Henry Jammes" userId="5f22554b-fd15-4676-8c82-dc6122af2a80" providerId="ADAL" clId="{434111D3-796B-4BB0-A370-070974EB9404}" dt="2023-12-02T02:56:21.240" v="35425"/>
          <ac:spMkLst>
            <pc:docMk/>
            <pc:sldMk cId="3338834451" sldId="2147478646"/>
            <ac:spMk id="9" creationId="{7F8BF2DF-4094-51B9-7726-7AB8C7666D3E}"/>
          </ac:spMkLst>
        </pc:spChg>
        <pc:graphicFrameChg chg="mod">
          <ac:chgData name="Henry Jammes" userId="5f22554b-fd15-4676-8c82-dc6122af2a80" providerId="ADAL" clId="{434111D3-796B-4BB0-A370-070974EB9404}" dt="2023-12-02T02:56:21.240" v="35425"/>
          <ac:graphicFrameMkLst>
            <pc:docMk/>
            <pc:sldMk cId="3338834451" sldId="2147478646"/>
            <ac:graphicFrameMk id="10" creationId="{7347487E-6584-92F3-F5B3-09D92B6C70A1}"/>
          </ac:graphicFrameMkLst>
        </pc:graphicFrameChg>
      </pc:sldChg>
      <pc:sldChg chg="modSp mod">
        <pc:chgData name="Henry Jammes" userId="5f22554b-fd15-4676-8c82-dc6122af2a80" providerId="ADAL" clId="{434111D3-796B-4BB0-A370-070974EB9404}" dt="2023-11-14T11:52:10.117" v="22401"/>
        <pc:sldMkLst>
          <pc:docMk/>
          <pc:sldMk cId="4004410795" sldId="2147478647"/>
        </pc:sldMkLst>
        <pc:spChg chg="mod">
          <ac:chgData name="Henry Jammes" userId="5f22554b-fd15-4676-8c82-dc6122af2a80" providerId="ADAL" clId="{434111D3-796B-4BB0-A370-070974EB9404}" dt="2023-10-25T22:52:23.497" v="19923" actId="20577"/>
          <ac:spMkLst>
            <pc:docMk/>
            <pc:sldMk cId="4004410795" sldId="2147478647"/>
            <ac:spMk id="2" creationId="{06200FD3-EB50-A291-6952-748348F5754E}"/>
          </ac:spMkLst>
        </pc:spChg>
        <pc:spChg chg="mod">
          <ac:chgData name="Henry Jammes" userId="5f22554b-fd15-4676-8c82-dc6122af2a80" providerId="ADAL" clId="{434111D3-796B-4BB0-A370-070974EB9404}" dt="2023-11-14T11:51:40.655" v="22399"/>
          <ac:spMkLst>
            <pc:docMk/>
            <pc:sldMk cId="4004410795" sldId="2147478647"/>
            <ac:spMk id="3" creationId="{77FB708B-1EC6-0043-1545-8A46233783FD}"/>
          </ac:spMkLst>
        </pc:spChg>
        <pc:spChg chg="mod">
          <ac:chgData name="Henry Jammes" userId="5f22554b-fd15-4676-8c82-dc6122af2a80" providerId="ADAL" clId="{434111D3-796B-4BB0-A370-070974EB9404}" dt="2023-11-14T11:52:10.117" v="22401"/>
          <ac:spMkLst>
            <pc:docMk/>
            <pc:sldMk cId="4004410795" sldId="2147478647"/>
            <ac:spMk id="7" creationId="{CDFA3B16-0CF6-4342-00CD-A2121780A14D}"/>
          </ac:spMkLst>
        </pc:spChg>
        <pc:graphicFrameChg chg="modGraphic">
          <ac:chgData name="Henry Jammes" userId="5f22554b-fd15-4676-8c82-dc6122af2a80" providerId="ADAL" clId="{434111D3-796B-4BB0-A370-070974EB9404}" dt="2023-10-25T22:51:56.828" v="19901" actId="20577"/>
          <ac:graphicFrameMkLst>
            <pc:docMk/>
            <pc:sldMk cId="4004410795" sldId="2147478647"/>
            <ac:graphicFrameMk id="4" creationId="{882C9BB9-AC4D-4894-D1FB-709C728B32AC}"/>
          </ac:graphicFrameMkLst>
        </pc:graphicFrameChg>
      </pc:sldChg>
      <pc:sldChg chg="modSp mod">
        <pc:chgData name="Henry Jammes" userId="5f22554b-fd15-4676-8c82-dc6122af2a80" providerId="ADAL" clId="{434111D3-796B-4BB0-A370-070974EB9404}" dt="2023-12-02T03:02:30.092" v="35540" actId="20577"/>
        <pc:sldMkLst>
          <pc:docMk/>
          <pc:sldMk cId="1845793070" sldId="2147478648"/>
        </pc:sldMkLst>
        <pc:spChg chg="mod">
          <ac:chgData name="Henry Jammes" userId="5f22554b-fd15-4676-8c82-dc6122af2a80" providerId="ADAL" clId="{434111D3-796B-4BB0-A370-070974EB9404}" dt="2023-11-14T11:52:10.117" v="22401"/>
          <ac:spMkLst>
            <pc:docMk/>
            <pc:sldMk cId="1845793070" sldId="2147478648"/>
            <ac:spMk id="5" creationId="{EBF7ED77-A742-FBCE-BD52-DC34A33041EE}"/>
          </ac:spMkLst>
        </pc:spChg>
        <pc:spChg chg="mod">
          <ac:chgData name="Henry Jammes" userId="5f22554b-fd15-4676-8c82-dc6122af2a80" providerId="ADAL" clId="{434111D3-796B-4BB0-A370-070974EB9404}" dt="2023-12-02T03:02:30.092" v="35540" actId="20577"/>
          <ac:spMkLst>
            <pc:docMk/>
            <pc:sldMk cId="1845793070" sldId="2147478648"/>
            <ac:spMk id="6" creationId="{C3967760-9D0B-25B6-8FB9-C7F3536D29F9}"/>
          </ac:spMkLst>
        </pc:spChg>
        <pc:spChg chg="mod">
          <ac:chgData name="Henry Jammes" userId="5f22554b-fd15-4676-8c82-dc6122af2a80" providerId="ADAL" clId="{434111D3-796B-4BB0-A370-070974EB9404}" dt="2023-12-02T03:02:18.486" v="35537" actId="20577"/>
          <ac:spMkLst>
            <pc:docMk/>
            <pc:sldMk cId="1845793070" sldId="2147478648"/>
            <ac:spMk id="7" creationId="{CDFA3B16-0CF6-4342-00CD-A2121780A14D}"/>
          </ac:spMkLst>
        </pc:spChg>
        <pc:spChg chg="mod">
          <ac:chgData name="Henry Jammes" userId="5f22554b-fd15-4676-8c82-dc6122af2a80" providerId="ADAL" clId="{434111D3-796B-4BB0-A370-070974EB9404}" dt="2023-11-14T11:52:10.117" v="22401"/>
          <ac:spMkLst>
            <pc:docMk/>
            <pc:sldMk cId="1845793070" sldId="2147478648"/>
            <ac:spMk id="8" creationId="{B0F2B32F-BE63-08F9-59AD-4D818095EAFE}"/>
          </ac:spMkLst>
        </pc:spChg>
        <pc:graphicFrameChg chg="mod modGraphic">
          <ac:chgData name="Henry Jammes" userId="5f22554b-fd15-4676-8c82-dc6122af2a80" providerId="ADAL" clId="{434111D3-796B-4BB0-A370-070974EB9404}" dt="2023-11-14T19:18:39.004" v="23846" actId="6549"/>
          <ac:graphicFrameMkLst>
            <pc:docMk/>
            <pc:sldMk cId="1845793070" sldId="2147478648"/>
            <ac:graphicFrameMk id="4" creationId="{882C9BB9-AC4D-4894-D1FB-709C728B32AC}"/>
          </ac:graphicFrameMkLst>
        </pc:graphicFrameChg>
      </pc:sldChg>
      <pc:sldChg chg="addSp delSp modSp del mod">
        <pc:chgData name="Henry Jammes" userId="5f22554b-fd15-4676-8c82-dc6122af2a80" providerId="ADAL" clId="{434111D3-796B-4BB0-A370-070974EB9404}" dt="2023-09-28T23:23:19.626" v="2454" actId="47"/>
        <pc:sldMkLst>
          <pc:docMk/>
          <pc:sldMk cId="3750307464" sldId="2147478649"/>
        </pc:sldMkLst>
        <pc:spChg chg="mod">
          <ac:chgData name="Henry Jammes" userId="5f22554b-fd15-4676-8c82-dc6122af2a80" providerId="ADAL" clId="{434111D3-796B-4BB0-A370-070974EB9404}" dt="2023-09-28T22:42:10.938" v="693" actId="6549"/>
          <ac:spMkLst>
            <pc:docMk/>
            <pc:sldMk cId="3750307464" sldId="2147478649"/>
            <ac:spMk id="7" creationId="{CDFA3B16-0CF6-4342-00CD-A2121780A14D}"/>
          </ac:spMkLst>
        </pc:spChg>
        <pc:spChg chg="add del mod">
          <ac:chgData name="Henry Jammes" userId="5f22554b-fd15-4676-8c82-dc6122af2a80" providerId="ADAL" clId="{434111D3-796B-4BB0-A370-070974EB9404}" dt="2023-09-28T22:42:30.048" v="695"/>
          <ac:spMkLst>
            <pc:docMk/>
            <pc:sldMk cId="3750307464" sldId="2147478649"/>
            <ac:spMk id="10" creationId="{60042DCC-B99A-B5F3-B55D-D07B5F9B14DE}"/>
          </ac:spMkLst>
        </pc:spChg>
        <pc:graphicFrameChg chg="mod">
          <ac:chgData name="Henry Jammes" userId="5f22554b-fd15-4676-8c82-dc6122af2a80" providerId="ADAL" clId="{434111D3-796B-4BB0-A370-070974EB9404}" dt="2023-09-28T22:42:38.965" v="699"/>
          <ac:graphicFrameMkLst>
            <pc:docMk/>
            <pc:sldMk cId="3750307464" sldId="2147478649"/>
            <ac:graphicFrameMk id="4" creationId="{882C9BB9-AC4D-4894-D1FB-709C728B32AC}"/>
          </ac:graphicFrameMkLst>
        </pc:graphicFrameChg>
        <pc:graphicFrameChg chg="add del mod">
          <ac:chgData name="Henry Jammes" userId="5f22554b-fd15-4676-8c82-dc6122af2a80" providerId="ADAL" clId="{434111D3-796B-4BB0-A370-070974EB9404}" dt="2023-09-28T22:42:30.048" v="695"/>
          <ac:graphicFrameMkLst>
            <pc:docMk/>
            <pc:sldMk cId="3750307464" sldId="2147478649"/>
            <ac:graphicFrameMk id="9" creationId="{4C7119C1-AE4E-21A4-E4C5-7988D4BD8DBD}"/>
          </ac:graphicFrameMkLst>
        </pc:graphicFrameChg>
      </pc:sldChg>
      <pc:sldChg chg="addSp delSp modSp mod delCm modCm">
        <pc:chgData name="Henry Jammes" userId="5f22554b-fd15-4676-8c82-dc6122af2a80" providerId="ADAL" clId="{434111D3-796B-4BB0-A370-070974EB9404}" dt="2023-12-04T13:30:08.610" v="36067" actId="33524"/>
        <pc:sldMkLst>
          <pc:docMk/>
          <pc:sldMk cId="2620172218" sldId="2147478650"/>
        </pc:sldMkLst>
        <pc:spChg chg="mod">
          <ac:chgData name="Henry Jammes" userId="5f22554b-fd15-4676-8c82-dc6122af2a80" providerId="ADAL" clId="{434111D3-796B-4BB0-A370-070974EB9404}" dt="2023-11-14T11:51:05.425" v="22398"/>
          <ac:spMkLst>
            <pc:docMk/>
            <pc:sldMk cId="2620172218" sldId="2147478650"/>
            <ac:spMk id="3" creationId="{77FB708B-1EC6-0043-1545-8A46233783FD}"/>
          </ac:spMkLst>
        </pc:spChg>
        <pc:spChg chg="mod">
          <ac:chgData name="Henry Jammes" userId="5f22554b-fd15-4676-8c82-dc6122af2a80" providerId="ADAL" clId="{434111D3-796B-4BB0-A370-070974EB9404}" dt="2023-12-02T02:11:17.803" v="34647"/>
          <ac:spMkLst>
            <pc:docMk/>
            <pc:sldMk cId="2620172218" sldId="2147478650"/>
            <ac:spMk id="5" creationId="{EBF7ED77-A742-FBCE-BD52-DC34A33041EE}"/>
          </ac:spMkLst>
        </pc:spChg>
        <pc:spChg chg="mod">
          <ac:chgData name="Henry Jammes" userId="5f22554b-fd15-4676-8c82-dc6122af2a80" providerId="ADAL" clId="{434111D3-796B-4BB0-A370-070974EB9404}" dt="2023-09-28T23:19:47.481" v="2448" actId="5793"/>
          <ac:spMkLst>
            <pc:docMk/>
            <pc:sldMk cId="2620172218" sldId="2147478650"/>
            <ac:spMk id="6" creationId="{C3967760-9D0B-25B6-8FB9-C7F3536D29F9}"/>
          </ac:spMkLst>
        </pc:spChg>
        <pc:spChg chg="mod">
          <ac:chgData name="Henry Jammes" userId="5f22554b-fd15-4676-8c82-dc6122af2a80" providerId="ADAL" clId="{434111D3-796B-4BB0-A370-070974EB9404}" dt="2023-12-02T02:11:17.803" v="34647"/>
          <ac:spMkLst>
            <pc:docMk/>
            <pc:sldMk cId="2620172218" sldId="2147478650"/>
            <ac:spMk id="7" creationId="{CDFA3B16-0CF6-4342-00CD-A2121780A14D}"/>
          </ac:spMkLst>
        </pc:spChg>
        <pc:spChg chg="add del mod">
          <ac:chgData name="Henry Jammes" userId="5f22554b-fd15-4676-8c82-dc6122af2a80" providerId="ADAL" clId="{434111D3-796B-4BB0-A370-070974EB9404}" dt="2023-12-04T13:30:08.610" v="36067" actId="33524"/>
          <ac:spMkLst>
            <pc:docMk/>
            <pc:sldMk cId="2620172218" sldId="2147478650"/>
            <ac:spMk id="8" creationId="{B0F2B32F-BE63-08F9-59AD-4D818095EAFE}"/>
          </ac:spMkLst>
        </pc:spChg>
        <pc:graphicFrameChg chg="mod modGraphic">
          <ac:chgData name="Henry Jammes" userId="5f22554b-fd15-4676-8c82-dc6122af2a80" providerId="ADAL" clId="{434111D3-796B-4BB0-A370-070974EB9404}" dt="2023-12-02T02:11:17.803" v="34647"/>
          <ac:graphicFrameMkLst>
            <pc:docMk/>
            <pc:sldMk cId="2620172218" sldId="2147478650"/>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21:10.551" v="22337"/>
              <pc2:cmMkLst xmlns:pc2="http://schemas.microsoft.com/office/powerpoint/2019/9/main/command">
                <pc:docMk/>
                <pc:sldMk cId="2620172218" sldId="2147478650"/>
                <pc2:cmMk id="{5777F929-4D1F-44F7-A171-C3E05C60EF3B}"/>
              </pc2:cmMkLst>
            </pc226:cmChg>
            <pc226:cmChg xmlns:pc226="http://schemas.microsoft.com/office/powerpoint/2022/06/main/command" chg="del mod modRxn">
              <pc226:chgData name="Henry Jammes" userId="5f22554b-fd15-4676-8c82-dc6122af2a80" providerId="ADAL" clId="{434111D3-796B-4BB0-A370-070974EB9404}" dt="2023-10-25T23:21:09.976" v="22336"/>
              <pc2:cmMkLst xmlns:pc2="http://schemas.microsoft.com/office/powerpoint/2019/9/main/command">
                <pc:docMk/>
                <pc:sldMk cId="2620172218" sldId="2147478650"/>
                <pc2:cmMk id="{37D4A8D2-0A6C-437F-BBAE-8DFCED1715A4}"/>
              </pc2:cmMkLst>
            </pc226:cmChg>
          </p:ext>
        </pc:extLst>
      </pc:sldChg>
      <pc:sldChg chg="modSp">
        <pc:chgData name="Henry Jammes" userId="5f22554b-fd15-4676-8c82-dc6122af2a80" providerId="ADAL" clId="{434111D3-796B-4BB0-A370-070974EB9404}" dt="2023-12-02T02:11:17.803" v="34647"/>
        <pc:sldMkLst>
          <pc:docMk/>
          <pc:sldMk cId="4217083223" sldId="2147478651"/>
        </pc:sldMkLst>
        <pc:spChg chg="mod">
          <ac:chgData name="Henry Jammes" userId="5f22554b-fd15-4676-8c82-dc6122af2a80" providerId="ADAL" clId="{434111D3-796B-4BB0-A370-070974EB9404}" dt="2023-12-02T02:11:17.803" v="34647"/>
          <ac:spMkLst>
            <pc:docMk/>
            <pc:sldMk cId="4217083223" sldId="2147478651"/>
            <ac:spMk id="7" creationId="{CDFA3B16-0CF6-4342-00CD-A2121780A14D}"/>
          </ac:spMkLst>
        </pc:spChg>
        <pc:spChg chg="mod">
          <ac:chgData name="Henry Jammes" userId="5f22554b-fd15-4676-8c82-dc6122af2a80" providerId="ADAL" clId="{434111D3-796B-4BB0-A370-070974EB9404}" dt="2023-11-14T11:51:40.655" v="22399"/>
          <ac:spMkLst>
            <pc:docMk/>
            <pc:sldMk cId="4217083223" sldId="2147478651"/>
            <ac:spMk id="9" creationId="{E4E52AF6-6402-CF31-0165-40896BB82699}"/>
          </ac:spMkLst>
        </pc:spChg>
      </pc:sldChg>
      <pc:sldChg chg="modSp mod delCm">
        <pc:chgData name="Henry Jammes" userId="5f22554b-fd15-4676-8c82-dc6122af2a80" providerId="ADAL" clId="{434111D3-796B-4BB0-A370-070974EB9404}" dt="2023-12-02T02:53:08.376" v="35391"/>
        <pc:sldMkLst>
          <pc:docMk/>
          <pc:sldMk cId="3403173400" sldId="2147478652"/>
        </pc:sldMkLst>
        <pc:spChg chg="mod">
          <ac:chgData name="Henry Jammes" userId="5f22554b-fd15-4676-8c82-dc6122af2a80" providerId="ADAL" clId="{434111D3-796B-4BB0-A370-070974EB9404}" dt="2023-12-02T02:53:08.376" v="35391"/>
          <ac:spMkLst>
            <pc:docMk/>
            <pc:sldMk cId="3403173400" sldId="2147478652"/>
            <ac:spMk id="7" creationId="{CDFA3B16-0CF6-4342-00CD-A2121780A14D}"/>
          </ac:spMkLst>
        </pc:spChg>
        <pc:spChg chg="mod">
          <ac:chgData name="Henry Jammes" userId="5f22554b-fd15-4676-8c82-dc6122af2a80" providerId="ADAL" clId="{434111D3-796B-4BB0-A370-070974EB9404}" dt="2023-11-14T11:51:40.655" v="22399"/>
          <ac:spMkLst>
            <pc:docMk/>
            <pc:sldMk cId="3403173400" sldId="2147478652"/>
            <ac:spMk id="9" creationId="{E4E52AF6-6402-CF31-0165-40896BB82699}"/>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52:43.027" v="19924"/>
              <pc2:cmMkLst xmlns:pc2="http://schemas.microsoft.com/office/powerpoint/2019/9/main/command">
                <pc:docMk/>
                <pc:sldMk cId="3403173400" sldId="2147478652"/>
                <pc2:cmMk id="{8531EA23-BD7B-4472-A862-2505F76D5673}"/>
              </pc2:cmMkLst>
            </pc226:cmChg>
          </p:ext>
        </pc:extLst>
      </pc:sldChg>
      <pc:sldChg chg="modSp mod">
        <pc:chgData name="Henry Jammes" userId="5f22554b-fd15-4676-8c82-dc6122af2a80" providerId="ADAL" clId="{434111D3-796B-4BB0-A370-070974EB9404}" dt="2023-12-02T02:56:21.240" v="35425"/>
        <pc:sldMkLst>
          <pc:docMk/>
          <pc:sldMk cId="749234232" sldId="2147478653"/>
        </pc:sldMkLst>
        <pc:spChg chg="mod">
          <ac:chgData name="Henry Jammes" userId="5f22554b-fd15-4676-8c82-dc6122af2a80" providerId="ADAL" clId="{434111D3-796B-4BB0-A370-070974EB9404}" dt="2023-12-02T02:56:21.240" v="35425"/>
          <ac:spMkLst>
            <pc:docMk/>
            <pc:sldMk cId="749234232" sldId="2147478653"/>
            <ac:spMk id="9" creationId="{7F8BF2DF-4094-51B9-7726-7AB8C7666D3E}"/>
          </ac:spMkLst>
        </pc:spChg>
        <pc:graphicFrameChg chg="modGraphic">
          <ac:chgData name="Henry Jammes" userId="5f22554b-fd15-4676-8c82-dc6122af2a80" providerId="ADAL" clId="{434111D3-796B-4BB0-A370-070974EB9404}" dt="2023-09-29T20:42:01.823" v="12544" actId="121"/>
          <ac:graphicFrameMkLst>
            <pc:docMk/>
            <pc:sldMk cId="749234232" sldId="2147478653"/>
            <ac:graphicFrameMk id="7" creationId="{FEA0FEC7-759A-024B-14A0-1CF3CDC0CD13}"/>
          </ac:graphicFrameMkLst>
        </pc:graphicFrameChg>
        <pc:graphicFrameChg chg="mod modGraphic">
          <ac:chgData name="Henry Jammes" userId="5f22554b-fd15-4676-8c82-dc6122af2a80" providerId="ADAL" clId="{434111D3-796B-4BB0-A370-070974EB9404}" dt="2023-11-14T11:52:10.117" v="22401"/>
          <ac:graphicFrameMkLst>
            <pc:docMk/>
            <pc:sldMk cId="749234232" sldId="2147478653"/>
            <ac:graphicFrameMk id="10" creationId="{7347487E-6584-92F3-F5B3-09D92B6C70A1}"/>
          </ac:graphicFrameMkLst>
        </pc:graphicFrameChg>
      </pc:sldChg>
      <pc:sldChg chg="modSp mod">
        <pc:chgData name="Henry Jammes" userId="5f22554b-fd15-4676-8c82-dc6122af2a80" providerId="ADAL" clId="{434111D3-796B-4BB0-A370-070974EB9404}" dt="2023-12-02T02:56:46.648" v="35434"/>
        <pc:sldMkLst>
          <pc:docMk/>
          <pc:sldMk cId="2411527252" sldId="2147478654"/>
        </pc:sldMkLst>
        <pc:spChg chg="mod">
          <ac:chgData name="Henry Jammes" userId="5f22554b-fd15-4676-8c82-dc6122af2a80" providerId="ADAL" clId="{434111D3-796B-4BB0-A370-070974EB9404}" dt="2023-11-14T11:51:40.655" v="22399"/>
          <ac:spMkLst>
            <pc:docMk/>
            <pc:sldMk cId="2411527252" sldId="2147478654"/>
            <ac:spMk id="3" creationId="{77FB708B-1EC6-0043-1545-8A46233783FD}"/>
          </ac:spMkLst>
        </pc:spChg>
        <pc:spChg chg="mod">
          <ac:chgData name="Henry Jammes" userId="5f22554b-fd15-4676-8c82-dc6122af2a80" providerId="ADAL" clId="{434111D3-796B-4BB0-A370-070974EB9404}" dt="2023-12-02T02:56:01.001" v="35424" actId="20577"/>
          <ac:spMkLst>
            <pc:docMk/>
            <pc:sldMk cId="2411527252" sldId="2147478654"/>
            <ac:spMk id="7" creationId="{CDFA3B16-0CF6-4342-00CD-A2121780A14D}"/>
          </ac:spMkLst>
        </pc:spChg>
        <pc:graphicFrameChg chg="mod modGraphic">
          <ac:chgData name="Henry Jammes" userId="5f22554b-fd15-4676-8c82-dc6122af2a80" providerId="ADAL" clId="{434111D3-796B-4BB0-A370-070974EB9404}" dt="2023-12-02T02:56:46.648" v="35434"/>
          <ac:graphicFrameMkLst>
            <pc:docMk/>
            <pc:sldMk cId="2411527252" sldId="2147478654"/>
            <ac:graphicFrameMk id="10" creationId="{2EB8D649-E24F-A2F0-C15B-C0C16FB34FA7}"/>
          </ac:graphicFrameMkLst>
        </pc:graphicFrameChg>
      </pc:sldChg>
      <pc:sldChg chg="modSp mod">
        <pc:chgData name="Henry Jammes" userId="5f22554b-fd15-4676-8c82-dc6122af2a80" providerId="ADAL" clId="{434111D3-796B-4BB0-A370-070974EB9404}" dt="2023-12-02T02:11:17.803" v="34647"/>
        <pc:sldMkLst>
          <pc:docMk/>
          <pc:sldMk cId="4244811492" sldId="2147478655"/>
        </pc:sldMkLst>
        <pc:spChg chg="mod">
          <ac:chgData name="Henry Jammes" userId="5f22554b-fd15-4676-8c82-dc6122af2a80" providerId="ADAL" clId="{434111D3-796B-4BB0-A370-070974EB9404}" dt="2023-11-14T11:52:10.117" v="22401"/>
          <ac:spMkLst>
            <pc:docMk/>
            <pc:sldMk cId="4244811492" sldId="2147478655"/>
            <ac:spMk id="3" creationId="{77FB708B-1EC6-0043-1545-8A46233783FD}"/>
          </ac:spMkLst>
        </pc:spChg>
        <pc:spChg chg="mod">
          <ac:chgData name="Henry Jammes" userId="5f22554b-fd15-4676-8c82-dc6122af2a80" providerId="ADAL" clId="{434111D3-796B-4BB0-A370-070974EB9404}" dt="2023-12-02T02:11:17.803" v="34647"/>
          <ac:spMkLst>
            <pc:docMk/>
            <pc:sldMk cId="4244811492" sldId="2147478655"/>
            <ac:spMk id="7" creationId="{CDFA3B16-0CF6-4342-00CD-A2121780A14D}"/>
          </ac:spMkLst>
        </pc:spChg>
        <pc:graphicFrameChg chg="modGraphic">
          <ac:chgData name="Henry Jammes" userId="5f22554b-fd15-4676-8c82-dc6122af2a80" providerId="ADAL" clId="{434111D3-796B-4BB0-A370-070974EB9404}" dt="2023-10-25T22:53:50.500" v="19926" actId="6549"/>
          <ac:graphicFrameMkLst>
            <pc:docMk/>
            <pc:sldMk cId="4244811492" sldId="2147478655"/>
            <ac:graphicFrameMk id="4" creationId="{882C9BB9-AC4D-4894-D1FB-709C728B32AC}"/>
          </ac:graphicFrameMkLst>
        </pc:graphicFrameChg>
      </pc:sldChg>
      <pc:sldChg chg="addSp delSp modSp mod ord">
        <pc:chgData name="Henry Jammes" userId="5f22554b-fd15-4676-8c82-dc6122af2a80" providerId="ADAL" clId="{434111D3-796B-4BB0-A370-070974EB9404}" dt="2023-12-05T23:15:17.734" v="41374" actId="20577"/>
        <pc:sldMkLst>
          <pc:docMk/>
          <pc:sldMk cId="4169449091" sldId="2147478657"/>
        </pc:sldMkLst>
        <pc:spChg chg="mod">
          <ac:chgData name="Henry Jammes" userId="5f22554b-fd15-4676-8c82-dc6122af2a80" providerId="ADAL" clId="{434111D3-796B-4BB0-A370-070974EB9404}" dt="2023-09-28T23:31:36.515" v="2502" actId="20577"/>
          <ac:spMkLst>
            <pc:docMk/>
            <pc:sldMk cId="4169449091" sldId="2147478657"/>
            <ac:spMk id="2" creationId="{06200FD3-EB50-A291-6952-748348F5754E}"/>
          </ac:spMkLst>
        </pc:spChg>
        <pc:spChg chg="add del mod">
          <ac:chgData name="Henry Jammes" userId="5f22554b-fd15-4676-8c82-dc6122af2a80" providerId="ADAL" clId="{434111D3-796B-4BB0-A370-070974EB9404}" dt="2023-12-04T20:52:34.080" v="40206" actId="20577"/>
          <ac:spMkLst>
            <pc:docMk/>
            <pc:sldMk cId="4169449091" sldId="2147478657"/>
            <ac:spMk id="5" creationId="{EBF7ED77-A742-FBCE-BD52-DC34A33041EE}"/>
          </ac:spMkLst>
        </pc:spChg>
        <pc:spChg chg="mod">
          <ac:chgData name="Henry Jammes" userId="5f22554b-fd15-4676-8c82-dc6122af2a80" providerId="ADAL" clId="{434111D3-796B-4BB0-A370-070974EB9404}" dt="2023-12-04T20:50:55.538" v="39887"/>
          <ac:spMkLst>
            <pc:docMk/>
            <pc:sldMk cId="4169449091" sldId="2147478657"/>
            <ac:spMk id="6" creationId="{C3967760-9D0B-25B6-8FB9-C7F3536D29F9}"/>
          </ac:spMkLst>
        </pc:spChg>
        <pc:spChg chg="mod">
          <ac:chgData name="Henry Jammes" userId="5f22554b-fd15-4676-8c82-dc6122af2a80" providerId="ADAL" clId="{434111D3-796B-4BB0-A370-070974EB9404}" dt="2023-12-04T20:54:31.223" v="40216" actId="6549"/>
          <ac:spMkLst>
            <pc:docMk/>
            <pc:sldMk cId="4169449091" sldId="2147478657"/>
            <ac:spMk id="7" creationId="{CDFA3B16-0CF6-4342-00CD-A2121780A14D}"/>
          </ac:spMkLst>
        </pc:spChg>
        <pc:spChg chg="mod">
          <ac:chgData name="Henry Jammes" userId="5f22554b-fd15-4676-8c82-dc6122af2a80" providerId="ADAL" clId="{434111D3-796B-4BB0-A370-070974EB9404}" dt="2023-12-04T20:50:53.492" v="39886"/>
          <ac:spMkLst>
            <pc:docMk/>
            <pc:sldMk cId="4169449091" sldId="2147478657"/>
            <ac:spMk id="8" creationId="{B0F2B32F-BE63-08F9-59AD-4D818095EAFE}"/>
          </ac:spMkLst>
        </pc:spChg>
        <pc:graphicFrameChg chg="mod modGraphic">
          <ac:chgData name="Henry Jammes" userId="5f22554b-fd15-4676-8c82-dc6122af2a80" providerId="ADAL" clId="{434111D3-796B-4BB0-A370-070974EB9404}" dt="2023-12-05T23:15:17.734" v="41374" actId="20577"/>
          <ac:graphicFrameMkLst>
            <pc:docMk/>
            <pc:sldMk cId="4169449091" sldId="2147478657"/>
            <ac:graphicFrameMk id="4" creationId="{882C9BB9-AC4D-4894-D1FB-709C728B32AC}"/>
          </ac:graphicFrameMkLst>
        </pc:graphicFrameChg>
      </pc:sldChg>
      <pc:sldChg chg="addSp delSp modSp del mod ord addCm delCm">
        <pc:chgData name="Henry Jammes" userId="5f22554b-fd15-4676-8c82-dc6122af2a80" providerId="ADAL" clId="{434111D3-796B-4BB0-A370-070974EB9404}" dt="2023-12-04T19:13:36.590" v="38215" actId="47"/>
        <pc:sldMkLst>
          <pc:docMk/>
          <pc:sldMk cId="459780517" sldId="2147478658"/>
        </pc:sldMkLst>
        <pc:spChg chg="mod">
          <ac:chgData name="Henry Jammes" userId="5f22554b-fd15-4676-8c82-dc6122af2a80" providerId="ADAL" clId="{434111D3-796B-4BB0-A370-070974EB9404}" dt="2023-10-25T22:36:30.651" v="18810" actId="20577"/>
          <ac:spMkLst>
            <pc:docMk/>
            <pc:sldMk cId="459780517" sldId="2147478658"/>
            <ac:spMk id="2" creationId="{06200FD3-EB50-A291-6952-748348F5754E}"/>
          </ac:spMkLst>
        </pc:spChg>
        <pc:spChg chg="mod">
          <ac:chgData name="Henry Jammes" userId="5f22554b-fd15-4676-8c82-dc6122af2a80" providerId="ADAL" clId="{434111D3-796B-4BB0-A370-070974EB9404}" dt="2023-11-23T18:12:43.396" v="23996" actId="313"/>
          <ac:spMkLst>
            <pc:docMk/>
            <pc:sldMk cId="459780517" sldId="2147478658"/>
            <ac:spMk id="4" creationId="{CD776C94-11DB-FB7B-17B3-6CF2C8F7A5CB}"/>
          </ac:spMkLst>
        </pc:spChg>
        <pc:spChg chg="mod">
          <ac:chgData name="Henry Jammes" userId="5f22554b-fd15-4676-8c82-dc6122af2a80" providerId="ADAL" clId="{434111D3-796B-4BB0-A370-070974EB9404}" dt="2023-12-04T17:40:38.926" v="36565"/>
          <ac:spMkLst>
            <pc:docMk/>
            <pc:sldMk cId="459780517" sldId="2147478658"/>
            <ac:spMk id="5" creationId="{762F665D-70EE-DDCA-5DAA-0CCAF2279253}"/>
          </ac:spMkLst>
        </pc:spChg>
        <pc:spChg chg="mod">
          <ac:chgData name="Henry Jammes" userId="5f22554b-fd15-4676-8c82-dc6122af2a80" providerId="ADAL" clId="{434111D3-796B-4BB0-A370-070974EB9404}" dt="2023-12-02T02:43:24.634" v="35129"/>
          <ac:spMkLst>
            <pc:docMk/>
            <pc:sldMk cId="459780517" sldId="2147478658"/>
            <ac:spMk id="7" creationId="{CDFA3B16-0CF6-4342-00CD-A2121780A14D}"/>
          </ac:spMkLst>
        </pc:spChg>
        <pc:spChg chg="mod">
          <ac:chgData name="Henry Jammes" userId="5f22554b-fd15-4676-8c82-dc6122af2a80" providerId="ADAL" clId="{434111D3-796B-4BB0-A370-070974EB9404}" dt="2023-12-04T17:40:38.926" v="36565"/>
          <ac:spMkLst>
            <pc:docMk/>
            <pc:sldMk cId="459780517" sldId="2147478658"/>
            <ac:spMk id="9" creationId="{5D70A31D-8461-CE96-0E77-D2EF4FDD679D}"/>
          </ac:spMkLst>
        </pc:spChg>
        <pc:spChg chg="mod">
          <ac:chgData name="Henry Jammes" userId="5f22554b-fd15-4676-8c82-dc6122af2a80" providerId="ADAL" clId="{434111D3-796B-4BB0-A370-070974EB9404}" dt="2023-12-04T17:40:38.926" v="36565"/>
          <ac:spMkLst>
            <pc:docMk/>
            <pc:sldMk cId="459780517" sldId="2147478658"/>
            <ac:spMk id="12" creationId="{B4CA7A60-61B1-8941-966E-4722F9195C49}"/>
          </ac:spMkLst>
        </pc:spChg>
        <pc:spChg chg="mod">
          <ac:chgData name="Henry Jammes" userId="5f22554b-fd15-4676-8c82-dc6122af2a80" providerId="ADAL" clId="{434111D3-796B-4BB0-A370-070974EB9404}" dt="2023-12-04T17:40:38.926" v="36565"/>
          <ac:spMkLst>
            <pc:docMk/>
            <pc:sldMk cId="459780517" sldId="2147478658"/>
            <ac:spMk id="13" creationId="{E59B07A5-53BF-5028-FF56-AA1FC2D7F356}"/>
          </ac:spMkLst>
        </pc:spChg>
        <pc:spChg chg="mod">
          <ac:chgData name="Henry Jammes" userId="5f22554b-fd15-4676-8c82-dc6122af2a80" providerId="ADAL" clId="{434111D3-796B-4BB0-A370-070974EB9404}" dt="2023-11-23T18:11:29.609" v="23944" actId="20577"/>
          <ac:spMkLst>
            <pc:docMk/>
            <pc:sldMk cId="459780517" sldId="2147478658"/>
            <ac:spMk id="58" creationId="{A87600E3-95EB-2725-35AF-64D8B938C9F2}"/>
          </ac:spMkLst>
        </pc:spChg>
        <pc:grpChg chg="add del mod">
          <ac:chgData name="Henry Jammes" userId="5f22554b-fd15-4676-8c82-dc6122af2a80" providerId="ADAL" clId="{434111D3-796B-4BB0-A370-070974EB9404}" dt="2023-12-04T17:40:40.801" v="36566" actId="21"/>
          <ac:grpSpMkLst>
            <pc:docMk/>
            <pc:sldMk cId="459780517" sldId="2147478658"/>
            <ac:grpSpMk id="3" creationId="{73C6D8C7-CD09-A07F-49BD-5FFB1EFF2499}"/>
          </ac:grpSpMkLst>
        </pc:grpChg>
        <pc:grpChg chg="add del mod">
          <ac:chgData name="Henry Jammes" userId="5f22554b-fd15-4676-8c82-dc6122af2a80" providerId="ADAL" clId="{434111D3-796B-4BB0-A370-070974EB9404}" dt="2023-12-04T17:40:40.801" v="36566" actId="21"/>
          <ac:grpSpMkLst>
            <pc:docMk/>
            <pc:sldMk cId="459780517" sldId="2147478658"/>
            <ac:grpSpMk id="11" creationId="{7CAC1C9B-B94A-B337-97C1-579AC1C78BF6}"/>
          </ac:grpSpMkLst>
        </pc:grp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6:07.964" v="18788"/>
              <pc2:cmMkLst xmlns:pc2="http://schemas.microsoft.com/office/powerpoint/2019/9/main/command">
                <pc:docMk/>
                <pc:sldMk cId="459780517" sldId="2147478658"/>
                <pc2:cmMk id="{2F4C80DC-0EB2-4B13-B3B7-E158EBABF847}"/>
              </pc2:cmMkLst>
            </pc226:cmChg>
          </p:ext>
        </pc:extLst>
      </pc:sldChg>
      <pc:sldChg chg="modSp mod delCm">
        <pc:chgData name="Henry Jammes" userId="5f22554b-fd15-4676-8c82-dc6122af2a80" providerId="ADAL" clId="{434111D3-796B-4BB0-A370-070974EB9404}" dt="2023-10-25T22:42:19.374" v="19130" actId="20577"/>
        <pc:sldMkLst>
          <pc:docMk/>
          <pc:sldMk cId="1898096727" sldId="2147478659"/>
        </pc:sldMkLst>
        <pc:spChg chg="mod">
          <ac:chgData name="Henry Jammes" userId="5f22554b-fd15-4676-8c82-dc6122af2a80" providerId="ADAL" clId="{434111D3-796B-4BB0-A370-070974EB9404}" dt="2023-10-25T22:42:19.374" v="19130" actId="20577"/>
          <ac:spMkLst>
            <pc:docMk/>
            <pc:sldMk cId="1898096727" sldId="2147478659"/>
            <ac:spMk id="7" creationId="{CDFA3B16-0CF6-4342-00CD-A2121780A14D}"/>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4:45.977" v="18735"/>
              <pc2:cmMkLst xmlns:pc2="http://schemas.microsoft.com/office/powerpoint/2019/9/main/command">
                <pc:docMk/>
                <pc:sldMk cId="1898096727" sldId="2147478659"/>
                <pc2:cmMk id="{73C36DD0-0DB1-45CD-9FA8-02B772358BEE}"/>
              </pc2:cmMkLst>
            </pc226:cmChg>
          </p:ext>
        </pc:extLst>
      </pc:sldChg>
      <pc:sldChg chg="addSp delSp modSp mod addAnim delAnim modAnim">
        <pc:chgData name="Henry Jammes" userId="5f22554b-fd15-4676-8c82-dc6122af2a80" providerId="ADAL" clId="{434111D3-796B-4BB0-A370-070974EB9404}" dt="2023-11-14T19:17:57.943" v="23841" actId="1076"/>
        <pc:sldMkLst>
          <pc:docMk/>
          <pc:sldMk cId="3600318766" sldId="2147478660"/>
        </pc:sldMkLst>
        <pc:spChg chg="mod">
          <ac:chgData name="Henry Jammes" userId="5f22554b-fd15-4676-8c82-dc6122af2a80" providerId="ADAL" clId="{434111D3-796B-4BB0-A370-070974EB9404}" dt="2023-10-25T22:18:48.161" v="17893" actId="20577"/>
          <ac:spMkLst>
            <pc:docMk/>
            <pc:sldMk cId="3600318766" sldId="2147478660"/>
            <ac:spMk id="2" creationId="{CEF3C980-82C0-0EAD-EA82-555306C7F1A5}"/>
          </ac:spMkLst>
        </pc:spChg>
        <pc:spChg chg="mod">
          <ac:chgData name="Henry Jammes" userId="5f22554b-fd15-4676-8c82-dc6122af2a80" providerId="ADAL" clId="{434111D3-796B-4BB0-A370-070974EB9404}" dt="2023-10-25T22:18:32.142" v="17891" actId="20577"/>
          <ac:spMkLst>
            <pc:docMk/>
            <pc:sldMk cId="3600318766" sldId="2147478660"/>
            <ac:spMk id="3" creationId="{ADF97978-77A3-65F8-52CE-6AE9A3C013CA}"/>
          </ac:spMkLst>
        </pc:spChg>
        <pc:spChg chg="mod">
          <ac:chgData name="Henry Jammes" userId="5f22554b-fd15-4676-8c82-dc6122af2a80" providerId="ADAL" clId="{434111D3-796B-4BB0-A370-070974EB9404}" dt="2023-09-29T16:45:52.504" v="5061" actId="20577"/>
          <ac:spMkLst>
            <pc:docMk/>
            <pc:sldMk cId="3600318766" sldId="2147478660"/>
            <ac:spMk id="4" creationId="{3E60BF59-0168-9891-450A-7C6D77FEE5C5}"/>
          </ac:spMkLst>
        </pc:spChg>
        <pc:spChg chg="topLvl">
          <ac:chgData name="Henry Jammes" userId="5f22554b-fd15-4676-8c82-dc6122af2a80" providerId="ADAL" clId="{434111D3-796B-4BB0-A370-070974EB9404}" dt="2023-11-14T14:20:22.747" v="23639" actId="165"/>
          <ac:spMkLst>
            <pc:docMk/>
            <pc:sldMk cId="3600318766" sldId="2147478660"/>
            <ac:spMk id="6" creationId="{37A09F63-F58D-24AE-D1D6-2B5A577454B8}"/>
          </ac:spMkLst>
        </pc:spChg>
        <pc:spChg chg="mod">
          <ac:chgData name="Henry Jammes" userId="5f22554b-fd15-4676-8c82-dc6122af2a80" providerId="ADAL" clId="{434111D3-796B-4BB0-A370-070974EB9404}" dt="2023-11-14T11:51:40.655" v="22399"/>
          <ac:spMkLst>
            <pc:docMk/>
            <pc:sldMk cId="3600318766" sldId="2147478660"/>
            <ac:spMk id="8" creationId="{DCFA4BF5-17A5-DE1F-DCBC-86A1FBD75912}"/>
          </ac:spMkLst>
        </pc:spChg>
        <pc:spChg chg="mod">
          <ac:chgData name="Henry Jammes" userId="5f22554b-fd15-4676-8c82-dc6122af2a80" providerId="ADAL" clId="{434111D3-796B-4BB0-A370-070974EB9404}" dt="2023-11-14T19:17:31.088" v="23831" actId="478"/>
          <ac:spMkLst>
            <pc:docMk/>
            <pc:sldMk cId="3600318766" sldId="2147478660"/>
            <ac:spMk id="41" creationId="{1E95E1FF-4F5E-89E3-E9F9-27963640E470}"/>
          </ac:spMkLst>
        </pc:spChg>
        <pc:spChg chg="mod">
          <ac:chgData name="Henry Jammes" userId="5f22554b-fd15-4676-8c82-dc6122af2a80" providerId="ADAL" clId="{434111D3-796B-4BB0-A370-070974EB9404}" dt="2023-11-14T19:17:31.088" v="23831" actId="478"/>
          <ac:spMkLst>
            <pc:docMk/>
            <pc:sldMk cId="3600318766" sldId="2147478660"/>
            <ac:spMk id="42" creationId="{3AD2A2F6-2EA7-6DAC-22D8-95DF408B354C}"/>
          </ac:spMkLst>
        </pc:spChg>
        <pc:spChg chg="mod">
          <ac:chgData name="Henry Jammes" userId="5f22554b-fd15-4676-8c82-dc6122af2a80" providerId="ADAL" clId="{434111D3-796B-4BB0-A370-070974EB9404}" dt="2023-11-14T19:17:31.088" v="23831" actId="478"/>
          <ac:spMkLst>
            <pc:docMk/>
            <pc:sldMk cId="3600318766" sldId="2147478660"/>
            <ac:spMk id="43" creationId="{078E9FAA-E17C-F28E-6BC6-CB94C64E09BB}"/>
          </ac:spMkLst>
        </pc:spChg>
        <pc:spChg chg="mod">
          <ac:chgData name="Henry Jammes" userId="5f22554b-fd15-4676-8c82-dc6122af2a80" providerId="ADAL" clId="{434111D3-796B-4BB0-A370-070974EB9404}" dt="2023-11-14T19:17:31.088" v="23831" actId="478"/>
          <ac:spMkLst>
            <pc:docMk/>
            <pc:sldMk cId="3600318766" sldId="2147478660"/>
            <ac:spMk id="44" creationId="{3075CA2E-7130-000B-33BA-1C7B1108E2AA}"/>
          </ac:spMkLst>
        </pc:spChg>
        <pc:spChg chg="mod">
          <ac:chgData name="Henry Jammes" userId="5f22554b-fd15-4676-8c82-dc6122af2a80" providerId="ADAL" clId="{434111D3-796B-4BB0-A370-070974EB9404}" dt="2023-11-14T19:17:31.088" v="23831" actId="478"/>
          <ac:spMkLst>
            <pc:docMk/>
            <pc:sldMk cId="3600318766" sldId="2147478660"/>
            <ac:spMk id="45" creationId="{3756D779-FE49-08BB-6E7E-A024D9748FA4}"/>
          </ac:spMkLst>
        </pc:spChg>
        <pc:spChg chg="mod">
          <ac:chgData name="Henry Jammes" userId="5f22554b-fd15-4676-8c82-dc6122af2a80" providerId="ADAL" clId="{434111D3-796B-4BB0-A370-070974EB9404}" dt="2023-11-14T19:17:31.088" v="23831" actId="478"/>
          <ac:spMkLst>
            <pc:docMk/>
            <pc:sldMk cId="3600318766" sldId="2147478660"/>
            <ac:spMk id="49" creationId="{56A285E4-E9A5-E44B-0AF4-17A1313BD7E9}"/>
          </ac:spMkLst>
        </pc:spChg>
        <pc:spChg chg="mod">
          <ac:chgData name="Henry Jammes" userId="5f22554b-fd15-4676-8c82-dc6122af2a80" providerId="ADAL" clId="{434111D3-796B-4BB0-A370-070974EB9404}" dt="2023-11-14T19:17:31.088" v="23831" actId="478"/>
          <ac:spMkLst>
            <pc:docMk/>
            <pc:sldMk cId="3600318766" sldId="2147478660"/>
            <ac:spMk id="51" creationId="{0F1B2CF4-2606-D362-9946-1FD7101218F8}"/>
          </ac:spMkLst>
        </pc:spChg>
        <pc:spChg chg="mod">
          <ac:chgData name="Henry Jammes" userId="5f22554b-fd15-4676-8c82-dc6122af2a80" providerId="ADAL" clId="{434111D3-796B-4BB0-A370-070974EB9404}" dt="2023-11-14T19:17:31.088" v="23831" actId="478"/>
          <ac:spMkLst>
            <pc:docMk/>
            <pc:sldMk cId="3600318766" sldId="2147478660"/>
            <ac:spMk id="52" creationId="{B9C6A49C-522A-E9FE-8783-6B40D8F5B01C}"/>
          </ac:spMkLst>
        </pc:spChg>
        <pc:spChg chg="mod">
          <ac:chgData name="Henry Jammes" userId="5f22554b-fd15-4676-8c82-dc6122af2a80" providerId="ADAL" clId="{434111D3-796B-4BB0-A370-070974EB9404}" dt="2023-11-14T19:17:31.088" v="23831" actId="478"/>
          <ac:spMkLst>
            <pc:docMk/>
            <pc:sldMk cId="3600318766" sldId="2147478660"/>
            <ac:spMk id="58" creationId="{812498CD-5E60-3268-5843-9174E63C1903}"/>
          </ac:spMkLst>
        </pc:spChg>
        <pc:spChg chg="mod">
          <ac:chgData name="Henry Jammes" userId="5f22554b-fd15-4676-8c82-dc6122af2a80" providerId="ADAL" clId="{434111D3-796B-4BB0-A370-070974EB9404}" dt="2023-11-14T19:17:31.088" v="23831" actId="478"/>
          <ac:spMkLst>
            <pc:docMk/>
            <pc:sldMk cId="3600318766" sldId="2147478660"/>
            <ac:spMk id="60" creationId="{AA08B1B0-E853-E612-F278-E229888ED835}"/>
          </ac:spMkLst>
        </pc:spChg>
        <pc:spChg chg="mod">
          <ac:chgData name="Henry Jammes" userId="5f22554b-fd15-4676-8c82-dc6122af2a80" providerId="ADAL" clId="{434111D3-796B-4BB0-A370-070974EB9404}" dt="2023-11-14T19:17:31.088" v="23831" actId="478"/>
          <ac:spMkLst>
            <pc:docMk/>
            <pc:sldMk cId="3600318766" sldId="2147478660"/>
            <ac:spMk id="62" creationId="{517C70D3-0155-B640-F376-9F30C76FBF9D}"/>
          </ac:spMkLst>
        </pc:spChg>
        <pc:spChg chg="mod">
          <ac:chgData name="Henry Jammes" userId="5f22554b-fd15-4676-8c82-dc6122af2a80" providerId="ADAL" clId="{434111D3-796B-4BB0-A370-070974EB9404}" dt="2023-11-14T19:17:31.088" v="23831" actId="478"/>
          <ac:spMkLst>
            <pc:docMk/>
            <pc:sldMk cId="3600318766" sldId="2147478660"/>
            <ac:spMk id="63" creationId="{B8D63060-4761-DA4C-0C3D-666A54A8A3A4}"/>
          </ac:spMkLst>
        </pc:spChg>
        <pc:spChg chg="mod">
          <ac:chgData name="Henry Jammes" userId="5f22554b-fd15-4676-8c82-dc6122af2a80" providerId="ADAL" clId="{434111D3-796B-4BB0-A370-070974EB9404}" dt="2023-11-14T19:17:31.088" v="23831" actId="478"/>
          <ac:spMkLst>
            <pc:docMk/>
            <pc:sldMk cId="3600318766" sldId="2147478660"/>
            <ac:spMk id="64" creationId="{BBF69F17-6A97-972D-067D-4ED6FA54D704}"/>
          </ac:spMkLst>
        </pc:spChg>
        <pc:spChg chg="mod">
          <ac:chgData name="Henry Jammes" userId="5f22554b-fd15-4676-8c82-dc6122af2a80" providerId="ADAL" clId="{434111D3-796B-4BB0-A370-070974EB9404}" dt="2023-11-14T19:17:31.088" v="23831" actId="478"/>
          <ac:spMkLst>
            <pc:docMk/>
            <pc:sldMk cId="3600318766" sldId="2147478660"/>
            <ac:spMk id="66" creationId="{5296851D-FC76-EB30-C6B2-2D37C7D9F9F3}"/>
          </ac:spMkLst>
        </pc:spChg>
        <pc:spChg chg="mod">
          <ac:chgData name="Henry Jammes" userId="5f22554b-fd15-4676-8c82-dc6122af2a80" providerId="ADAL" clId="{434111D3-796B-4BB0-A370-070974EB9404}" dt="2023-11-14T19:17:31.088" v="23831" actId="478"/>
          <ac:spMkLst>
            <pc:docMk/>
            <pc:sldMk cId="3600318766" sldId="2147478660"/>
            <ac:spMk id="67" creationId="{F72A708A-103C-663B-1E46-4D4F1C88C6AD}"/>
          </ac:spMkLst>
        </pc:spChg>
        <pc:spChg chg="mod">
          <ac:chgData name="Henry Jammes" userId="5f22554b-fd15-4676-8c82-dc6122af2a80" providerId="ADAL" clId="{434111D3-796B-4BB0-A370-070974EB9404}" dt="2023-11-14T19:17:31.088" v="23831" actId="478"/>
          <ac:spMkLst>
            <pc:docMk/>
            <pc:sldMk cId="3600318766" sldId="2147478660"/>
            <ac:spMk id="68" creationId="{73ADE254-1A28-7770-D492-9DF8ED90817D}"/>
          </ac:spMkLst>
        </pc:spChg>
        <pc:spChg chg="mod">
          <ac:chgData name="Henry Jammes" userId="5f22554b-fd15-4676-8c82-dc6122af2a80" providerId="ADAL" clId="{434111D3-796B-4BB0-A370-070974EB9404}" dt="2023-11-14T19:17:31.088" v="23831" actId="478"/>
          <ac:spMkLst>
            <pc:docMk/>
            <pc:sldMk cId="3600318766" sldId="2147478660"/>
            <ac:spMk id="69" creationId="{791A8A9E-BA26-85B7-4ED1-4264ADC31E18}"/>
          </ac:spMkLst>
        </pc:spChg>
        <pc:spChg chg="mod">
          <ac:chgData name="Henry Jammes" userId="5f22554b-fd15-4676-8c82-dc6122af2a80" providerId="ADAL" clId="{434111D3-796B-4BB0-A370-070974EB9404}" dt="2023-11-14T19:17:31.088" v="23831" actId="478"/>
          <ac:spMkLst>
            <pc:docMk/>
            <pc:sldMk cId="3600318766" sldId="2147478660"/>
            <ac:spMk id="70" creationId="{FD088728-9222-B8F6-585B-AEF5F63E2426}"/>
          </ac:spMkLst>
        </pc:spChg>
        <pc:spChg chg="mod">
          <ac:chgData name="Henry Jammes" userId="5f22554b-fd15-4676-8c82-dc6122af2a80" providerId="ADAL" clId="{434111D3-796B-4BB0-A370-070974EB9404}" dt="2023-11-14T19:17:31.088" v="23831" actId="478"/>
          <ac:spMkLst>
            <pc:docMk/>
            <pc:sldMk cId="3600318766" sldId="2147478660"/>
            <ac:spMk id="71" creationId="{1C30BDAC-FFD6-8EF7-2B2F-1DEEF75071CB}"/>
          </ac:spMkLst>
        </pc:spChg>
        <pc:spChg chg="mod">
          <ac:chgData name="Henry Jammes" userId="5f22554b-fd15-4676-8c82-dc6122af2a80" providerId="ADAL" clId="{434111D3-796B-4BB0-A370-070974EB9404}" dt="2023-11-14T19:17:31.088" v="23831" actId="478"/>
          <ac:spMkLst>
            <pc:docMk/>
            <pc:sldMk cId="3600318766" sldId="2147478660"/>
            <ac:spMk id="72" creationId="{EF03DB25-2043-5711-B3E1-F69921FBB9E0}"/>
          </ac:spMkLst>
        </pc:spChg>
        <pc:spChg chg="mod">
          <ac:chgData name="Henry Jammes" userId="5f22554b-fd15-4676-8c82-dc6122af2a80" providerId="ADAL" clId="{434111D3-796B-4BB0-A370-070974EB9404}" dt="2023-11-14T19:17:31.088" v="23831" actId="478"/>
          <ac:spMkLst>
            <pc:docMk/>
            <pc:sldMk cId="3600318766" sldId="2147478660"/>
            <ac:spMk id="76" creationId="{19246765-23B1-17CD-1DCA-408B8E5E73FF}"/>
          </ac:spMkLst>
        </pc:spChg>
        <pc:spChg chg="mod topLvl">
          <ac:chgData name="Henry Jammes" userId="5f22554b-fd15-4676-8c82-dc6122af2a80" providerId="ADAL" clId="{434111D3-796B-4BB0-A370-070974EB9404}" dt="2023-11-14T19:17:31.088" v="23831" actId="478"/>
          <ac:spMkLst>
            <pc:docMk/>
            <pc:sldMk cId="3600318766" sldId="2147478660"/>
            <ac:spMk id="81" creationId="{C8182A00-2FE5-E97E-B8FC-69BA44E92F17}"/>
          </ac:spMkLst>
        </pc:spChg>
        <pc:grpChg chg="del">
          <ac:chgData name="Henry Jammes" userId="5f22554b-fd15-4676-8c82-dc6122af2a80" providerId="ADAL" clId="{434111D3-796B-4BB0-A370-070974EB9404}" dt="2023-11-14T14:20:22.747" v="23639" actId="165"/>
          <ac:grpSpMkLst>
            <pc:docMk/>
            <pc:sldMk cId="3600318766" sldId="2147478660"/>
            <ac:grpSpMk id="5" creationId="{C103FD04-F72C-9C76-F72A-6630800B51B6}"/>
          </ac:grpSpMkLst>
        </pc:grpChg>
        <pc:grpChg chg="add del">
          <ac:chgData name="Henry Jammes" userId="5f22554b-fd15-4676-8c82-dc6122af2a80" providerId="ADAL" clId="{434111D3-796B-4BB0-A370-070974EB9404}" dt="2023-11-14T14:20:55.930" v="23648" actId="164"/>
          <ac:grpSpMkLst>
            <pc:docMk/>
            <pc:sldMk cId="3600318766" sldId="2147478660"/>
            <ac:grpSpMk id="9" creationId="{5FE73067-69BB-A80D-F1AC-7CCA6523E391}"/>
          </ac:grpSpMkLst>
        </pc:grpChg>
        <pc:grpChg chg="add mod">
          <ac:chgData name="Henry Jammes" userId="5f22554b-fd15-4676-8c82-dc6122af2a80" providerId="ADAL" clId="{434111D3-796B-4BB0-A370-070974EB9404}" dt="2023-11-14T19:17:31.088" v="23831" actId="478"/>
          <ac:grpSpMkLst>
            <pc:docMk/>
            <pc:sldMk cId="3600318766" sldId="2147478660"/>
            <ac:grpSpMk id="10" creationId="{4D224F7F-4E24-E004-6DD5-4AA206EC3EAF}"/>
          </ac:grpSpMkLst>
        </pc:grpChg>
        <pc:grpChg chg="add mod">
          <ac:chgData name="Henry Jammes" userId="5f22554b-fd15-4676-8c82-dc6122af2a80" providerId="ADAL" clId="{434111D3-796B-4BB0-A370-070974EB9404}" dt="2023-11-14T19:17:57.943" v="23841" actId="1076"/>
          <ac:grpSpMkLst>
            <pc:docMk/>
            <pc:sldMk cId="3600318766" sldId="2147478660"/>
            <ac:grpSpMk id="12" creationId="{EBC7C967-1221-74F2-1CAE-E217ACD9C217}"/>
          </ac:grpSpMkLst>
        </pc:grpChg>
        <pc:grpChg chg="mod ord topLvl">
          <ac:chgData name="Henry Jammes" userId="5f22554b-fd15-4676-8c82-dc6122af2a80" providerId="ADAL" clId="{434111D3-796B-4BB0-A370-070974EB9404}" dt="2023-11-14T19:17:31.088" v="23831" actId="478"/>
          <ac:grpSpMkLst>
            <pc:docMk/>
            <pc:sldMk cId="3600318766" sldId="2147478660"/>
            <ac:grpSpMk id="78" creationId="{58C91CD5-8BBF-8E65-668E-E7C8FFD04503}"/>
          </ac:grpSpMkLst>
        </pc:grpChg>
        <pc:grpChg chg="del topLvl">
          <ac:chgData name="Henry Jammes" userId="5f22554b-fd15-4676-8c82-dc6122af2a80" providerId="ADAL" clId="{434111D3-796B-4BB0-A370-070974EB9404}" dt="2023-11-14T14:20:26.077" v="23640" actId="165"/>
          <ac:grpSpMkLst>
            <pc:docMk/>
            <pc:sldMk cId="3600318766" sldId="2147478660"/>
            <ac:grpSpMk id="83" creationId="{C66302B3-17BB-87EA-32EE-779C2E896E26}"/>
          </ac:grpSpMkLst>
        </pc:grpChg>
        <pc:picChg chg="add del mod topLvl">
          <ac:chgData name="Henry Jammes" userId="5f22554b-fd15-4676-8c82-dc6122af2a80" providerId="ADAL" clId="{434111D3-796B-4BB0-A370-070974EB9404}" dt="2023-11-14T19:17:31.088" v="23831" actId="478"/>
          <ac:picMkLst>
            <pc:docMk/>
            <pc:sldMk cId="3600318766" sldId="2147478660"/>
            <ac:picMk id="7" creationId="{C4CF4CC3-17E6-B797-9356-FF5BD47B10E6}"/>
          </ac:picMkLst>
        </pc:picChg>
        <pc:picChg chg="add mod">
          <ac:chgData name="Henry Jammes" userId="5f22554b-fd15-4676-8c82-dc6122af2a80" providerId="ADAL" clId="{434111D3-796B-4BB0-A370-070974EB9404}" dt="2023-11-14T19:17:50.629" v="23838" actId="1076"/>
          <ac:picMkLst>
            <pc:docMk/>
            <pc:sldMk cId="3600318766" sldId="2147478660"/>
            <ac:picMk id="11" creationId="{AAAC7786-5C9C-992D-5623-69D8F97C81F9}"/>
          </ac:picMkLst>
        </pc:picChg>
        <pc:picChg chg="del">
          <ac:chgData name="Henry Jammes" userId="5f22554b-fd15-4676-8c82-dc6122af2a80" providerId="ADAL" clId="{434111D3-796B-4BB0-A370-070974EB9404}" dt="2023-11-14T14:20:15.376" v="23636" actId="478"/>
          <ac:picMkLst>
            <pc:docMk/>
            <pc:sldMk cId="3600318766" sldId="2147478660"/>
            <ac:picMk id="46" creationId="{887D6E82-5283-869A-4BA6-22D6B3D98666}"/>
          </ac:picMkLst>
        </pc:picChg>
        <pc:picChg chg="mod">
          <ac:chgData name="Henry Jammes" userId="5f22554b-fd15-4676-8c82-dc6122af2a80" providerId="ADAL" clId="{434111D3-796B-4BB0-A370-070974EB9404}" dt="2023-11-14T19:17:31.088" v="23831" actId="478"/>
          <ac:picMkLst>
            <pc:docMk/>
            <pc:sldMk cId="3600318766" sldId="2147478660"/>
            <ac:picMk id="47" creationId="{00EDAE82-12B5-22E3-686D-D2ACD0BCCBAB}"/>
          </ac:picMkLst>
        </pc:picChg>
        <pc:picChg chg="mod">
          <ac:chgData name="Henry Jammes" userId="5f22554b-fd15-4676-8c82-dc6122af2a80" providerId="ADAL" clId="{434111D3-796B-4BB0-A370-070974EB9404}" dt="2023-11-14T19:17:31.088" v="23831" actId="478"/>
          <ac:picMkLst>
            <pc:docMk/>
            <pc:sldMk cId="3600318766" sldId="2147478660"/>
            <ac:picMk id="48" creationId="{1E338420-D4B8-3557-BA2F-AD7FBD0B7413}"/>
          </ac:picMkLst>
        </pc:picChg>
        <pc:picChg chg="mod">
          <ac:chgData name="Henry Jammes" userId="5f22554b-fd15-4676-8c82-dc6122af2a80" providerId="ADAL" clId="{434111D3-796B-4BB0-A370-070974EB9404}" dt="2023-11-14T19:17:31.088" v="23831" actId="478"/>
          <ac:picMkLst>
            <pc:docMk/>
            <pc:sldMk cId="3600318766" sldId="2147478660"/>
            <ac:picMk id="50" creationId="{C54E7CD3-F125-C223-FF46-F60ACDF82449}"/>
          </ac:picMkLst>
        </pc:picChg>
        <pc:picChg chg="mod">
          <ac:chgData name="Henry Jammes" userId="5f22554b-fd15-4676-8c82-dc6122af2a80" providerId="ADAL" clId="{434111D3-796B-4BB0-A370-070974EB9404}" dt="2023-11-14T19:17:31.088" v="23831" actId="478"/>
          <ac:picMkLst>
            <pc:docMk/>
            <pc:sldMk cId="3600318766" sldId="2147478660"/>
            <ac:picMk id="59" creationId="{25FA95FA-2011-33F9-CD85-2DBAF2379476}"/>
          </ac:picMkLst>
        </pc:picChg>
        <pc:picChg chg="mod">
          <ac:chgData name="Henry Jammes" userId="5f22554b-fd15-4676-8c82-dc6122af2a80" providerId="ADAL" clId="{434111D3-796B-4BB0-A370-070974EB9404}" dt="2023-11-14T19:17:31.088" v="23831" actId="478"/>
          <ac:picMkLst>
            <pc:docMk/>
            <pc:sldMk cId="3600318766" sldId="2147478660"/>
            <ac:picMk id="61" creationId="{B03B5878-9654-D927-C7E1-9821D9550939}"/>
          </ac:picMkLst>
        </pc:picChg>
        <pc:picChg chg="mod">
          <ac:chgData name="Henry Jammes" userId="5f22554b-fd15-4676-8c82-dc6122af2a80" providerId="ADAL" clId="{434111D3-796B-4BB0-A370-070974EB9404}" dt="2023-11-14T19:17:31.088" v="23831" actId="478"/>
          <ac:picMkLst>
            <pc:docMk/>
            <pc:sldMk cId="3600318766" sldId="2147478660"/>
            <ac:picMk id="65" creationId="{5BCFB12E-C1BE-5529-4279-9058A13755C2}"/>
          </ac:picMkLst>
        </pc:picChg>
        <pc:picChg chg="mod">
          <ac:chgData name="Henry Jammes" userId="5f22554b-fd15-4676-8c82-dc6122af2a80" providerId="ADAL" clId="{434111D3-796B-4BB0-A370-070974EB9404}" dt="2023-11-14T19:17:31.088" v="23831" actId="478"/>
          <ac:picMkLst>
            <pc:docMk/>
            <pc:sldMk cId="3600318766" sldId="2147478660"/>
            <ac:picMk id="75" creationId="{9B698659-C397-0C2C-7C53-C67CF13EFB87}"/>
          </ac:picMkLst>
        </pc:picChg>
        <pc:picChg chg="mod topLvl">
          <ac:chgData name="Henry Jammes" userId="5f22554b-fd15-4676-8c82-dc6122af2a80" providerId="ADAL" clId="{434111D3-796B-4BB0-A370-070974EB9404}" dt="2023-11-14T19:17:31.088" v="23831" actId="478"/>
          <ac:picMkLst>
            <pc:docMk/>
            <pc:sldMk cId="3600318766" sldId="2147478660"/>
            <ac:picMk id="77" creationId="{59693D8F-3C33-DD80-D521-EDC2759F61FC}"/>
          </ac:picMkLst>
        </pc:picChg>
        <pc:cxnChg chg="mod">
          <ac:chgData name="Henry Jammes" userId="5f22554b-fd15-4676-8c82-dc6122af2a80" providerId="ADAL" clId="{434111D3-796B-4BB0-A370-070974EB9404}" dt="2023-11-14T19:17:31.088" v="23831" actId="478"/>
          <ac:cxnSpMkLst>
            <pc:docMk/>
            <pc:sldMk cId="3600318766" sldId="2147478660"/>
            <ac:cxnSpMk id="53" creationId="{F0730309-B06A-0131-CAE8-9D9881BA287D}"/>
          </ac:cxnSpMkLst>
        </pc:cxnChg>
        <pc:cxnChg chg="mod">
          <ac:chgData name="Henry Jammes" userId="5f22554b-fd15-4676-8c82-dc6122af2a80" providerId="ADAL" clId="{434111D3-796B-4BB0-A370-070974EB9404}" dt="2023-11-14T19:17:31.088" v="23831" actId="478"/>
          <ac:cxnSpMkLst>
            <pc:docMk/>
            <pc:sldMk cId="3600318766" sldId="2147478660"/>
            <ac:cxnSpMk id="54" creationId="{72737FA8-BDDE-17C7-6E27-6D48884DBCDF}"/>
          </ac:cxnSpMkLst>
        </pc:cxnChg>
        <pc:cxnChg chg="mod">
          <ac:chgData name="Henry Jammes" userId="5f22554b-fd15-4676-8c82-dc6122af2a80" providerId="ADAL" clId="{434111D3-796B-4BB0-A370-070974EB9404}" dt="2023-11-14T19:17:31.088" v="23831" actId="478"/>
          <ac:cxnSpMkLst>
            <pc:docMk/>
            <pc:sldMk cId="3600318766" sldId="2147478660"/>
            <ac:cxnSpMk id="55" creationId="{6F3EDF88-CB2F-02E2-9151-A3AABD836CB4}"/>
          </ac:cxnSpMkLst>
        </pc:cxnChg>
        <pc:cxnChg chg="mod">
          <ac:chgData name="Henry Jammes" userId="5f22554b-fd15-4676-8c82-dc6122af2a80" providerId="ADAL" clId="{434111D3-796B-4BB0-A370-070974EB9404}" dt="2023-11-14T19:17:31.088" v="23831" actId="478"/>
          <ac:cxnSpMkLst>
            <pc:docMk/>
            <pc:sldMk cId="3600318766" sldId="2147478660"/>
            <ac:cxnSpMk id="56" creationId="{B3CA1939-DB09-B48E-4F27-50167454AF0A}"/>
          </ac:cxnSpMkLst>
        </pc:cxnChg>
        <pc:cxnChg chg="mod">
          <ac:chgData name="Henry Jammes" userId="5f22554b-fd15-4676-8c82-dc6122af2a80" providerId="ADAL" clId="{434111D3-796B-4BB0-A370-070974EB9404}" dt="2023-11-14T19:17:31.088" v="23831" actId="478"/>
          <ac:cxnSpMkLst>
            <pc:docMk/>
            <pc:sldMk cId="3600318766" sldId="2147478660"/>
            <ac:cxnSpMk id="57" creationId="{FD972F52-C186-8B5E-A315-9A5BB6E0B7B6}"/>
          </ac:cxnSpMkLst>
        </pc:cxnChg>
      </pc:sldChg>
      <pc:sldChg chg="addSp delSp modSp mod addCm delCm">
        <pc:chgData name="Henry Jammes" userId="5f22554b-fd15-4676-8c82-dc6122af2a80" providerId="ADAL" clId="{434111D3-796B-4BB0-A370-070974EB9404}" dt="2023-12-02T02:29:32.440" v="34798" actId="1036"/>
        <pc:sldMkLst>
          <pc:docMk/>
          <pc:sldMk cId="140285584" sldId="2147478661"/>
        </pc:sldMkLst>
        <pc:spChg chg="mod">
          <ac:chgData name="Henry Jammes" userId="5f22554b-fd15-4676-8c82-dc6122af2a80" providerId="ADAL" clId="{434111D3-796B-4BB0-A370-070974EB9404}" dt="2023-12-02T02:29:00.244" v="34787" actId="1076"/>
          <ac:spMkLst>
            <pc:docMk/>
            <pc:sldMk cId="140285584" sldId="2147478661"/>
            <ac:spMk id="3" creationId="{BA3B09E7-DC25-E43F-351B-EF69C7553F18}"/>
          </ac:spMkLst>
        </pc:spChg>
        <pc:spChg chg="add del mod">
          <ac:chgData name="Henry Jammes" userId="5f22554b-fd15-4676-8c82-dc6122af2a80" providerId="ADAL" clId="{434111D3-796B-4BB0-A370-070974EB9404}" dt="2023-11-23T21:56:05.044" v="25004" actId="478"/>
          <ac:spMkLst>
            <pc:docMk/>
            <pc:sldMk cId="140285584" sldId="2147478661"/>
            <ac:spMk id="4" creationId="{82924058-1560-2460-D8CE-F12193DE8FC1}"/>
          </ac:spMkLst>
        </pc:spChg>
        <pc:spChg chg="mod">
          <ac:chgData name="Henry Jammes" userId="5f22554b-fd15-4676-8c82-dc6122af2a80" providerId="ADAL" clId="{434111D3-796B-4BB0-A370-070974EB9404}" dt="2023-12-02T02:28:24.212" v="34782"/>
          <ac:spMkLst>
            <pc:docMk/>
            <pc:sldMk cId="140285584" sldId="2147478661"/>
            <ac:spMk id="7" creationId="{CDFA3B16-0CF6-4342-00CD-A2121780A14D}"/>
          </ac:spMkLst>
        </pc:spChg>
        <pc:spChg chg="mod">
          <ac:chgData name="Henry Jammes" userId="5f22554b-fd15-4676-8c82-dc6122af2a80" providerId="ADAL" clId="{434111D3-796B-4BB0-A370-070974EB9404}" dt="2023-11-23T21:58:08.221" v="25028" actId="1038"/>
          <ac:spMkLst>
            <pc:docMk/>
            <pc:sldMk cId="140285584" sldId="2147478661"/>
            <ac:spMk id="270" creationId="{12CD2519-E1BE-99F8-67C4-9D20600CC985}"/>
          </ac:spMkLst>
        </pc:spChg>
        <pc:picChg chg="add mod">
          <ac:chgData name="Henry Jammes" userId="5f22554b-fd15-4676-8c82-dc6122af2a80" providerId="ADAL" clId="{434111D3-796B-4BB0-A370-070974EB9404}" dt="2023-12-02T02:29:24.146" v="34796" actId="1076"/>
          <ac:picMkLst>
            <pc:docMk/>
            <pc:sldMk cId="140285584" sldId="2147478661"/>
            <ac:picMk id="6" creationId="{0E72A755-B15C-D297-AF75-B17CC54D14D3}"/>
          </ac:picMkLst>
        </pc:picChg>
        <pc:picChg chg="add mod">
          <ac:chgData name="Henry Jammes" userId="5f22554b-fd15-4676-8c82-dc6122af2a80" providerId="ADAL" clId="{434111D3-796B-4BB0-A370-070974EB9404}" dt="2023-11-23T21:58:12.443" v="25032" actId="1038"/>
          <ac:picMkLst>
            <pc:docMk/>
            <pc:sldMk cId="140285584" sldId="2147478661"/>
            <ac:picMk id="8" creationId="{923076DA-A741-A8E6-B4BD-B35570CA149F}"/>
          </ac:picMkLst>
        </pc:picChg>
        <pc:picChg chg="add mod">
          <ac:chgData name="Henry Jammes" userId="5f22554b-fd15-4676-8c82-dc6122af2a80" providerId="ADAL" clId="{434111D3-796B-4BB0-A370-070974EB9404}" dt="2023-12-02T02:29:32.440" v="34798" actId="1036"/>
          <ac:picMkLst>
            <pc:docMk/>
            <pc:sldMk cId="140285584" sldId="2147478661"/>
            <ac:picMk id="10" creationId="{AD572CC9-58D0-CE6E-924D-4EF6A643E903}"/>
          </ac:picMkLst>
        </pc:picChg>
        <pc:picChg chg="del">
          <ac:chgData name="Henry Jammes" userId="5f22554b-fd15-4676-8c82-dc6122af2a80" providerId="ADAL" clId="{434111D3-796B-4BB0-A370-070974EB9404}" dt="2023-12-02T02:29:05.162" v="34788" actId="478"/>
          <ac:picMkLst>
            <pc:docMk/>
            <pc:sldMk cId="140285584" sldId="2147478661"/>
            <ac:picMk id="40" creationId="{D054400A-433E-1910-7E77-62263C828619}"/>
          </ac:picMkLst>
        </pc:picChg>
        <pc:picChg chg="del">
          <ac:chgData name="Henry Jammes" userId="5f22554b-fd15-4676-8c82-dc6122af2a80" providerId="ADAL" clId="{434111D3-796B-4BB0-A370-070974EB9404}" dt="2023-11-23T21:52:33.516" v="24992" actId="478"/>
          <ac:picMkLst>
            <pc:docMk/>
            <pc:sldMk cId="140285584" sldId="2147478661"/>
            <ac:picMk id="294" creationId="{7F8E124A-3DD5-F64D-B171-9B48FE2B946C}"/>
          </ac:picMkLst>
        </pc:picChg>
        <pc:picChg chg="del">
          <ac:chgData name="Henry Jammes" userId="5f22554b-fd15-4676-8c82-dc6122af2a80" providerId="ADAL" clId="{434111D3-796B-4BB0-A370-070974EB9404}" dt="2023-12-02T02:29:06.311" v="34789" actId="478"/>
          <ac:picMkLst>
            <pc:docMk/>
            <pc:sldMk cId="140285584" sldId="2147478661"/>
            <ac:picMk id="299" creationId="{FE6164FD-5A00-B696-2A95-28C6DE8FD1A2}"/>
          </ac:picMkLst>
        </pc:picChg>
        <pc:picChg chg="add del mod">
          <ac:chgData name="Henry Jammes" userId="5f22554b-fd15-4676-8c82-dc6122af2a80" providerId="ADAL" clId="{434111D3-796B-4BB0-A370-070974EB9404}" dt="2023-11-23T21:57:49.874" v="25017" actId="478"/>
          <ac:picMkLst>
            <pc:docMk/>
            <pc:sldMk cId="140285584" sldId="2147478661"/>
            <ac:picMk id="1026" creationId="{8D79001D-17E3-23A7-9C8C-30B4ABECE76B}"/>
          </ac:picMkLst>
        </pc:pic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3:21:01.927" v="22335"/>
              <pc2:cmMkLst xmlns:pc2="http://schemas.microsoft.com/office/powerpoint/2019/9/main/command">
                <pc:docMk/>
                <pc:sldMk cId="140285584" sldId="2147478661"/>
                <pc2:cmMk id="{4C988EB9-7E4D-41D3-ADEC-DD7F6DA4A6BA}"/>
              </pc2:cmMkLst>
            </pc226:cmChg>
          </p:ext>
        </pc:extLst>
      </pc:sldChg>
      <pc:sldChg chg="modSp mod">
        <pc:chgData name="Henry Jammes" userId="5f22554b-fd15-4676-8c82-dc6122af2a80" providerId="ADAL" clId="{434111D3-796B-4BB0-A370-070974EB9404}" dt="2023-12-02T02:58:14.158" v="35450" actId="6549"/>
        <pc:sldMkLst>
          <pc:docMk/>
          <pc:sldMk cId="1090506258" sldId="2147478662"/>
        </pc:sldMkLst>
        <pc:spChg chg="mod">
          <ac:chgData name="Henry Jammes" userId="5f22554b-fd15-4676-8c82-dc6122af2a80" providerId="ADAL" clId="{434111D3-796B-4BB0-A370-070974EB9404}" dt="2023-11-14T11:51:46.776" v="22400"/>
          <ac:spMkLst>
            <pc:docMk/>
            <pc:sldMk cId="1090506258" sldId="2147478662"/>
            <ac:spMk id="2" creationId="{06200FD3-EB50-A291-6952-748348F5754E}"/>
          </ac:spMkLst>
        </pc:spChg>
        <pc:spChg chg="mod">
          <ac:chgData name="Henry Jammes" userId="5f22554b-fd15-4676-8c82-dc6122af2a80" providerId="ADAL" clId="{434111D3-796B-4BB0-A370-070974EB9404}" dt="2023-10-25T22:54:09.626" v="19940" actId="20577"/>
          <ac:spMkLst>
            <pc:docMk/>
            <pc:sldMk cId="1090506258" sldId="2147478662"/>
            <ac:spMk id="3" creationId="{77FB708B-1EC6-0043-1545-8A46233783FD}"/>
          </ac:spMkLst>
        </pc:spChg>
        <pc:spChg chg="mod">
          <ac:chgData name="Henry Jammes" userId="5f22554b-fd15-4676-8c82-dc6122af2a80" providerId="ADAL" clId="{434111D3-796B-4BB0-A370-070974EB9404}" dt="2023-12-02T02:58:14.158" v="35450" actId="6549"/>
          <ac:spMkLst>
            <pc:docMk/>
            <pc:sldMk cId="1090506258" sldId="2147478662"/>
            <ac:spMk id="6" creationId="{82195C04-4AA8-CF93-EB8F-3F78A2FC3E18}"/>
          </ac:spMkLst>
        </pc:spChg>
        <pc:spChg chg="mod">
          <ac:chgData name="Henry Jammes" userId="5f22554b-fd15-4676-8c82-dc6122af2a80" providerId="ADAL" clId="{434111D3-796B-4BB0-A370-070974EB9404}" dt="2023-12-02T02:11:17.803" v="34647"/>
          <ac:spMkLst>
            <pc:docMk/>
            <pc:sldMk cId="1090506258" sldId="2147478662"/>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1090506258" sldId="2147478662"/>
            <ac:graphicFrameMk id="4" creationId="{882C9BB9-AC4D-4894-D1FB-709C728B32AC}"/>
          </ac:graphicFrameMkLst>
        </pc:graphicFrameChg>
      </pc:sldChg>
      <pc:sldChg chg="addSp delSp modSp mod">
        <pc:chgData name="Henry Jammes" userId="5f22554b-fd15-4676-8c82-dc6122af2a80" providerId="ADAL" clId="{434111D3-796B-4BB0-A370-070974EB9404}" dt="2023-12-02T03:09:27.810" v="35648" actId="21"/>
        <pc:sldMkLst>
          <pc:docMk/>
          <pc:sldMk cId="340826985" sldId="2147478663"/>
        </pc:sldMkLst>
        <pc:spChg chg="mod">
          <ac:chgData name="Henry Jammes" userId="5f22554b-fd15-4676-8c82-dc6122af2a80" providerId="ADAL" clId="{434111D3-796B-4BB0-A370-070974EB9404}" dt="2023-10-25T22:58:25.747" v="20286" actId="6549"/>
          <ac:spMkLst>
            <pc:docMk/>
            <pc:sldMk cId="340826985" sldId="2147478663"/>
            <ac:spMk id="5" creationId="{EBF7ED77-A742-FBCE-BD52-DC34A33041EE}"/>
          </ac:spMkLst>
        </pc:spChg>
        <pc:spChg chg="mod">
          <ac:chgData name="Henry Jammes" userId="5f22554b-fd15-4676-8c82-dc6122af2a80" providerId="ADAL" clId="{434111D3-796B-4BB0-A370-070974EB9404}" dt="2023-09-28T23:10:27.613" v="1119" actId="20577"/>
          <ac:spMkLst>
            <pc:docMk/>
            <pc:sldMk cId="340826985" sldId="2147478663"/>
            <ac:spMk id="6" creationId="{C3967760-9D0B-25B6-8FB9-C7F3536D29F9}"/>
          </ac:spMkLst>
        </pc:spChg>
        <pc:spChg chg="mod">
          <ac:chgData name="Henry Jammes" userId="5f22554b-fd15-4676-8c82-dc6122af2a80" providerId="ADAL" clId="{434111D3-796B-4BB0-A370-070974EB9404}" dt="2023-11-14T11:51:05.425" v="22398"/>
          <ac:spMkLst>
            <pc:docMk/>
            <pc:sldMk cId="340826985" sldId="2147478663"/>
            <ac:spMk id="7" creationId="{CDFA3B16-0CF6-4342-00CD-A2121780A14D}"/>
          </ac:spMkLst>
        </pc:spChg>
        <pc:spChg chg="mod">
          <ac:chgData name="Henry Jammes" userId="5f22554b-fd15-4676-8c82-dc6122af2a80" providerId="ADAL" clId="{434111D3-796B-4BB0-A370-070974EB9404}" dt="2023-11-14T11:51:40.655" v="22399"/>
          <ac:spMkLst>
            <pc:docMk/>
            <pc:sldMk cId="340826985" sldId="2147478663"/>
            <ac:spMk id="8" creationId="{B0F2B32F-BE63-08F9-59AD-4D818095EAFE}"/>
          </ac:spMkLst>
        </pc:spChg>
        <pc:spChg chg="mod">
          <ac:chgData name="Henry Jammes" userId="5f22554b-fd15-4676-8c82-dc6122af2a80" providerId="ADAL" clId="{434111D3-796B-4BB0-A370-070974EB9404}" dt="2023-12-02T03:09:17.592" v="35630"/>
          <ac:spMkLst>
            <pc:docMk/>
            <pc:sldMk cId="340826985" sldId="2147478663"/>
            <ac:spMk id="10" creationId="{79793829-E218-9316-5FE3-74F162D6B7E5}"/>
          </ac:spMkLst>
        </pc:spChg>
        <pc:spChg chg="mod">
          <ac:chgData name="Henry Jammes" userId="5f22554b-fd15-4676-8c82-dc6122af2a80" providerId="ADAL" clId="{434111D3-796B-4BB0-A370-070974EB9404}" dt="2023-12-02T03:09:17.592" v="35630"/>
          <ac:spMkLst>
            <pc:docMk/>
            <pc:sldMk cId="340826985" sldId="2147478663"/>
            <ac:spMk id="11" creationId="{BDD6878D-9755-F10F-4506-1C58851D339B}"/>
          </ac:spMkLst>
        </pc:spChg>
        <pc:grpChg chg="add del mod">
          <ac:chgData name="Henry Jammes" userId="5f22554b-fd15-4676-8c82-dc6122af2a80" providerId="ADAL" clId="{434111D3-796B-4BB0-A370-070974EB9404}" dt="2023-12-02T03:09:27.810" v="35648" actId="21"/>
          <ac:grpSpMkLst>
            <pc:docMk/>
            <pc:sldMk cId="340826985" sldId="2147478663"/>
            <ac:grpSpMk id="9" creationId="{970A8F75-615D-8F12-EE4E-B5F2540E819F}"/>
          </ac:grpSpMkLst>
        </pc:grpChg>
        <pc:graphicFrameChg chg="mod modGraphic">
          <ac:chgData name="Henry Jammes" userId="5f22554b-fd15-4676-8c82-dc6122af2a80" providerId="ADAL" clId="{434111D3-796B-4BB0-A370-070974EB9404}" dt="2023-11-14T11:51:40.655" v="22399"/>
          <ac:graphicFrameMkLst>
            <pc:docMk/>
            <pc:sldMk cId="340826985" sldId="2147478663"/>
            <ac:graphicFrameMk id="4" creationId="{882C9BB9-AC4D-4894-D1FB-709C728B32AC}"/>
          </ac:graphicFrameMkLst>
        </pc:graphicFrameChg>
      </pc:sldChg>
      <pc:sldChg chg="modSp mod">
        <pc:chgData name="Henry Jammes" userId="5f22554b-fd15-4676-8c82-dc6122af2a80" providerId="ADAL" clId="{434111D3-796B-4BB0-A370-070974EB9404}" dt="2023-12-02T03:22:14.629" v="35930" actId="20577"/>
        <pc:sldMkLst>
          <pc:docMk/>
          <pc:sldMk cId="4013334298" sldId="2147478664"/>
        </pc:sldMkLst>
        <pc:spChg chg="mod">
          <ac:chgData name="Henry Jammes" userId="5f22554b-fd15-4676-8c82-dc6122af2a80" providerId="ADAL" clId="{434111D3-796B-4BB0-A370-070974EB9404}" dt="2023-11-14T11:51:40.655" v="22399"/>
          <ac:spMkLst>
            <pc:docMk/>
            <pc:sldMk cId="4013334298" sldId="2147478664"/>
            <ac:spMk id="3" creationId="{77FB708B-1EC6-0043-1545-8A46233783FD}"/>
          </ac:spMkLst>
        </pc:spChg>
        <pc:spChg chg="mod">
          <ac:chgData name="Henry Jammes" userId="5f22554b-fd15-4676-8c82-dc6122af2a80" providerId="ADAL" clId="{434111D3-796B-4BB0-A370-070974EB9404}" dt="2023-12-02T03:22:14.629" v="35930" actId="20577"/>
          <ac:spMkLst>
            <pc:docMk/>
            <pc:sldMk cId="4013334298" sldId="2147478664"/>
            <ac:spMk id="6" creationId="{82195C04-4AA8-CF93-EB8F-3F78A2FC3E18}"/>
          </ac:spMkLst>
        </pc:spChg>
        <pc:spChg chg="mod">
          <ac:chgData name="Henry Jammes" userId="5f22554b-fd15-4676-8c82-dc6122af2a80" providerId="ADAL" clId="{434111D3-796B-4BB0-A370-070974EB9404}" dt="2023-12-02T03:22:00.407" v="35929" actId="20577"/>
          <ac:spMkLst>
            <pc:docMk/>
            <pc:sldMk cId="4013334298" sldId="2147478664"/>
            <ac:spMk id="7" creationId="{CDFA3B16-0CF6-4342-00CD-A2121780A14D}"/>
          </ac:spMkLst>
        </pc:spChg>
        <pc:graphicFrameChg chg="modGraphic">
          <ac:chgData name="Henry Jammes" userId="5f22554b-fd15-4676-8c82-dc6122af2a80" providerId="ADAL" clId="{434111D3-796B-4BB0-A370-070974EB9404}" dt="2023-09-29T20:35:04.699" v="11774" actId="20577"/>
          <ac:graphicFrameMkLst>
            <pc:docMk/>
            <pc:sldMk cId="4013334298" sldId="2147478664"/>
            <ac:graphicFrameMk id="4" creationId="{882C9BB9-AC4D-4894-D1FB-709C728B32AC}"/>
          </ac:graphicFrameMkLst>
        </pc:graphicFrameChg>
      </pc:sldChg>
      <pc:sldChg chg="modSp mod">
        <pc:chgData name="Henry Jammes" userId="5f22554b-fd15-4676-8c82-dc6122af2a80" providerId="ADAL" clId="{434111D3-796B-4BB0-A370-070974EB9404}" dt="2023-11-14T11:52:10.117" v="22401"/>
        <pc:sldMkLst>
          <pc:docMk/>
          <pc:sldMk cId="2642703768" sldId="2147478665"/>
        </pc:sldMkLst>
        <pc:spChg chg="mod">
          <ac:chgData name="Henry Jammes" userId="5f22554b-fd15-4676-8c82-dc6122af2a80" providerId="ADAL" clId="{434111D3-796B-4BB0-A370-070974EB9404}" dt="2023-11-14T11:51:40.655" v="22399"/>
          <ac:spMkLst>
            <pc:docMk/>
            <pc:sldMk cId="2642703768" sldId="2147478665"/>
            <ac:spMk id="3" creationId="{77FB708B-1EC6-0043-1545-8A46233783FD}"/>
          </ac:spMkLst>
        </pc:spChg>
        <pc:spChg chg="mod">
          <ac:chgData name="Henry Jammes" userId="5f22554b-fd15-4676-8c82-dc6122af2a80" providerId="ADAL" clId="{434111D3-796B-4BB0-A370-070974EB9404}" dt="2023-11-14T11:51:40.655" v="22399"/>
          <ac:spMkLst>
            <pc:docMk/>
            <pc:sldMk cId="2642703768" sldId="2147478665"/>
            <ac:spMk id="6" creationId="{82195C04-4AA8-CF93-EB8F-3F78A2FC3E18}"/>
          </ac:spMkLst>
        </pc:spChg>
        <pc:spChg chg="mod">
          <ac:chgData name="Henry Jammes" userId="5f22554b-fd15-4676-8c82-dc6122af2a80" providerId="ADAL" clId="{434111D3-796B-4BB0-A370-070974EB9404}" dt="2023-11-14T11:52:10.117" v="22401"/>
          <ac:spMkLst>
            <pc:docMk/>
            <pc:sldMk cId="2642703768" sldId="2147478665"/>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2642703768" sldId="2147478665"/>
            <ac:graphicFrameMk id="4" creationId="{882C9BB9-AC4D-4894-D1FB-709C728B32AC}"/>
          </ac:graphicFrameMkLst>
        </pc:graphicFrameChg>
      </pc:sldChg>
      <pc:sldChg chg="add del">
        <pc:chgData name="Henry Jammes" userId="5f22554b-fd15-4676-8c82-dc6122af2a80" providerId="ADAL" clId="{434111D3-796B-4BB0-A370-070974EB9404}" dt="2023-09-29T20:52:39.795" v="13227" actId="2696"/>
        <pc:sldMkLst>
          <pc:docMk/>
          <pc:sldMk cId="1417821261" sldId="2147478666"/>
        </pc:sldMkLst>
      </pc:sldChg>
      <pc:sldChg chg="add del">
        <pc:chgData name="Henry Jammes" userId="5f22554b-fd15-4676-8c82-dc6122af2a80" providerId="ADAL" clId="{434111D3-796B-4BB0-A370-070974EB9404}" dt="2023-09-29T20:52:55.058" v="13229" actId="2696"/>
        <pc:sldMkLst>
          <pc:docMk/>
          <pc:sldMk cId="2228117577" sldId="2147478666"/>
        </pc:sldMkLst>
      </pc:sldChg>
      <pc:sldChg chg="modSp del mod ord addCm">
        <pc:chgData name="Henry Jammes" userId="5f22554b-fd15-4676-8c82-dc6122af2a80" providerId="ADAL" clId="{434111D3-796B-4BB0-A370-070974EB9404}" dt="2023-09-29T20:52:27.896" v="13225" actId="2696"/>
        <pc:sldMkLst>
          <pc:docMk/>
          <pc:sldMk cId="3900821400" sldId="2147478666"/>
        </pc:sldMkLst>
        <pc:graphicFrameChg chg="modGraphic">
          <ac:chgData name="Henry Jammes" userId="5f22554b-fd15-4676-8c82-dc6122af2a80" providerId="ADAL" clId="{434111D3-796B-4BB0-A370-070974EB9404}" dt="2023-09-29T17:34:41.265" v="5814" actId="179"/>
          <ac:graphicFrameMkLst>
            <pc:docMk/>
            <pc:sldMk cId="3900821400" sldId="2147478666"/>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434111D3-796B-4BB0-A370-070974EB9404}" dt="2023-09-29T00:40:22.456" v="4627"/>
              <pc2:cmMkLst xmlns:pc2="http://schemas.microsoft.com/office/powerpoint/2019/9/main/command">
                <pc:docMk/>
                <pc:sldMk cId="3900821400" sldId="2147478666"/>
                <pc2:cmMk id="{3AB8B37F-F5D9-4C94-B6A4-3975839DE5E9}"/>
              </pc2:cmMkLst>
            </pc226:cmChg>
          </p:ext>
        </pc:extLst>
      </pc:sldChg>
      <pc:sldChg chg="modSp mod">
        <pc:chgData name="Henry Jammes" userId="5f22554b-fd15-4676-8c82-dc6122af2a80" providerId="ADAL" clId="{434111D3-796B-4BB0-A370-070974EB9404}" dt="2023-12-02T03:23:29.457" v="35941" actId="20577"/>
        <pc:sldMkLst>
          <pc:docMk/>
          <pc:sldMk cId="3252345120" sldId="2147478668"/>
        </pc:sldMkLst>
        <pc:spChg chg="mod">
          <ac:chgData name="Henry Jammes" userId="5f22554b-fd15-4676-8c82-dc6122af2a80" providerId="ADAL" clId="{434111D3-796B-4BB0-A370-070974EB9404}" dt="2023-10-25T23:09:03.027" v="20583" actId="20577"/>
          <ac:spMkLst>
            <pc:docMk/>
            <pc:sldMk cId="3252345120" sldId="2147478668"/>
            <ac:spMk id="2" creationId="{06200FD3-EB50-A291-6952-748348F5754E}"/>
          </ac:spMkLst>
        </pc:spChg>
        <pc:spChg chg="mod">
          <ac:chgData name="Henry Jammes" userId="5f22554b-fd15-4676-8c82-dc6122af2a80" providerId="ADAL" clId="{434111D3-796B-4BB0-A370-070974EB9404}" dt="2023-09-29T20:57:43.333" v="13853" actId="20577"/>
          <ac:spMkLst>
            <pc:docMk/>
            <pc:sldMk cId="3252345120" sldId="2147478668"/>
            <ac:spMk id="3" creationId="{77FB708B-1EC6-0043-1545-8A46233783FD}"/>
          </ac:spMkLst>
        </pc:spChg>
        <pc:spChg chg="mod">
          <ac:chgData name="Henry Jammes" userId="5f22554b-fd15-4676-8c82-dc6122af2a80" providerId="ADAL" clId="{434111D3-796B-4BB0-A370-070974EB9404}" dt="2023-09-29T20:56:09.531" v="13613"/>
          <ac:spMkLst>
            <pc:docMk/>
            <pc:sldMk cId="3252345120" sldId="2147478668"/>
            <ac:spMk id="5" creationId="{713C0EDE-5347-B8FC-9D56-781F67C7E4C1}"/>
          </ac:spMkLst>
        </pc:spChg>
        <pc:spChg chg="mod">
          <ac:chgData name="Henry Jammes" userId="5f22554b-fd15-4676-8c82-dc6122af2a80" providerId="ADAL" clId="{434111D3-796B-4BB0-A370-070974EB9404}" dt="2023-09-29T20:57:06.304" v="13851" actId="5793"/>
          <ac:spMkLst>
            <pc:docMk/>
            <pc:sldMk cId="3252345120" sldId="2147478668"/>
            <ac:spMk id="6" creationId="{076F0F01-D547-EAF1-1DA6-7C0297A2A941}"/>
          </ac:spMkLst>
        </pc:spChg>
        <pc:spChg chg="mod">
          <ac:chgData name="Henry Jammes" userId="5f22554b-fd15-4676-8c82-dc6122af2a80" providerId="ADAL" clId="{434111D3-796B-4BB0-A370-070974EB9404}" dt="2023-12-02T03:23:29.457" v="35941" actId="20577"/>
          <ac:spMkLst>
            <pc:docMk/>
            <pc:sldMk cId="3252345120" sldId="2147478668"/>
            <ac:spMk id="7" creationId="{FA2A3B42-5989-8325-9E53-C665FD9AB133}"/>
          </ac:spMkLst>
        </pc:spChg>
        <pc:spChg chg="mod">
          <ac:chgData name="Henry Jammes" userId="5f22554b-fd15-4676-8c82-dc6122af2a80" providerId="ADAL" clId="{434111D3-796B-4BB0-A370-070974EB9404}" dt="2023-10-25T23:12:20.062" v="20996" actId="20577"/>
          <ac:spMkLst>
            <pc:docMk/>
            <pc:sldMk cId="3252345120" sldId="2147478668"/>
            <ac:spMk id="8" creationId="{B955FCDA-2EFA-98B8-F6EF-99548F5BCDD6}"/>
          </ac:spMkLst>
        </pc:spChg>
        <pc:graphicFrameChg chg="modGraphic">
          <ac:chgData name="Henry Jammes" userId="5f22554b-fd15-4676-8c82-dc6122af2a80" providerId="ADAL" clId="{434111D3-796B-4BB0-A370-070974EB9404}" dt="2023-09-29T20:57:56.445" v="13867" actId="20577"/>
          <ac:graphicFrameMkLst>
            <pc:docMk/>
            <pc:sldMk cId="3252345120" sldId="2147478668"/>
            <ac:graphicFrameMk id="42" creationId="{DC128E1B-AD7A-382B-7A91-BAA6B4B9C014}"/>
          </ac:graphicFrameMkLst>
        </pc:graphicFrameChg>
      </pc:sldChg>
      <pc:sldChg chg="modSp mod">
        <pc:chgData name="Henry Jammes" userId="5f22554b-fd15-4676-8c82-dc6122af2a80" providerId="ADAL" clId="{434111D3-796B-4BB0-A370-070974EB9404}" dt="2023-11-14T11:51:40.655" v="22399"/>
        <pc:sldMkLst>
          <pc:docMk/>
          <pc:sldMk cId="1624925697" sldId="2147478669"/>
        </pc:sldMkLst>
        <pc:spChg chg="mod">
          <ac:chgData name="Henry Jammes" userId="5f22554b-fd15-4676-8c82-dc6122af2a80" providerId="ADAL" clId="{434111D3-796B-4BB0-A370-070974EB9404}" dt="2023-09-28T22:30:09.319" v="162" actId="108"/>
          <ac:spMkLst>
            <pc:docMk/>
            <pc:sldMk cId="1624925697" sldId="2147478669"/>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1624925697" sldId="2147478669"/>
            <ac:graphicFrameMk id="4" creationId="{882C9BB9-AC4D-4894-D1FB-709C728B32AC}"/>
          </ac:graphicFrameMkLst>
        </pc:graphicFrameChg>
      </pc:sldChg>
      <pc:sldChg chg="modSp mod delCm">
        <pc:chgData name="Henry Jammes" userId="5f22554b-fd15-4676-8c82-dc6122af2a80" providerId="ADAL" clId="{434111D3-796B-4BB0-A370-070974EB9404}" dt="2023-12-02T03:01:41.877" v="35527" actId="6549"/>
        <pc:sldMkLst>
          <pc:docMk/>
          <pc:sldMk cId="1714818578" sldId="2147478670"/>
        </pc:sldMkLst>
        <pc:spChg chg="mod">
          <ac:chgData name="Henry Jammes" userId="5f22554b-fd15-4676-8c82-dc6122af2a80" providerId="ADAL" clId="{434111D3-796B-4BB0-A370-070974EB9404}" dt="2023-10-25T23:02:00.513" v="20395" actId="207"/>
          <ac:spMkLst>
            <pc:docMk/>
            <pc:sldMk cId="1714818578" sldId="2147478670"/>
            <ac:spMk id="5" creationId="{4874629C-A9C8-899B-6DE2-2783E8C42D4E}"/>
          </ac:spMkLst>
        </pc:spChg>
        <pc:spChg chg="mod">
          <ac:chgData name="Henry Jammes" userId="5f22554b-fd15-4676-8c82-dc6122af2a80" providerId="ADAL" clId="{434111D3-796B-4BB0-A370-070974EB9404}" dt="2023-12-02T03:01:41.877" v="35527" actId="6549"/>
          <ac:spMkLst>
            <pc:docMk/>
            <pc:sldMk cId="1714818578" sldId="2147478670"/>
            <ac:spMk id="7" creationId="{CDFA3B16-0CF6-4342-00CD-A2121780A14D}"/>
          </ac:spMkLst>
        </pc:spChg>
        <pc:spChg chg="mod">
          <ac:chgData name="Henry Jammes" userId="5f22554b-fd15-4676-8c82-dc6122af2a80" providerId="ADAL" clId="{434111D3-796B-4BB0-A370-070974EB9404}" dt="2023-11-14T11:52:10.117" v="22401"/>
          <ac:spMkLst>
            <pc:docMk/>
            <pc:sldMk cId="1714818578" sldId="2147478670"/>
            <ac:spMk id="8" creationId="{08FDBACD-DEC4-D271-E0C7-C9D88CFDDC75}"/>
          </ac:spMkLst>
        </pc:spChg>
        <pc:spChg chg="mod">
          <ac:chgData name="Henry Jammes" userId="5f22554b-fd15-4676-8c82-dc6122af2a80" providerId="ADAL" clId="{434111D3-796B-4BB0-A370-070974EB9404}" dt="2023-11-14T11:52:16.979" v="22402"/>
          <ac:spMkLst>
            <pc:docMk/>
            <pc:sldMk cId="1714818578" sldId="2147478670"/>
            <ac:spMk id="22" creationId="{E13F1830-11EF-80A4-CA10-4499615BF790}"/>
          </ac:spMkLst>
        </pc:spChg>
        <pc:spChg chg="mod">
          <ac:chgData name="Henry Jammes" userId="5f22554b-fd15-4676-8c82-dc6122af2a80" providerId="ADAL" clId="{434111D3-796B-4BB0-A370-070974EB9404}" dt="2023-09-29T00:46:28.127" v="4781" actId="20577"/>
          <ac:spMkLst>
            <pc:docMk/>
            <pc:sldMk cId="1714818578" sldId="2147478670"/>
            <ac:spMk id="42" creationId="{0B2ECE99-94B7-895D-774E-0419DFC10830}"/>
          </ac:spMkLst>
        </pc:spChg>
        <pc:spChg chg="mod">
          <ac:chgData name="Henry Jammes" userId="5f22554b-fd15-4676-8c82-dc6122af2a80" providerId="ADAL" clId="{434111D3-796B-4BB0-A370-070974EB9404}" dt="2023-11-14T11:52:16.979" v="22402"/>
          <ac:spMkLst>
            <pc:docMk/>
            <pc:sldMk cId="1714818578" sldId="2147478670"/>
            <ac:spMk id="48" creationId="{38B89E24-2DB3-26A9-A0AD-5E0E7646A4AA}"/>
          </ac:spMkLst>
        </pc:spChg>
        <pc:spChg chg="mod">
          <ac:chgData name="Henry Jammes" userId="5f22554b-fd15-4676-8c82-dc6122af2a80" providerId="ADAL" clId="{434111D3-796B-4BB0-A370-070974EB9404}" dt="2023-11-14T11:52:16.979" v="22402"/>
          <ac:spMkLst>
            <pc:docMk/>
            <pc:sldMk cId="1714818578" sldId="2147478670"/>
            <ac:spMk id="60" creationId="{01F80CDF-88EB-9D31-A1BA-060DE55C634B}"/>
          </ac:spMkLst>
        </pc:spChg>
        <pc:spChg chg="mod">
          <ac:chgData name="Henry Jammes" userId="5f22554b-fd15-4676-8c82-dc6122af2a80" providerId="ADAL" clId="{434111D3-796B-4BB0-A370-070974EB9404}" dt="2023-09-29T13:52:59.704" v="4902" actId="1076"/>
          <ac:spMkLst>
            <pc:docMk/>
            <pc:sldMk cId="1714818578" sldId="2147478670"/>
            <ac:spMk id="210" creationId="{DA7C4FE7-3164-59E8-7B06-CD2B36BEAE3F}"/>
          </ac:spMkLst>
        </pc:spChg>
        <pc:spChg chg="mod">
          <ac:chgData name="Henry Jammes" userId="5f22554b-fd15-4676-8c82-dc6122af2a80" providerId="ADAL" clId="{434111D3-796B-4BB0-A370-070974EB9404}" dt="2023-09-29T13:53:02.394" v="4903" actId="1076"/>
          <ac:spMkLst>
            <pc:docMk/>
            <pc:sldMk cId="1714818578" sldId="2147478670"/>
            <ac:spMk id="211" creationId="{2D6E4996-061E-B55C-CDDC-B574CC4FC3C8}"/>
          </ac:spMkLst>
        </pc:spChg>
        <pc:spChg chg="mod">
          <ac:chgData name="Henry Jammes" userId="5f22554b-fd15-4676-8c82-dc6122af2a80" providerId="ADAL" clId="{434111D3-796B-4BB0-A370-070974EB9404}" dt="2023-09-29T13:53:05.088" v="4904" actId="1076"/>
          <ac:spMkLst>
            <pc:docMk/>
            <pc:sldMk cId="1714818578" sldId="2147478670"/>
            <ac:spMk id="212" creationId="{1F781B69-A1DD-5FBA-E470-EB4728823905}"/>
          </ac:spMkLst>
        </pc:spChg>
        <pc:spChg chg="mod">
          <ac:chgData name="Henry Jammes" userId="5f22554b-fd15-4676-8c82-dc6122af2a80" providerId="ADAL" clId="{434111D3-796B-4BB0-A370-070974EB9404}" dt="2023-09-29T13:53:10.240" v="4905" actId="1076"/>
          <ac:spMkLst>
            <pc:docMk/>
            <pc:sldMk cId="1714818578" sldId="2147478670"/>
            <ac:spMk id="217" creationId="{AE2CDFFD-2ABF-8903-E1F4-D45F20D46EF2}"/>
          </ac:spMkLst>
        </pc:spChg>
        <pc:spChg chg="mod">
          <ac:chgData name="Henry Jammes" userId="5f22554b-fd15-4676-8c82-dc6122af2a80" providerId="ADAL" clId="{434111D3-796B-4BB0-A370-070974EB9404}" dt="2023-11-14T11:52:16.979" v="22402"/>
          <ac:spMkLst>
            <pc:docMk/>
            <pc:sldMk cId="1714818578" sldId="2147478670"/>
            <ac:spMk id="1025" creationId="{CACE4A77-1390-316D-558A-D1446CA4A808}"/>
          </ac:spMkLst>
        </pc:spChg>
        <pc:spChg chg="mod">
          <ac:chgData name="Henry Jammes" userId="5f22554b-fd15-4676-8c82-dc6122af2a80" providerId="ADAL" clId="{434111D3-796B-4BB0-A370-070974EB9404}" dt="2023-09-29T00:46:30.518" v="4783" actId="20577"/>
          <ac:spMkLst>
            <pc:docMk/>
            <pc:sldMk cId="1714818578" sldId="2147478670"/>
            <ac:spMk id="1049" creationId="{785329FC-3DEF-6AE6-A665-A65174DD3A69}"/>
          </ac:spMkLst>
        </pc:spChg>
        <pc:spChg chg="mod">
          <ac:chgData name="Henry Jammes" userId="5f22554b-fd15-4676-8c82-dc6122af2a80" providerId="ADAL" clId="{434111D3-796B-4BB0-A370-070974EB9404}" dt="2023-09-29T00:46:33.593" v="4785" actId="20577"/>
          <ac:spMkLst>
            <pc:docMk/>
            <pc:sldMk cId="1714818578" sldId="2147478670"/>
            <ac:spMk id="1054" creationId="{3125276E-9D71-B1F6-A5B7-966704884D87}"/>
          </ac:spMkLst>
        </pc:spChg>
        <pc:spChg chg="mod">
          <ac:chgData name="Henry Jammes" userId="5f22554b-fd15-4676-8c82-dc6122af2a80" providerId="ADAL" clId="{434111D3-796B-4BB0-A370-070974EB9404}" dt="2023-09-29T00:46:36.874" v="4787" actId="20577"/>
          <ac:spMkLst>
            <pc:docMk/>
            <pc:sldMk cId="1714818578" sldId="2147478670"/>
            <ac:spMk id="1058" creationId="{BCBDF693-281E-ED7C-A997-9AE9EDA597AC}"/>
          </ac:spMkLst>
        </pc:spChg>
        <pc:spChg chg="mod">
          <ac:chgData name="Henry Jammes" userId="5f22554b-fd15-4676-8c82-dc6122af2a80" providerId="ADAL" clId="{434111D3-796B-4BB0-A370-070974EB9404}" dt="2023-10-25T23:02:06.468" v="20396" actId="108"/>
          <ac:spMkLst>
            <pc:docMk/>
            <pc:sldMk cId="1714818578" sldId="2147478670"/>
            <ac:spMk id="1059" creationId="{317D93A0-D9C5-FFA5-073C-1BCF2B1ECEB0}"/>
          </ac:spMkLst>
        </pc:spChg>
        <pc:spChg chg="mod">
          <ac:chgData name="Henry Jammes" userId="5f22554b-fd15-4676-8c82-dc6122af2a80" providerId="ADAL" clId="{434111D3-796B-4BB0-A370-070974EB9404}" dt="2023-10-25T23:02:10.862" v="20397" actId="108"/>
          <ac:spMkLst>
            <pc:docMk/>
            <pc:sldMk cId="1714818578" sldId="2147478670"/>
            <ac:spMk id="1060" creationId="{19AF7F6A-6107-0EF4-D078-9B7C3EEC0F90}"/>
          </ac:spMkLst>
        </pc:spChg>
        <pc:spChg chg="mod">
          <ac:chgData name="Henry Jammes" userId="5f22554b-fd15-4676-8c82-dc6122af2a80" providerId="ADAL" clId="{434111D3-796B-4BB0-A370-070974EB9404}" dt="2023-10-25T23:02:58.251" v="20399" actId="207"/>
          <ac:spMkLst>
            <pc:docMk/>
            <pc:sldMk cId="1714818578" sldId="2147478670"/>
            <ac:spMk id="1066" creationId="{313C9C31-76BA-9B1F-2EAE-50C61C17DAE0}"/>
          </ac:spMkLst>
        </pc:spChg>
        <pc:spChg chg="mod">
          <ac:chgData name="Henry Jammes" userId="5f22554b-fd15-4676-8c82-dc6122af2a80" providerId="ADAL" clId="{434111D3-796B-4BB0-A370-070974EB9404}" dt="2023-11-14T19:18:55.863" v="23847"/>
          <ac:spMkLst>
            <pc:docMk/>
            <pc:sldMk cId="1714818578" sldId="2147478670"/>
            <ac:spMk id="1071" creationId="{A2F949C3-E263-6FE4-48A9-B019EE1FE0BD}"/>
          </ac:spMkLst>
        </pc:spChg>
        <pc:picChg chg="mod">
          <ac:chgData name="Henry Jammes" userId="5f22554b-fd15-4676-8c82-dc6122af2a80" providerId="ADAL" clId="{434111D3-796B-4BB0-A370-070974EB9404}" dt="2023-09-28T22:15:25.871" v="31" actId="1035"/>
          <ac:picMkLst>
            <pc:docMk/>
            <pc:sldMk cId="1714818578" sldId="2147478670"/>
            <ac:picMk id="13" creationId="{85F895E7-2944-9EB0-4922-AB372B126DF9}"/>
          </ac:picMkLst>
        </pc:picChg>
        <pc:picChg chg="mod">
          <ac:chgData name="Henry Jammes" userId="5f22554b-fd15-4676-8c82-dc6122af2a80" providerId="ADAL" clId="{434111D3-796B-4BB0-A370-070974EB9404}" dt="2023-09-28T22:15:25.871" v="31" actId="1035"/>
          <ac:picMkLst>
            <pc:docMk/>
            <pc:sldMk cId="1714818578" sldId="2147478670"/>
            <ac:picMk id="18" creationId="{DB444DD2-1D4B-8D2B-1658-740DB94BFA00}"/>
          </ac:picMkLst>
        </pc:picChg>
        <pc:picChg chg="mod">
          <ac:chgData name="Henry Jammes" userId="5f22554b-fd15-4676-8c82-dc6122af2a80" providerId="ADAL" clId="{434111D3-796B-4BB0-A370-070974EB9404}" dt="2023-09-28T22:15:25.871" v="31" actId="1035"/>
          <ac:picMkLst>
            <pc:docMk/>
            <pc:sldMk cId="1714818578" sldId="2147478670"/>
            <ac:picMk id="20" creationId="{710094D1-43E8-6B75-AE2B-45B2A956A77C}"/>
          </ac:picMkLst>
        </pc:picChg>
        <pc:picChg chg="mod">
          <ac:chgData name="Henry Jammes" userId="5f22554b-fd15-4676-8c82-dc6122af2a80" providerId="ADAL" clId="{434111D3-796B-4BB0-A370-070974EB9404}" dt="2023-09-28T22:15:25.871" v="31" actId="1035"/>
          <ac:picMkLst>
            <pc:docMk/>
            <pc:sldMk cId="1714818578" sldId="2147478670"/>
            <ac:picMk id="21" creationId="{C4A4A527-2BDA-290D-8863-6F98922D33C9}"/>
          </ac:picMkLst>
        </pc:picChg>
        <pc:picChg chg="mod">
          <ac:chgData name="Henry Jammes" userId="5f22554b-fd15-4676-8c82-dc6122af2a80" providerId="ADAL" clId="{434111D3-796B-4BB0-A370-070974EB9404}" dt="2023-09-28T22:15:25.871" v="31" actId="1035"/>
          <ac:picMkLst>
            <pc:docMk/>
            <pc:sldMk cId="1714818578" sldId="2147478670"/>
            <ac:picMk id="1026" creationId="{F0FD720F-82DC-60AD-3DFA-88AAE88A33DE}"/>
          </ac:picMkLst>
        </pc:picChg>
        <pc:picChg chg="mod">
          <ac:chgData name="Henry Jammes" userId="5f22554b-fd15-4676-8c82-dc6122af2a80" providerId="ADAL" clId="{434111D3-796B-4BB0-A370-070974EB9404}" dt="2023-09-28T22:19:18.614" v="125" actId="1037"/>
          <ac:picMkLst>
            <pc:docMk/>
            <pc:sldMk cId="1714818578" sldId="2147478670"/>
            <ac:picMk id="1063" creationId="{AEE84BC0-4A32-B06C-D1C9-F0C376CB44D4}"/>
          </ac:picMkLst>
        </pc:picChg>
        <pc:picChg chg="mod">
          <ac:chgData name="Henry Jammes" userId="5f22554b-fd15-4676-8c82-dc6122af2a80" providerId="ADAL" clId="{434111D3-796B-4BB0-A370-070974EB9404}" dt="2023-09-28T22:19:24.418" v="127" actId="1038"/>
          <ac:picMkLst>
            <pc:docMk/>
            <pc:sldMk cId="1714818578" sldId="2147478670"/>
            <ac:picMk id="1065" creationId="{F177E8B4-49EA-BE77-26E1-65AEC7EE22A3}"/>
          </ac:picMkLst>
        </pc:picChg>
        <pc:cxnChg chg="mod">
          <ac:chgData name="Henry Jammes" userId="5f22554b-fd15-4676-8c82-dc6122af2a80" providerId="ADAL" clId="{434111D3-796B-4BB0-A370-070974EB9404}" dt="2023-09-29T13:52:51.506" v="4901" actId="1035"/>
          <ac:cxnSpMkLst>
            <pc:docMk/>
            <pc:sldMk cId="1714818578" sldId="2147478670"/>
            <ac:cxnSpMk id="14" creationId="{E404F59B-11CC-7FB3-2CE3-DE51AFF29AC9}"/>
          </ac:cxnSpMkLst>
        </pc:cxnChg>
        <pc:cxnChg chg="mod">
          <ac:chgData name="Henry Jammes" userId="5f22554b-fd15-4676-8c82-dc6122af2a80" providerId="ADAL" clId="{434111D3-796B-4BB0-A370-070974EB9404}" dt="2023-09-29T13:52:51.506" v="4901" actId="1035"/>
          <ac:cxnSpMkLst>
            <pc:docMk/>
            <pc:sldMk cId="1714818578" sldId="2147478670"/>
            <ac:cxnSpMk id="15" creationId="{B3E1DEB2-E9B3-492B-07B9-7A590B7FF5C1}"/>
          </ac:cxnSpMkLst>
        </pc:cxnChg>
        <pc:cxnChg chg="mod">
          <ac:chgData name="Henry Jammes" userId="5f22554b-fd15-4676-8c82-dc6122af2a80" providerId="ADAL" clId="{434111D3-796B-4BB0-A370-070974EB9404}" dt="2023-09-29T13:52:51.506" v="4901" actId="1035"/>
          <ac:cxnSpMkLst>
            <pc:docMk/>
            <pc:sldMk cId="1714818578" sldId="2147478670"/>
            <ac:cxnSpMk id="16" creationId="{5CECA8A4-B129-9156-C5C4-43764D2BE6B2}"/>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0:49:21.970" v="12545"/>
              <pc2:cmMkLst xmlns:pc2="http://schemas.microsoft.com/office/powerpoint/2019/9/main/command">
                <pc:docMk/>
                <pc:sldMk cId="1714818578" sldId="2147478670"/>
                <pc2:cmMk id="{33D9D3EE-1251-4FCB-A10D-7B367AAA8BD5}"/>
              </pc2:cmMkLst>
            </pc226:cmChg>
          </p:ext>
        </pc:extLst>
      </pc:sldChg>
      <pc:sldChg chg="addSp delSp modSp add mod">
        <pc:chgData name="Henry Jammes" userId="5f22554b-fd15-4676-8c82-dc6122af2a80" providerId="ADAL" clId="{434111D3-796B-4BB0-A370-070974EB9404}" dt="2023-12-02T02:11:17.803" v="34647"/>
        <pc:sldMkLst>
          <pc:docMk/>
          <pc:sldMk cId="4249828689" sldId="2147478671"/>
        </pc:sldMkLst>
        <pc:spChg chg="del">
          <ac:chgData name="Henry Jammes" userId="5f22554b-fd15-4676-8c82-dc6122af2a80" providerId="ADAL" clId="{434111D3-796B-4BB0-A370-070974EB9404}" dt="2023-09-28T22:42:33.938" v="697" actId="478"/>
          <ac:spMkLst>
            <pc:docMk/>
            <pc:sldMk cId="4249828689" sldId="2147478671"/>
            <ac:spMk id="5" creationId="{EBF7ED77-A742-FBCE-BD52-DC34A33041EE}"/>
          </ac:spMkLst>
        </pc:spChg>
        <pc:spChg chg="del">
          <ac:chgData name="Henry Jammes" userId="5f22554b-fd15-4676-8c82-dc6122af2a80" providerId="ADAL" clId="{434111D3-796B-4BB0-A370-070974EB9404}" dt="2023-09-28T22:42:33.938" v="697" actId="478"/>
          <ac:spMkLst>
            <pc:docMk/>
            <pc:sldMk cId="4249828689" sldId="2147478671"/>
            <ac:spMk id="6" creationId="{C3967760-9D0B-25B6-8FB9-C7F3536D29F9}"/>
          </ac:spMkLst>
        </pc:spChg>
        <pc:spChg chg="mod">
          <ac:chgData name="Henry Jammes" userId="5f22554b-fd15-4676-8c82-dc6122af2a80" providerId="ADAL" clId="{434111D3-796B-4BB0-A370-070974EB9404}" dt="2023-12-02T02:11:17.803" v="34647"/>
          <ac:spMkLst>
            <pc:docMk/>
            <pc:sldMk cId="4249828689" sldId="2147478671"/>
            <ac:spMk id="7" creationId="{CDFA3B16-0CF6-4342-00CD-A2121780A14D}"/>
          </ac:spMkLst>
        </pc:spChg>
        <pc:spChg chg="del">
          <ac:chgData name="Henry Jammes" userId="5f22554b-fd15-4676-8c82-dc6122af2a80" providerId="ADAL" clId="{434111D3-796B-4BB0-A370-070974EB9404}" dt="2023-09-28T22:42:33.938" v="697" actId="478"/>
          <ac:spMkLst>
            <pc:docMk/>
            <pc:sldMk cId="4249828689" sldId="2147478671"/>
            <ac:spMk id="8" creationId="{B0F2B32F-BE63-08F9-59AD-4D818095EAFE}"/>
          </ac:spMkLst>
        </pc:spChg>
        <pc:spChg chg="add mod">
          <ac:chgData name="Henry Jammes" userId="5f22554b-fd15-4676-8c82-dc6122af2a80" providerId="ADAL" clId="{434111D3-796B-4BB0-A370-070974EB9404}" dt="2023-11-14T11:52:10.117" v="22401"/>
          <ac:spMkLst>
            <pc:docMk/>
            <pc:sldMk cId="4249828689" sldId="2147478671"/>
            <ac:spMk id="10" creationId="{ADFC6DBE-5508-A7C2-85EE-BC90405E2B94}"/>
          </ac:spMkLst>
        </pc:spChg>
        <pc:graphicFrameChg chg="del">
          <ac:chgData name="Henry Jammes" userId="5f22554b-fd15-4676-8c82-dc6122af2a80" providerId="ADAL" clId="{434111D3-796B-4BB0-A370-070974EB9404}" dt="2023-09-28T22:42:33.938" v="697" actId="478"/>
          <ac:graphicFrameMkLst>
            <pc:docMk/>
            <pc:sldMk cId="4249828689" sldId="2147478671"/>
            <ac:graphicFrameMk id="4" creationId="{882C9BB9-AC4D-4894-D1FB-709C728B32AC}"/>
          </ac:graphicFrameMkLst>
        </pc:graphicFrameChg>
        <pc:graphicFrameChg chg="add mod modGraphic">
          <ac:chgData name="Henry Jammes" userId="5f22554b-fd15-4676-8c82-dc6122af2a80" providerId="ADAL" clId="{434111D3-796B-4BB0-A370-070974EB9404}" dt="2023-09-29T16:53:22.072" v="5218" actId="404"/>
          <ac:graphicFrameMkLst>
            <pc:docMk/>
            <pc:sldMk cId="4249828689" sldId="2147478671"/>
            <ac:graphicFrameMk id="9" creationId="{74F17236-3FF6-1432-8902-FDF0D0869537}"/>
          </ac:graphicFrameMkLst>
        </pc:graphicFrameChg>
      </pc:sldChg>
      <pc:sldChg chg="addSp delSp modSp add mod">
        <pc:chgData name="Henry Jammes" userId="5f22554b-fd15-4676-8c82-dc6122af2a80" providerId="ADAL" clId="{434111D3-796B-4BB0-A370-070974EB9404}" dt="2023-12-04T20:55:18.147" v="40220"/>
        <pc:sldMkLst>
          <pc:docMk/>
          <pc:sldMk cId="3403403642" sldId="2147478672"/>
        </pc:sldMkLst>
        <pc:spChg chg="mod">
          <ac:chgData name="Henry Jammes" userId="5f22554b-fd15-4676-8c82-dc6122af2a80" providerId="ADAL" clId="{434111D3-796B-4BB0-A370-070974EB9404}" dt="2023-09-28T23:32:29.459" v="2589" actId="20577"/>
          <ac:spMkLst>
            <pc:docMk/>
            <pc:sldMk cId="3403403642" sldId="2147478672"/>
            <ac:spMk id="2" creationId="{06200FD3-EB50-A291-6952-748348F5754E}"/>
          </ac:spMkLst>
        </pc:spChg>
        <pc:spChg chg="mod">
          <ac:chgData name="Henry Jammes" userId="5f22554b-fd15-4676-8c82-dc6122af2a80" providerId="ADAL" clId="{434111D3-796B-4BB0-A370-070974EB9404}" dt="2023-09-28T23:33:52.191" v="2687" actId="20577"/>
          <ac:spMkLst>
            <pc:docMk/>
            <pc:sldMk cId="3403403642" sldId="2147478672"/>
            <ac:spMk id="3" creationId="{77FB708B-1EC6-0043-1545-8A46233783FD}"/>
          </ac:spMkLst>
        </pc:spChg>
        <pc:spChg chg="add del mod">
          <ac:chgData name="Henry Jammes" userId="5f22554b-fd15-4676-8c82-dc6122af2a80" providerId="ADAL" clId="{434111D3-796B-4BB0-A370-070974EB9404}" dt="2023-09-28T23:32:53.443" v="2602" actId="478"/>
          <ac:spMkLst>
            <pc:docMk/>
            <pc:sldMk cId="3403403642" sldId="2147478672"/>
            <ac:spMk id="5" creationId="{EBF7ED77-A742-FBCE-BD52-DC34A33041EE}"/>
          </ac:spMkLst>
        </pc:spChg>
        <pc:spChg chg="add del mod">
          <ac:chgData name="Henry Jammes" userId="5f22554b-fd15-4676-8c82-dc6122af2a80" providerId="ADAL" clId="{434111D3-796B-4BB0-A370-070974EB9404}" dt="2023-09-28T23:32:53.443" v="2602" actId="478"/>
          <ac:spMkLst>
            <pc:docMk/>
            <pc:sldMk cId="3403403642" sldId="2147478672"/>
            <ac:spMk id="6" creationId="{C3967760-9D0B-25B6-8FB9-C7F3536D29F9}"/>
          </ac:spMkLst>
        </pc:spChg>
        <pc:spChg chg="mod">
          <ac:chgData name="Henry Jammes" userId="5f22554b-fd15-4676-8c82-dc6122af2a80" providerId="ADAL" clId="{434111D3-796B-4BB0-A370-070974EB9404}" dt="2023-12-04T20:55:18.147" v="40220"/>
          <ac:spMkLst>
            <pc:docMk/>
            <pc:sldMk cId="3403403642" sldId="2147478672"/>
            <ac:spMk id="7" creationId="{CDFA3B16-0CF6-4342-00CD-A2121780A14D}"/>
          </ac:spMkLst>
        </pc:spChg>
        <pc:spChg chg="add del mod">
          <ac:chgData name="Henry Jammes" userId="5f22554b-fd15-4676-8c82-dc6122af2a80" providerId="ADAL" clId="{434111D3-796B-4BB0-A370-070974EB9404}" dt="2023-09-28T23:32:53.443" v="2602" actId="478"/>
          <ac:spMkLst>
            <pc:docMk/>
            <pc:sldMk cId="3403403642" sldId="2147478672"/>
            <ac:spMk id="8" creationId="{B0F2B32F-BE63-08F9-59AD-4D818095EAFE}"/>
          </ac:spMkLst>
        </pc:spChg>
        <pc:spChg chg="add mod">
          <ac:chgData name="Henry Jammes" userId="5f22554b-fd15-4676-8c82-dc6122af2a80" providerId="ADAL" clId="{434111D3-796B-4BB0-A370-070974EB9404}" dt="2023-09-29T16:52:47.348" v="5205" actId="1036"/>
          <ac:spMkLst>
            <pc:docMk/>
            <pc:sldMk cId="3403403642" sldId="2147478672"/>
            <ac:spMk id="9" creationId="{DDC96694-F2EF-07CF-CE58-5CDDDFD62ACD}"/>
          </ac:spMkLst>
        </pc:spChg>
        <pc:spChg chg="add mod">
          <ac:chgData name="Henry Jammes" userId="5f22554b-fd15-4676-8c82-dc6122af2a80" providerId="ADAL" clId="{434111D3-796B-4BB0-A370-070974EB9404}" dt="2023-09-29T16:52:47.348" v="5205" actId="1036"/>
          <ac:spMkLst>
            <pc:docMk/>
            <pc:sldMk cId="3403403642" sldId="2147478672"/>
            <ac:spMk id="10" creationId="{D61BC6FB-1DAA-1F4E-F569-FA613093473D}"/>
          </ac:spMkLst>
        </pc:spChg>
        <pc:spChg chg="add mod">
          <ac:chgData name="Henry Jammes" userId="5f22554b-fd15-4676-8c82-dc6122af2a80" providerId="ADAL" clId="{434111D3-796B-4BB0-A370-070974EB9404}" dt="2023-09-29T16:52:47.348" v="5205" actId="1036"/>
          <ac:spMkLst>
            <pc:docMk/>
            <pc:sldMk cId="3403403642" sldId="2147478672"/>
            <ac:spMk id="11" creationId="{05B079A5-56E8-B9F5-12A0-DB87DB22E33F}"/>
          </ac:spMkLst>
        </pc:spChg>
        <pc:spChg chg="add mod">
          <ac:chgData name="Henry Jammes" userId="5f22554b-fd15-4676-8c82-dc6122af2a80" providerId="ADAL" clId="{434111D3-796B-4BB0-A370-070974EB9404}" dt="2023-09-29T16:52:47.348" v="5205" actId="1036"/>
          <ac:spMkLst>
            <pc:docMk/>
            <pc:sldMk cId="3403403642" sldId="2147478672"/>
            <ac:spMk id="12" creationId="{69B131CB-AC41-CAF9-0B2B-2B9324A9CA7C}"/>
          </ac:spMkLst>
        </pc:spChg>
        <pc:spChg chg="add mod">
          <ac:chgData name="Henry Jammes" userId="5f22554b-fd15-4676-8c82-dc6122af2a80" providerId="ADAL" clId="{434111D3-796B-4BB0-A370-070974EB9404}" dt="2023-09-29T16:52:47.348" v="5205" actId="1036"/>
          <ac:spMkLst>
            <pc:docMk/>
            <pc:sldMk cId="3403403642" sldId="2147478672"/>
            <ac:spMk id="13" creationId="{56EF9EA9-F09D-E0E9-A2A0-FAC176719DBD}"/>
          </ac:spMkLst>
        </pc:spChg>
        <pc:spChg chg="add mod">
          <ac:chgData name="Henry Jammes" userId="5f22554b-fd15-4676-8c82-dc6122af2a80" providerId="ADAL" clId="{434111D3-796B-4BB0-A370-070974EB9404}" dt="2023-10-25T22:55:58.157" v="20078" actId="6549"/>
          <ac:spMkLst>
            <pc:docMk/>
            <pc:sldMk cId="3403403642" sldId="2147478672"/>
            <ac:spMk id="14" creationId="{7C7FE889-6C6B-B6EC-ACAE-7A5FB55607C3}"/>
          </ac:spMkLst>
        </pc:spChg>
        <pc:graphicFrameChg chg="add del mod modGraphic">
          <ac:chgData name="Henry Jammes" userId="5f22554b-fd15-4676-8c82-dc6122af2a80" providerId="ADAL" clId="{434111D3-796B-4BB0-A370-070974EB9404}" dt="2023-09-29T16:52:22.071" v="5190" actId="179"/>
          <ac:graphicFrameMkLst>
            <pc:docMk/>
            <pc:sldMk cId="3403403642" sldId="2147478672"/>
            <ac:graphicFrameMk id="4" creationId="{882C9BB9-AC4D-4894-D1FB-709C728B32AC}"/>
          </ac:graphicFrameMkLst>
        </pc:graphicFrameChg>
      </pc:sldChg>
      <pc:sldChg chg="modSp add mod delCm">
        <pc:chgData name="Henry Jammes" userId="5f22554b-fd15-4676-8c82-dc6122af2a80" providerId="ADAL" clId="{434111D3-796B-4BB0-A370-070974EB9404}" dt="2023-12-02T03:14:10.189" v="35779"/>
        <pc:sldMkLst>
          <pc:docMk/>
          <pc:sldMk cId="2916275000" sldId="2147478673"/>
        </pc:sldMkLst>
        <pc:spChg chg="mod">
          <ac:chgData name="Henry Jammes" userId="5f22554b-fd15-4676-8c82-dc6122af2a80" providerId="ADAL" clId="{434111D3-796B-4BB0-A370-070974EB9404}" dt="2023-09-28T23:37:58.362" v="2879" actId="20577"/>
          <ac:spMkLst>
            <pc:docMk/>
            <pc:sldMk cId="2916275000" sldId="2147478673"/>
            <ac:spMk id="2" creationId="{06200FD3-EB50-A291-6952-748348F5754E}"/>
          </ac:spMkLst>
        </pc:spChg>
        <pc:spChg chg="mod">
          <ac:chgData name="Henry Jammes" userId="5f22554b-fd15-4676-8c82-dc6122af2a80" providerId="ADAL" clId="{434111D3-796B-4BB0-A370-070974EB9404}" dt="2023-09-29T00:30:18.318" v="4285" actId="20577"/>
          <ac:spMkLst>
            <pc:docMk/>
            <pc:sldMk cId="2916275000" sldId="2147478673"/>
            <ac:spMk id="3" creationId="{77FB708B-1EC6-0043-1545-8A46233783FD}"/>
          </ac:spMkLst>
        </pc:spChg>
        <pc:spChg chg="mod">
          <ac:chgData name="Henry Jammes" userId="5f22554b-fd15-4676-8c82-dc6122af2a80" providerId="ADAL" clId="{434111D3-796B-4BB0-A370-070974EB9404}" dt="2023-09-29T00:29:59.571" v="4276" actId="20577"/>
          <ac:spMkLst>
            <pc:docMk/>
            <pc:sldMk cId="2916275000" sldId="2147478673"/>
            <ac:spMk id="5" creationId="{EBF7ED77-A742-FBCE-BD52-DC34A33041EE}"/>
          </ac:spMkLst>
        </pc:spChg>
        <pc:spChg chg="mod">
          <ac:chgData name="Henry Jammes" userId="5f22554b-fd15-4676-8c82-dc6122af2a80" providerId="ADAL" clId="{434111D3-796B-4BB0-A370-070974EB9404}" dt="2023-10-25T22:59:28.592" v="20306" actId="20577"/>
          <ac:spMkLst>
            <pc:docMk/>
            <pc:sldMk cId="2916275000" sldId="2147478673"/>
            <ac:spMk id="6" creationId="{C3967760-9D0B-25B6-8FB9-C7F3536D29F9}"/>
          </ac:spMkLst>
        </pc:spChg>
        <pc:spChg chg="mod">
          <ac:chgData name="Henry Jammes" userId="5f22554b-fd15-4676-8c82-dc6122af2a80" providerId="ADAL" clId="{434111D3-796B-4BB0-A370-070974EB9404}" dt="2023-12-02T03:14:10.189" v="35779"/>
          <ac:spMkLst>
            <pc:docMk/>
            <pc:sldMk cId="2916275000" sldId="2147478673"/>
            <ac:spMk id="7" creationId="{CDFA3B16-0CF6-4342-00CD-A2121780A14D}"/>
          </ac:spMkLst>
        </pc:spChg>
        <pc:spChg chg="mod">
          <ac:chgData name="Henry Jammes" userId="5f22554b-fd15-4676-8c82-dc6122af2a80" providerId="ADAL" clId="{434111D3-796B-4BB0-A370-070974EB9404}" dt="2023-10-25T23:00:35.754" v="20390" actId="20577"/>
          <ac:spMkLst>
            <pc:docMk/>
            <pc:sldMk cId="2916275000" sldId="2147478673"/>
            <ac:spMk id="8" creationId="{B0F2B32F-BE63-08F9-59AD-4D818095EAFE}"/>
          </ac:spMkLst>
        </pc:spChg>
        <pc:graphicFrameChg chg="modGraphic">
          <ac:chgData name="Henry Jammes" userId="5f22554b-fd15-4676-8c82-dc6122af2a80" providerId="ADAL" clId="{434111D3-796B-4BB0-A370-070974EB9404}" dt="2023-10-25T22:59:13.539" v="20287" actId="20577"/>
          <ac:graphicFrameMkLst>
            <pc:docMk/>
            <pc:sldMk cId="2916275000" sldId="2147478673"/>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21:16.370" v="22338"/>
              <pc2:cmMkLst xmlns:pc2="http://schemas.microsoft.com/office/powerpoint/2019/9/main/command">
                <pc:docMk/>
                <pc:sldMk cId="2916275000" sldId="2147478673"/>
                <pc2:cmMk id="{38068220-9DE3-4732-AFC4-1A7000634255}"/>
              </pc2:cmMkLst>
            </pc226:cmChg>
            <pc226:cmChg xmlns:pc226="http://schemas.microsoft.com/office/powerpoint/2022/06/main/command" chg="del">
              <pc226:chgData name="Henry Jammes" userId="5f22554b-fd15-4676-8c82-dc6122af2a80" providerId="ADAL" clId="{434111D3-796B-4BB0-A370-070974EB9404}" dt="2023-10-25T23:21:17.896" v="22339"/>
              <pc2:cmMkLst xmlns:pc2="http://schemas.microsoft.com/office/powerpoint/2019/9/main/command">
                <pc:docMk/>
                <pc:sldMk cId="2916275000" sldId="2147478673"/>
                <pc2:cmMk id="{1A788B8F-D2E7-4A0D-A415-C88AB23F25F8}"/>
              </pc2:cmMkLst>
            </pc226:cmChg>
          </p:ext>
        </pc:extLst>
      </pc:sldChg>
      <pc:sldChg chg="addSp delSp modSp add del mod ord">
        <pc:chgData name="Henry Jammes" userId="5f22554b-fd15-4676-8c82-dc6122af2a80" providerId="ADAL" clId="{434111D3-796B-4BB0-A370-070974EB9404}" dt="2023-09-29T20:25:27.417" v="11171" actId="47"/>
        <pc:sldMkLst>
          <pc:docMk/>
          <pc:sldMk cId="3600931979" sldId="2147478674"/>
        </pc:sldMkLst>
        <pc:spChg chg="mod">
          <ac:chgData name="Henry Jammes" userId="5f22554b-fd15-4676-8c82-dc6122af2a80" providerId="ADAL" clId="{434111D3-796B-4BB0-A370-070974EB9404}" dt="2023-09-29T18:55:52.090" v="6421" actId="20577"/>
          <ac:spMkLst>
            <pc:docMk/>
            <pc:sldMk cId="3600931979" sldId="2147478674"/>
            <ac:spMk id="2" creationId="{06200FD3-EB50-A291-6952-748348F5754E}"/>
          </ac:spMkLst>
        </pc:spChg>
        <pc:spChg chg="mod">
          <ac:chgData name="Henry Jammes" userId="5f22554b-fd15-4676-8c82-dc6122af2a80" providerId="ADAL" clId="{434111D3-796B-4BB0-A370-070974EB9404}" dt="2023-09-29T16:55:41.382" v="5459" actId="20577"/>
          <ac:spMkLst>
            <pc:docMk/>
            <pc:sldMk cId="3600931979" sldId="2147478674"/>
            <ac:spMk id="3" creationId="{77FB708B-1EC6-0043-1545-8A46233783FD}"/>
          </ac:spMkLst>
        </pc:spChg>
        <pc:spChg chg="add mod">
          <ac:chgData name="Henry Jammes" userId="5f22554b-fd15-4676-8c82-dc6122af2a80" providerId="ADAL" clId="{434111D3-796B-4BB0-A370-070974EB9404}" dt="2023-09-29T16:55:29.068" v="5451" actId="20577"/>
          <ac:spMkLst>
            <pc:docMk/>
            <pc:sldMk cId="3600931979" sldId="2147478674"/>
            <ac:spMk id="6" creationId="{13B36E02-6773-0DC5-5574-487B53F58EA1}"/>
          </ac:spMkLst>
        </pc:spChg>
        <pc:spChg chg="mod">
          <ac:chgData name="Henry Jammes" userId="5f22554b-fd15-4676-8c82-dc6122af2a80" providerId="ADAL" clId="{434111D3-796B-4BB0-A370-070974EB9404}" dt="2023-09-29T16:43:01.268" v="4908" actId="20577"/>
          <ac:spMkLst>
            <pc:docMk/>
            <pc:sldMk cId="3600931979" sldId="2147478674"/>
            <ac:spMk id="7" creationId="{CDFA3B16-0CF6-4342-00CD-A2121780A14D}"/>
          </ac:spMkLst>
        </pc:spChg>
        <pc:spChg chg="add mod">
          <ac:chgData name="Henry Jammes" userId="5f22554b-fd15-4676-8c82-dc6122af2a80" providerId="ADAL" clId="{434111D3-796B-4BB0-A370-070974EB9404}" dt="2023-09-29T16:55:30.181" v="5452" actId="20577"/>
          <ac:spMkLst>
            <pc:docMk/>
            <pc:sldMk cId="3600931979" sldId="2147478674"/>
            <ac:spMk id="8" creationId="{8B4D4877-C684-A51E-DE69-719CB8672D51}"/>
          </ac:spMkLst>
        </pc:spChg>
        <pc:spChg chg="del mod">
          <ac:chgData name="Henry Jammes" userId="5f22554b-fd15-4676-8c82-dc6122af2a80" providerId="ADAL" clId="{434111D3-796B-4BB0-A370-070974EB9404}" dt="2023-09-29T16:55:12.499" v="5443" actId="478"/>
          <ac:spMkLst>
            <pc:docMk/>
            <pc:sldMk cId="3600931979" sldId="2147478674"/>
            <ac:spMk id="9" creationId="{DDC96694-F2EF-07CF-CE58-5CDDDFD62ACD}"/>
          </ac:spMkLst>
        </pc:spChg>
        <pc:spChg chg="del mod">
          <ac:chgData name="Henry Jammes" userId="5f22554b-fd15-4676-8c82-dc6122af2a80" providerId="ADAL" clId="{434111D3-796B-4BB0-A370-070974EB9404}" dt="2023-09-29T16:55:12.499" v="5443" actId="478"/>
          <ac:spMkLst>
            <pc:docMk/>
            <pc:sldMk cId="3600931979" sldId="2147478674"/>
            <ac:spMk id="10" creationId="{D61BC6FB-1DAA-1F4E-F569-FA613093473D}"/>
          </ac:spMkLst>
        </pc:spChg>
        <pc:spChg chg="del mod">
          <ac:chgData name="Henry Jammes" userId="5f22554b-fd15-4676-8c82-dc6122af2a80" providerId="ADAL" clId="{434111D3-796B-4BB0-A370-070974EB9404}" dt="2023-09-29T16:55:12.499" v="5443" actId="478"/>
          <ac:spMkLst>
            <pc:docMk/>
            <pc:sldMk cId="3600931979" sldId="2147478674"/>
            <ac:spMk id="11" creationId="{05B079A5-56E8-B9F5-12A0-DB87DB22E33F}"/>
          </ac:spMkLst>
        </pc:spChg>
        <pc:spChg chg="del mod">
          <ac:chgData name="Henry Jammes" userId="5f22554b-fd15-4676-8c82-dc6122af2a80" providerId="ADAL" clId="{434111D3-796B-4BB0-A370-070974EB9404}" dt="2023-09-29T16:55:12.499" v="5443" actId="478"/>
          <ac:spMkLst>
            <pc:docMk/>
            <pc:sldMk cId="3600931979" sldId="2147478674"/>
            <ac:spMk id="12" creationId="{69B131CB-AC41-CAF9-0B2B-2B9324A9CA7C}"/>
          </ac:spMkLst>
        </pc:spChg>
        <pc:spChg chg="del mod">
          <ac:chgData name="Henry Jammes" userId="5f22554b-fd15-4676-8c82-dc6122af2a80" providerId="ADAL" clId="{434111D3-796B-4BB0-A370-070974EB9404}" dt="2023-09-29T16:55:12.499" v="5443" actId="478"/>
          <ac:spMkLst>
            <pc:docMk/>
            <pc:sldMk cId="3600931979" sldId="2147478674"/>
            <ac:spMk id="13" creationId="{56EF9EA9-F09D-E0E9-A2A0-FAC176719DBD}"/>
          </ac:spMkLst>
        </pc:spChg>
        <pc:spChg chg="del mod">
          <ac:chgData name="Henry Jammes" userId="5f22554b-fd15-4676-8c82-dc6122af2a80" providerId="ADAL" clId="{434111D3-796B-4BB0-A370-070974EB9404}" dt="2023-09-29T16:55:12.499" v="5443" actId="478"/>
          <ac:spMkLst>
            <pc:docMk/>
            <pc:sldMk cId="3600931979" sldId="2147478674"/>
            <ac:spMk id="14" creationId="{7C7FE889-6C6B-B6EC-ACAE-7A5FB55607C3}"/>
          </ac:spMkLst>
        </pc:spChg>
        <pc:spChg chg="add mod">
          <ac:chgData name="Henry Jammes" userId="5f22554b-fd15-4676-8c82-dc6122af2a80" providerId="ADAL" clId="{434111D3-796B-4BB0-A370-070974EB9404}" dt="2023-09-29T16:55:31.072" v="5453" actId="20577"/>
          <ac:spMkLst>
            <pc:docMk/>
            <pc:sldMk cId="3600931979" sldId="2147478674"/>
            <ac:spMk id="15" creationId="{29B9A11E-77FB-2B01-66F8-7323D16C6693}"/>
          </ac:spMkLst>
        </pc:spChg>
        <pc:spChg chg="add mod">
          <ac:chgData name="Henry Jammes" userId="5f22554b-fd15-4676-8c82-dc6122af2a80" providerId="ADAL" clId="{434111D3-796B-4BB0-A370-070974EB9404}" dt="2023-09-29T16:55:31.938" v="5454" actId="20577"/>
          <ac:spMkLst>
            <pc:docMk/>
            <pc:sldMk cId="3600931979" sldId="2147478674"/>
            <ac:spMk id="16" creationId="{3979FDB0-CF2F-12AC-0405-05F8FA5218A9}"/>
          </ac:spMkLst>
        </pc:spChg>
        <pc:spChg chg="add mod">
          <ac:chgData name="Henry Jammes" userId="5f22554b-fd15-4676-8c82-dc6122af2a80" providerId="ADAL" clId="{434111D3-796B-4BB0-A370-070974EB9404}" dt="2023-09-29T16:55:32.802" v="5455" actId="20577"/>
          <ac:spMkLst>
            <pc:docMk/>
            <pc:sldMk cId="3600931979" sldId="2147478674"/>
            <ac:spMk id="17" creationId="{471966E0-DCBC-2346-98B2-F60BA7C2313E}"/>
          </ac:spMkLst>
        </pc:spChg>
        <pc:spChg chg="add mod">
          <ac:chgData name="Henry Jammes" userId="5f22554b-fd15-4676-8c82-dc6122af2a80" providerId="ADAL" clId="{434111D3-796B-4BB0-A370-070974EB9404}" dt="2023-09-29T16:55:34.436" v="5456" actId="20577"/>
          <ac:spMkLst>
            <pc:docMk/>
            <pc:sldMk cId="3600931979" sldId="2147478674"/>
            <ac:spMk id="18" creationId="{F78DEDA2-AC77-8054-676B-1B2359D68950}"/>
          </ac:spMkLst>
        </pc:spChg>
        <pc:graphicFrameChg chg="del mod modGraphic">
          <ac:chgData name="Henry Jammes" userId="5f22554b-fd15-4676-8c82-dc6122af2a80" providerId="ADAL" clId="{434111D3-796B-4BB0-A370-070974EB9404}" dt="2023-09-29T16:55:12.499" v="5443" actId="478"/>
          <ac:graphicFrameMkLst>
            <pc:docMk/>
            <pc:sldMk cId="3600931979" sldId="2147478674"/>
            <ac:graphicFrameMk id="4" creationId="{882C9BB9-AC4D-4894-D1FB-709C728B32AC}"/>
          </ac:graphicFrameMkLst>
        </pc:graphicFrameChg>
        <pc:graphicFrameChg chg="add mod modGraphic">
          <ac:chgData name="Henry Jammes" userId="5f22554b-fd15-4676-8c82-dc6122af2a80" providerId="ADAL" clId="{434111D3-796B-4BB0-A370-070974EB9404}" dt="2023-09-29T16:55:27.810" v="5450" actId="20577"/>
          <ac:graphicFrameMkLst>
            <pc:docMk/>
            <pc:sldMk cId="3600931979" sldId="2147478674"/>
            <ac:graphicFrameMk id="5" creationId="{EFB15A01-5802-F76A-3378-DDF5E23876E2}"/>
          </ac:graphicFrameMkLst>
        </pc:graphicFrameChg>
      </pc:sldChg>
      <pc:sldChg chg="modSp add mod delCm">
        <pc:chgData name="Henry Jammes" userId="5f22554b-fd15-4676-8c82-dc6122af2a80" providerId="ADAL" clId="{434111D3-796B-4BB0-A370-070974EB9404}" dt="2023-11-14T11:52:10.117" v="22401"/>
        <pc:sldMkLst>
          <pc:docMk/>
          <pc:sldMk cId="959746841" sldId="2147478675"/>
        </pc:sldMkLst>
        <pc:spChg chg="mod">
          <ac:chgData name="Henry Jammes" userId="5f22554b-fd15-4676-8c82-dc6122af2a80" providerId="ADAL" clId="{434111D3-796B-4BB0-A370-070974EB9404}" dt="2023-09-29T16:58:15.431" v="5465"/>
          <ac:spMkLst>
            <pc:docMk/>
            <pc:sldMk cId="959746841" sldId="2147478675"/>
            <ac:spMk id="2" creationId="{06200FD3-EB50-A291-6952-748348F5754E}"/>
          </ac:spMkLst>
        </pc:spChg>
        <pc:spChg chg="mod">
          <ac:chgData name="Henry Jammes" userId="5f22554b-fd15-4676-8c82-dc6122af2a80" providerId="ADAL" clId="{434111D3-796B-4BB0-A370-070974EB9404}" dt="2023-10-25T23:03:20.375" v="20404" actId="20577"/>
          <ac:spMkLst>
            <pc:docMk/>
            <pc:sldMk cId="959746841" sldId="2147478675"/>
            <ac:spMk id="3" creationId="{77FB708B-1EC6-0043-1545-8A46233783FD}"/>
          </ac:spMkLst>
        </pc:spChg>
        <pc:spChg chg="mod">
          <ac:chgData name="Henry Jammes" userId="5f22554b-fd15-4676-8c82-dc6122af2a80" providerId="ADAL" clId="{434111D3-796B-4BB0-A370-070974EB9404}" dt="2023-09-29T19:28:28.590" v="7695" actId="20577"/>
          <ac:spMkLst>
            <pc:docMk/>
            <pc:sldMk cId="959746841" sldId="2147478675"/>
            <ac:spMk id="5" creationId="{EBF7ED77-A742-FBCE-BD52-DC34A33041EE}"/>
          </ac:spMkLst>
        </pc:spChg>
        <pc:spChg chg="mod">
          <ac:chgData name="Henry Jammes" userId="5f22554b-fd15-4676-8c82-dc6122af2a80" providerId="ADAL" clId="{434111D3-796B-4BB0-A370-070974EB9404}" dt="2023-11-14T11:52:10.117" v="22401"/>
          <ac:spMkLst>
            <pc:docMk/>
            <pc:sldMk cId="959746841" sldId="2147478675"/>
            <ac:spMk id="6" creationId="{C3967760-9D0B-25B6-8FB9-C7F3536D29F9}"/>
          </ac:spMkLst>
        </pc:spChg>
        <pc:spChg chg="mod">
          <ac:chgData name="Henry Jammes" userId="5f22554b-fd15-4676-8c82-dc6122af2a80" providerId="ADAL" clId="{434111D3-796B-4BB0-A370-070974EB9404}" dt="2023-09-29T17:43:23.321" v="6242" actId="20577"/>
          <ac:spMkLst>
            <pc:docMk/>
            <pc:sldMk cId="959746841" sldId="2147478675"/>
            <ac:spMk id="7" creationId="{CDFA3B16-0CF6-4342-00CD-A2121780A14D}"/>
          </ac:spMkLst>
        </pc:spChg>
        <pc:spChg chg="mod">
          <ac:chgData name="Henry Jammes" userId="5f22554b-fd15-4676-8c82-dc6122af2a80" providerId="ADAL" clId="{434111D3-796B-4BB0-A370-070974EB9404}" dt="2023-09-29T17:44:15.846" v="6418" actId="20577"/>
          <ac:spMkLst>
            <pc:docMk/>
            <pc:sldMk cId="959746841" sldId="2147478675"/>
            <ac:spMk id="8" creationId="{B0F2B32F-BE63-08F9-59AD-4D818095EAFE}"/>
          </ac:spMkLst>
        </pc:spChg>
        <pc:graphicFrameChg chg="mod modGraphic">
          <ac:chgData name="Henry Jammes" userId="5f22554b-fd15-4676-8c82-dc6122af2a80" providerId="ADAL" clId="{434111D3-796B-4BB0-A370-070974EB9404}" dt="2023-09-29T19:27:18.989" v="7542" actId="20577"/>
          <ac:graphicFrameMkLst>
            <pc:docMk/>
            <pc:sldMk cId="959746841" sldId="2147478675"/>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18:55:34.762" v="6419"/>
              <pc2:cmMkLst xmlns:pc2="http://schemas.microsoft.com/office/powerpoint/2019/9/main/command">
                <pc:docMk/>
                <pc:sldMk cId="959746841" sldId="2147478675"/>
                <pc2:cmMk id="{40F5BB88-3D65-4C17-9DEE-2E1CD7489CBA}"/>
              </pc2:cmMkLst>
            </pc226:cmChg>
            <pc226:cmChg xmlns:pc226="http://schemas.microsoft.com/office/powerpoint/2022/06/main/command" chg="del">
              <pc226:chgData name="Henry Jammes" userId="5f22554b-fd15-4676-8c82-dc6122af2a80" providerId="ADAL" clId="{434111D3-796B-4BB0-A370-070974EB9404}" dt="2023-09-29T18:55:37.375" v="6420"/>
              <pc2:cmMkLst xmlns:pc2="http://schemas.microsoft.com/office/powerpoint/2019/9/main/command">
                <pc:docMk/>
                <pc:sldMk cId="959746841" sldId="2147478675"/>
                <pc2:cmMk id="{772D21A3-33F1-4FB1-93C4-0F62A53342C4}"/>
              </pc2:cmMkLst>
            </pc226:cmChg>
          </p:ext>
        </pc:extLst>
      </pc:sldChg>
      <pc:sldChg chg="addSp delSp modSp add mod">
        <pc:chgData name="Henry Jammes" userId="5f22554b-fd15-4676-8c82-dc6122af2a80" providerId="ADAL" clId="{434111D3-796B-4BB0-A370-070974EB9404}" dt="2023-12-04T20:57:34.008" v="40443" actId="2161"/>
        <pc:sldMkLst>
          <pc:docMk/>
          <pc:sldMk cId="711135239" sldId="2147478676"/>
        </pc:sldMkLst>
        <pc:spChg chg="mod">
          <ac:chgData name="Henry Jammes" userId="5f22554b-fd15-4676-8c82-dc6122af2a80" providerId="ADAL" clId="{434111D3-796B-4BB0-A370-070974EB9404}" dt="2023-09-29T18:56:39.336" v="6439" actId="20577"/>
          <ac:spMkLst>
            <pc:docMk/>
            <pc:sldMk cId="711135239" sldId="2147478676"/>
            <ac:spMk id="2" creationId="{06200FD3-EB50-A291-6952-748348F5754E}"/>
          </ac:spMkLst>
        </pc:spChg>
        <pc:spChg chg="mod">
          <ac:chgData name="Henry Jammes" userId="5f22554b-fd15-4676-8c82-dc6122af2a80" providerId="ADAL" clId="{434111D3-796B-4BB0-A370-070974EB9404}" dt="2023-11-14T11:51:40.655" v="22399"/>
          <ac:spMkLst>
            <pc:docMk/>
            <pc:sldMk cId="711135239" sldId="2147478676"/>
            <ac:spMk id="3" creationId="{77FB708B-1EC6-0043-1545-8A46233783FD}"/>
          </ac:spMkLst>
        </pc:spChg>
        <pc:spChg chg="add mod">
          <ac:chgData name="Henry Jammes" userId="5f22554b-fd15-4676-8c82-dc6122af2a80" providerId="ADAL" clId="{434111D3-796B-4BB0-A370-070974EB9404}" dt="2023-09-29T19:12:47.940" v="6894" actId="14100"/>
          <ac:spMkLst>
            <pc:docMk/>
            <pc:sldMk cId="711135239" sldId="2147478676"/>
            <ac:spMk id="5" creationId="{7B65C43F-41FF-FA92-C2FF-3CAE38AD4221}"/>
          </ac:spMkLst>
        </pc:spChg>
        <pc:spChg chg="add del">
          <ac:chgData name="Henry Jammes" userId="5f22554b-fd15-4676-8c82-dc6122af2a80" providerId="ADAL" clId="{434111D3-796B-4BB0-A370-070974EB9404}" dt="2023-09-29T19:07:40.248" v="6840"/>
          <ac:spMkLst>
            <pc:docMk/>
            <pc:sldMk cId="711135239" sldId="2147478676"/>
            <ac:spMk id="6" creationId="{22041AC4-EC96-DBFF-662B-B6FBDFE28D45}"/>
          </ac:spMkLst>
        </pc:spChg>
        <pc:spChg chg="mod">
          <ac:chgData name="Henry Jammes" userId="5f22554b-fd15-4676-8c82-dc6122af2a80" providerId="ADAL" clId="{434111D3-796B-4BB0-A370-070974EB9404}" dt="2023-12-04T20:57:09.488" v="40441" actId="6549"/>
          <ac:spMkLst>
            <pc:docMk/>
            <pc:sldMk cId="711135239" sldId="2147478676"/>
            <ac:spMk id="7" creationId="{CDFA3B16-0CF6-4342-00CD-A2121780A14D}"/>
          </ac:spMkLst>
        </pc:spChg>
        <pc:graphicFrameChg chg="add mod modGraphic">
          <ac:chgData name="Henry Jammes" userId="5f22554b-fd15-4676-8c82-dc6122af2a80" providerId="ADAL" clId="{434111D3-796B-4BB0-A370-070974EB9404}" dt="2023-09-29T18:59:08.799" v="6632" actId="14100"/>
          <ac:graphicFrameMkLst>
            <pc:docMk/>
            <pc:sldMk cId="711135239" sldId="2147478676"/>
            <ac:graphicFrameMk id="4" creationId="{92755476-B4A3-000D-59EF-39BFE33AF103}"/>
          </ac:graphicFrameMkLst>
        </pc:graphicFrameChg>
        <pc:graphicFrameChg chg="mod modGraphic">
          <ac:chgData name="Henry Jammes" userId="5f22554b-fd15-4676-8c82-dc6122af2a80" providerId="ADAL" clId="{434111D3-796B-4BB0-A370-070974EB9404}" dt="2023-12-02T03:15:23.490" v="35785" actId="20577"/>
          <ac:graphicFrameMkLst>
            <pc:docMk/>
            <pc:sldMk cId="711135239" sldId="2147478676"/>
            <ac:graphicFrameMk id="9" creationId="{C5D0D2FB-67C2-F8BC-8DF0-730FAB1ED55E}"/>
          </ac:graphicFrameMkLst>
        </pc:graphicFrameChg>
        <pc:graphicFrameChg chg="mod modGraphic">
          <ac:chgData name="Henry Jammes" userId="5f22554b-fd15-4676-8c82-dc6122af2a80" providerId="ADAL" clId="{434111D3-796B-4BB0-A370-070974EB9404}" dt="2023-12-04T20:57:34.008" v="40443" actId="2161"/>
          <ac:graphicFrameMkLst>
            <pc:docMk/>
            <pc:sldMk cId="711135239" sldId="2147478676"/>
            <ac:graphicFrameMk id="10" creationId="{2EB8D649-E24F-A2F0-C15B-C0C16FB34FA7}"/>
          </ac:graphicFrameMkLst>
        </pc:graphicFrameChg>
      </pc:sldChg>
      <pc:sldChg chg="modSp add del mod">
        <pc:chgData name="Henry Jammes" userId="5f22554b-fd15-4676-8c82-dc6122af2a80" providerId="ADAL" clId="{434111D3-796B-4BB0-A370-070974EB9404}" dt="2023-09-29T18:56:23.411" v="6426" actId="47"/>
        <pc:sldMkLst>
          <pc:docMk/>
          <pc:sldMk cId="3443567929" sldId="2147478676"/>
        </pc:sldMkLst>
        <pc:spChg chg="mod">
          <ac:chgData name="Henry Jammes" userId="5f22554b-fd15-4676-8c82-dc6122af2a80" providerId="ADAL" clId="{434111D3-796B-4BB0-A370-070974EB9404}" dt="2023-09-29T18:56:14.942" v="6425"/>
          <ac:spMkLst>
            <pc:docMk/>
            <pc:sldMk cId="3443567929" sldId="2147478676"/>
            <ac:spMk id="2" creationId="{06200FD3-EB50-A291-6952-748348F5754E}"/>
          </ac:spMkLst>
        </pc:spChg>
      </pc:sldChg>
      <pc:sldChg chg="delSp modSp add mod">
        <pc:chgData name="Henry Jammes" userId="5f22554b-fd15-4676-8c82-dc6122af2a80" providerId="ADAL" clId="{434111D3-796B-4BB0-A370-070974EB9404}" dt="2023-12-02T03:20:14.645" v="35905" actId="20577"/>
        <pc:sldMkLst>
          <pc:docMk/>
          <pc:sldMk cId="3472663684" sldId="2147478677"/>
        </pc:sldMkLst>
        <pc:spChg chg="mod">
          <ac:chgData name="Henry Jammes" userId="5f22554b-fd15-4676-8c82-dc6122af2a80" providerId="ADAL" clId="{434111D3-796B-4BB0-A370-070974EB9404}" dt="2023-09-29T19:30:51.868" v="7813" actId="20577"/>
          <ac:spMkLst>
            <pc:docMk/>
            <pc:sldMk cId="3472663684" sldId="2147478677"/>
            <ac:spMk id="2" creationId="{06200FD3-EB50-A291-6952-748348F5754E}"/>
          </ac:spMkLst>
        </pc:spChg>
        <pc:spChg chg="mod">
          <ac:chgData name="Henry Jammes" userId="5f22554b-fd15-4676-8c82-dc6122af2a80" providerId="ADAL" clId="{434111D3-796B-4BB0-A370-070974EB9404}" dt="2023-09-29T19:30:35.063" v="7794"/>
          <ac:spMkLst>
            <pc:docMk/>
            <pc:sldMk cId="3472663684" sldId="2147478677"/>
            <ac:spMk id="3" creationId="{77FB708B-1EC6-0043-1545-8A46233783FD}"/>
          </ac:spMkLst>
        </pc:spChg>
        <pc:spChg chg="del">
          <ac:chgData name="Henry Jammes" userId="5f22554b-fd15-4676-8c82-dc6122af2a80" providerId="ADAL" clId="{434111D3-796B-4BB0-A370-070974EB9404}" dt="2023-09-29T19:30:05.118" v="7784" actId="478"/>
          <ac:spMkLst>
            <pc:docMk/>
            <pc:sldMk cId="3472663684" sldId="2147478677"/>
            <ac:spMk id="5" creationId="{7B65C43F-41FF-FA92-C2FF-3CAE38AD4221}"/>
          </ac:spMkLst>
        </pc:spChg>
        <pc:spChg chg="mod">
          <ac:chgData name="Henry Jammes" userId="5f22554b-fd15-4676-8c82-dc6122af2a80" providerId="ADAL" clId="{434111D3-796B-4BB0-A370-070974EB9404}" dt="2023-12-02T03:20:00.636" v="35902" actId="20577"/>
          <ac:spMkLst>
            <pc:docMk/>
            <pc:sldMk cId="3472663684" sldId="2147478677"/>
            <ac:spMk id="7" creationId="{CDFA3B16-0CF6-4342-00CD-A2121780A14D}"/>
          </ac:spMkLst>
        </pc:spChg>
        <pc:graphicFrameChg chg="del">
          <ac:chgData name="Henry Jammes" userId="5f22554b-fd15-4676-8c82-dc6122af2a80" providerId="ADAL" clId="{434111D3-796B-4BB0-A370-070974EB9404}" dt="2023-09-29T19:30:04.372" v="7783" actId="478"/>
          <ac:graphicFrameMkLst>
            <pc:docMk/>
            <pc:sldMk cId="3472663684" sldId="2147478677"/>
            <ac:graphicFrameMk id="4" creationId="{92755476-B4A3-000D-59EF-39BFE33AF103}"/>
          </ac:graphicFrameMkLst>
        </pc:graphicFrameChg>
        <pc:graphicFrameChg chg="mod modGraphic">
          <ac:chgData name="Henry Jammes" userId="5f22554b-fd15-4676-8c82-dc6122af2a80" providerId="ADAL" clId="{434111D3-796B-4BB0-A370-070974EB9404}" dt="2023-12-02T03:20:14.645" v="35905" actId="20577"/>
          <ac:graphicFrameMkLst>
            <pc:docMk/>
            <pc:sldMk cId="3472663684" sldId="2147478677"/>
            <ac:graphicFrameMk id="9" creationId="{C5D0D2FB-67C2-F8BC-8DF0-730FAB1ED55E}"/>
          </ac:graphicFrameMkLst>
        </pc:graphicFrameChg>
        <pc:graphicFrameChg chg="mod modGraphic">
          <ac:chgData name="Henry Jammes" userId="5f22554b-fd15-4676-8c82-dc6122af2a80" providerId="ADAL" clId="{434111D3-796B-4BB0-A370-070974EB9404}" dt="2023-12-02T03:19:43.733" v="35895" actId="20577"/>
          <ac:graphicFrameMkLst>
            <pc:docMk/>
            <pc:sldMk cId="3472663684" sldId="2147478677"/>
            <ac:graphicFrameMk id="10" creationId="{2EB8D649-E24F-A2F0-C15B-C0C16FB34FA7}"/>
          </ac:graphicFrameMkLst>
        </pc:graphicFrameChg>
      </pc:sldChg>
      <pc:sldChg chg="modSp add del mod">
        <pc:chgData name="Henry Jammes" userId="5f22554b-fd15-4676-8c82-dc6122af2a80" providerId="ADAL" clId="{434111D3-796B-4BB0-A370-070974EB9404}" dt="2023-09-29T20:19:28.585" v="10248" actId="47"/>
        <pc:sldMkLst>
          <pc:docMk/>
          <pc:sldMk cId="634764002" sldId="2147478678"/>
        </pc:sldMkLst>
        <pc:spChg chg="mod">
          <ac:chgData name="Henry Jammes" userId="5f22554b-fd15-4676-8c82-dc6122af2a80" providerId="ADAL" clId="{434111D3-796B-4BB0-A370-070974EB9404}" dt="2023-09-29T20:18:47.826" v="10241"/>
          <ac:spMkLst>
            <pc:docMk/>
            <pc:sldMk cId="634764002" sldId="2147478678"/>
            <ac:spMk id="2" creationId="{06200FD3-EB50-A291-6952-748348F5754E}"/>
          </ac:spMkLst>
        </pc:spChg>
        <pc:spChg chg="mod">
          <ac:chgData name="Henry Jammes" userId="5f22554b-fd15-4676-8c82-dc6122af2a80" providerId="ADAL" clId="{434111D3-796B-4BB0-A370-070974EB9404}" dt="2023-09-29T20:19:24.435" v="10247"/>
          <ac:spMkLst>
            <pc:docMk/>
            <pc:sldMk cId="634764002" sldId="2147478678"/>
            <ac:spMk id="7" creationId="{CDFA3B16-0CF6-4342-00CD-A2121780A14D}"/>
          </ac:spMkLst>
        </pc:spChg>
      </pc:sldChg>
      <pc:sldChg chg="modSp add mod">
        <pc:chgData name="Henry Jammes" userId="5f22554b-fd15-4676-8c82-dc6122af2a80" providerId="ADAL" clId="{434111D3-796B-4BB0-A370-070974EB9404}" dt="2023-12-02T03:20:53.571" v="35915" actId="6549"/>
        <pc:sldMkLst>
          <pc:docMk/>
          <pc:sldMk cId="2793387574" sldId="2147478679"/>
        </pc:sldMkLst>
        <pc:spChg chg="mod">
          <ac:chgData name="Henry Jammes" userId="5f22554b-fd15-4676-8c82-dc6122af2a80" providerId="ADAL" clId="{434111D3-796B-4BB0-A370-070974EB9404}" dt="2023-09-29T20:19:06.935" v="10243"/>
          <ac:spMkLst>
            <pc:docMk/>
            <pc:sldMk cId="2793387574" sldId="2147478679"/>
            <ac:spMk id="2" creationId="{06200FD3-EB50-A291-6952-748348F5754E}"/>
          </ac:spMkLst>
        </pc:spChg>
        <pc:spChg chg="mod">
          <ac:chgData name="Henry Jammes" userId="5f22554b-fd15-4676-8c82-dc6122af2a80" providerId="ADAL" clId="{434111D3-796B-4BB0-A370-070974EB9404}" dt="2023-09-29T20:20:12.201" v="10383" actId="6549"/>
          <ac:spMkLst>
            <pc:docMk/>
            <pc:sldMk cId="2793387574" sldId="2147478679"/>
            <ac:spMk id="3" creationId="{77FB708B-1EC6-0043-1545-8A46233783FD}"/>
          </ac:spMkLst>
        </pc:spChg>
        <pc:spChg chg="mod">
          <ac:chgData name="Henry Jammes" userId="5f22554b-fd15-4676-8c82-dc6122af2a80" providerId="ADAL" clId="{434111D3-796B-4BB0-A370-070974EB9404}" dt="2023-12-02T03:20:53.571" v="35915" actId="6549"/>
          <ac:spMkLst>
            <pc:docMk/>
            <pc:sldMk cId="2793387574" sldId="2147478679"/>
            <ac:spMk id="5" creationId="{EBF7ED77-A742-FBCE-BD52-DC34A33041EE}"/>
          </ac:spMkLst>
        </pc:spChg>
        <pc:spChg chg="mod">
          <ac:chgData name="Henry Jammes" userId="5f22554b-fd15-4676-8c82-dc6122af2a80" providerId="ADAL" clId="{434111D3-796B-4BB0-A370-070974EB9404}" dt="2023-09-29T20:24:50.532" v="11167" actId="20577"/>
          <ac:spMkLst>
            <pc:docMk/>
            <pc:sldMk cId="2793387574" sldId="2147478679"/>
            <ac:spMk id="6" creationId="{C3967760-9D0B-25B6-8FB9-C7F3536D29F9}"/>
          </ac:spMkLst>
        </pc:spChg>
        <pc:spChg chg="mod">
          <ac:chgData name="Henry Jammes" userId="5f22554b-fd15-4676-8c82-dc6122af2a80" providerId="ADAL" clId="{434111D3-796B-4BB0-A370-070974EB9404}" dt="2023-12-02T03:20:46.948" v="35914" actId="20577"/>
          <ac:spMkLst>
            <pc:docMk/>
            <pc:sldMk cId="2793387574" sldId="2147478679"/>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2793387574" sldId="2147478679"/>
            <ac:graphicFrameMk id="4" creationId="{882C9BB9-AC4D-4894-D1FB-709C728B32AC}"/>
          </ac:graphicFrameMkLst>
        </pc:graphicFrameChg>
      </pc:sldChg>
      <pc:sldChg chg="addSp delSp modSp add mod">
        <pc:chgData name="Henry Jammes" userId="5f22554b-fd15-4676-8c82-dc6122af2a80" providerId="ADAL" clId="{434111D3-796B-4BB0-A370-070974EB9404}" dt="2023-12-02T03:24:13.894" v="35945" actId="20577"/>
        <pc:sldMkLst>
          <pc:docMk/>
          <pc:sldMk cId="3408582976" sldId="2147478680"/>
        </pc:sldMkLst>
        <pc:spChg chg="mod">
          <ac:chgData name="Henry Jammes" userId="5f22554b-fd15-4676-8c82-dc6122af2a80" providerId="ADAL" clId="{434111D3-796B-4BB0-A370-070974EB9404}" dt="2023-12-02T02:11:17.803" v="34647"/>
          <ac:spMkLst>
            <pc:docMk/>
            <pc:sldMk cId="3408582976" sldId="2147478680"/>
            <ac:spMk id="2" creationId="{06200FD3-EB50-A291-6952-748348F5754E}"/>
          </ac:spMkLst>
        </pc:spChg>
        <pc:spChg chg="mod">
          <ac:chgData name="Henry Jammes" userId="5f22554b-fd15-4676-8c82-dc6122af2a80" providerId="ADAL" clId="{434111D3-796B-4BB0-A370-070974EB9404}" dt="2023-11-14T11:51:40.655" v="22399"/>
          <ac:spMkLst>
            <pc:docMk/>
            <pc:sldMk cId="3408582976" sldId="2147478680"/>
            <ac:spMk id="3" creationId="{77FB708B-1EC6-0043-1545-8A46233783FD}"/>
          </ac:spMkLst>
        </pc:spChg>
        <pc:spChg chg="add del mod">
          <ac:chgData name="Henry Jammes" userId="5f22554b-fd15-4676-8c82-dc6122af2a80" providerId="ADAL" clId="{434111D3-796B-4BB0-A370-070974EB9404}" dt="2023-10-25T23:16:29.519" v="21419" actId="478"/>
          <ac:spMkLst>
            <pc:docMk/>
            <pc:sldMk cId="3408582976" sldId="2147478680"/>
            <ac:spMk id="5" creationId="{74B5F1B1-FA02-7D84-E84E-3343E2DF84F5}"/>
          </ac:spMkLst>
        </pc:spChg>
        <pc:spChg chg="add mod">
          <ac:chgData name="Henry Jammes" userId="5f22554b-fd15-4676-8c82-dc6122af2a80" providerId="ADAL" clId="{434111D3-796B-4BB0-A370-070974EB9404}" dt="2023-10-25T23:17:58.445" v="21745" actId="33524"/>
          <ac:spMkLst>
            <pc:docMk/>
            <pc:sldMk cId="3408582976" sldId="2147478680"/>
            <ac:spMk id="6" creationId="{54B346DB-B32D-DF8B-18BE-3710878006D1}"/>
          </ac:spMkLst>
        </pc:spChg>
        <pc:spChg chg="del">
          <ac:chgData name="Henry Jammes" userId="5f22554b-fd15-4676-8c82-dc6122af2a80" providerId="ADAL" clId="{434111D3-796B-4BB0-A370-070974EB9404}" dt="2023-09-29T21:13:49.534" v="14439" actId="478"/>
          <ac:spMkLst>
            <pc:docMk/>
            <pc:sldMk cId="3408582976" sldId="2147478680"/>
            <ac:spMk id="6" creationId="{82195C04-4AA8-CF93-EB8F-3F78A2FC3E18}"/>
          </ac:spMkLst>
        </pc:spChg>
        <pc:spChg chg="mod">
          <ac:chgData name="Henry Jammes" userId="5f22554b-fd15-4676-8c82-dc6122af2a80" providerId="ADAL" clId="{434111D3-796B-4BB0-A370-070974EB9404}" dt="2023-12-02T03:24:13.894" v="35945" actId="20577"/>
          <ac:spMkLst>
            <pc:docMk/>
            <pc:sldMk cId="3408582976" sldId="2147478680"/>
            <ac:spMk id="7" creationId="{CDFA3B16-0CF6-4342-00CD-A2121780A14D}"/>
          </ac:spMkLst>
        </pc:spChg>
        <pc:spChg chg="add del mod">
          <ac:chgData name="Henry Jammes" userId="5f22554b-fd15-4676-8c82-dc6122af2a80" providerId="ADAL" clId="{434111D3-796B-4BB0-A370-070974EB9404}" dt="2023-10-25T23:16:51.105" v="21437"/>
          <ac:spMkLst>
            <pc:docMk/>
            <pc:sldMk cId="3408582976" sldId="2147478680"/>
            <ac:spMk id="8" creationId="{35F7145F-1E99-E036-935E-75B03310E1CC}"/>
          </ac:spMkLst>
        </pc:spChg>
        <pc:graphicFrameChg chg="mod modGraphic">
          <ac:chgData name="Henry Jammes" userId="5f22554b-fd15-4676-8c82-dc6122af2a80" providerId="ADAL" clId="{434111D3-796B-4BB0-A370-070974EB9404}" dt="2023-11-14T19:18:55.863" v="23847"/>
          <ac:graphicFrameMkLst>
            <pc:docMk/>
            <pc:sldMk cId="3408582976" sldId="2147478680"/>
            <ac:graphicFrameMk id="4" creationId="{882C9BB9-AC4D-4894-D1FB-709C728B32AC}"/>
          </ac:graphicFrameMkLst>
        </pc:graphicFrameChg>
      </pc:sldChg>
      <pc:sldChg chg="addSp modSp add mod">
        <pc:chgData name="Henry Jammes" userId="5f22554b-fd15-4676-8c82-dc6122af2a80" providerId="ADAL" clId="{434111D3-796B-4BB0-A370-070974EB9404}" dt="2023-12-02T02:11:17.803" v="34647"/>
        <pc:sldMkLst>
          <pc:docMk/>
          <pc:sldMk cId="794751958" sldId="2147478681"/>
        </pc:sldMkLst>
        <pc:spChg chg="mod">
          <ac:chgData name="Henry Jammes" userId="5f22554b-fd15-4676-8c82-dc6122af2a80" providerId="ADAL" clId="{434111D3-796B-4BB0-A370-070974EB9404}" dt="2023-09-29T21:16:00.072" v="14534"/>
          <ac:spMkLst>
            <pc:docMk/>
            <pc:sldMk cId="794751958" sldId="2147478681"/>
            <ac:spMk id="2" creationId="{06200FD3-EB50-A291-6952-748348F5754E}"/>
          </ac:spMkLst>
        </pc:spChg>
        <pc:spChg chg="mod">
          <ac:chgData name="Henry Jammes" userId="5f22554b-fd15-4676-8c82-dc6122af2a80" providerId="ADAL" clId="{434111D3-796B-4BB0-A370-070974EB9404}" dt="2023-09-29T21:16:05.014" v="14535"/>
          <ac:spMkLst>
            <pc:docMk/>
            <pc:sldMk cId="794751958" sldId="2147478681"/>
            <ac:spMk id="3" creationId="{77FB708B-1EC6-0043-1545-8A46233783FD}"/>
          </ac:spMkLst>
        </pc:spChg>
        <pc:spChg chg="add mod">
          <ac:chgData name="Henry Jammes" userId="5f22554b-fd15-4676-8c82-dc6122af2a80" providerId="ADAL" clId="{434111D3-796B-4BB0-A370-070974EB9404}" dt="2023-10-25T23:15:55.100" v="21411" actId="20577"/>
          <ac:spMkLst>
            <pc:docMk/>
            <pc:sldMk cId="794751958" sldId="2147478681"/>
            <ac:spMk id="5" creationId="{BF8DF7BA-8C2C-803A-7E7A-4D620565008D}"/>
          </ac:spMkLst>
        </pc:spChg>
        <pc:spChg chg="mod">
          <ac:chgData name="Henry Jammes" userId="5f22554b-fd15-4676-8c82-dc6122af2a80" providerId="ADAL" clId="{434111D3-796B-4BB0-A370-070974EB9404}" dt="2023-12-02T02:11:17.803" v="34647"/>
          <ac:spMkLst>
            <pc:docMk/>
            <pc:sldMk cId="794751958" sldId="2147478681"/>
            <ac:spMk id="7" creationId="{CDFA3B16-0CF6-4342-00CD-A2121780A14D}"/>
          </ac:spMkLst>
        </pc:spChg>
        <pc:graphicFrameChg chg="modGraphic">
          <ac:chgData name="Henry Jammes" userId="5f22554b-fd15-4676-8c82-dc6122af2a80" providerId="ADAL" clId="{434111D3-796B-4BB0-A370-070974EB9404}" dt="2023-09-29T22:00:31.745" v="14998" actId="20577"/>
          <ac:graphicFrameMkLst>
            <pc:docMk/>
            <pc:sldMk cId="794751958" sldId="2147478681"/>
            <ac:graphicFrameMk id="4" creationId="{882C9BB9-AC4D-4894-D1FB-709C728B32AC}"/>
          </ac:graphicFrameMkLst>
        </pc:graphicFrameChg>
      </pc:sldChg>
      <pc:sldChg chg="addSp delSp modSp add mod ord">
        <pc:chgData name="Henry Jammes" userId="5f22554b-fd15-4676-8c82-dc6122af2a80" providerId="ADAL" clId="{434111D3-796B-4BB0-A370-070974EB9404}" dt="2023-11-14T11:52:10.117" v="22401"/>
        <pc:sldMkLst>
          <pc:docMk/>
          <pc:sldMk cId="2325381635" sldId="2147478682"/>
        </pc:sldMkLst>
        <pc:spChg chg="mod">
          <ac:chgData name="Henry Jammes" userId="5f22554b-fd15-4676-8c82-dc6122af2a80" providerId="ADAL" clId="{434111D3-796B-4BB0-A370-070974EB9404}" dt="2023-09-29T21:17:18.571" v="14746"/>
          <ac:spMkLst>
            <pc:docMk/>
            <pc:sldMk cId="2325381635" sldId="2147478682"/>
            <ac:spMk id="2" creationId="{06200FD3-EB50-A291-6952-748348F5754E}"/>
          </ac:spMkLst>
        </pc:spChg>
        <pc:spChg chg="mod">
          <ac:chgData name="Henry Jammes" userId="5f22554b-fd15-4676-8c82-dc6122af2a80" providerId="ADAL" clId="{434111D3-796B-4BB0-A370-070974EB9404}" dt="2023-11-14T11:52:10.117" v="22401"/>
          <ac:spMkLst>
            <pc:docMk/>
            <pc:sldMk cId="2325381635" sldId="2147478682"/>
            <ac:spMk id="3" creationId="{77FB708B-1EC6-0043-1545-8A46233783FD}"/>
          </ac:spMkLst>
        </pc:spChg>
        <pc:spChg chg="add del mod">
          <ac:chgData name="Henry Jammes" userId="5f22554b-fd15-4676-8c82-dc6122af2a80" providerId="ADAL" clId="{434111D3-796B-4BB0-A370-070974EB9404}" dt="2023-10-25T23:16:28.194" v="21418" actId="478"/>
          <ac:spMkLst>
            <pc:docMk/>
            <pc:sldMk cId="2325381635" sldId="2147478682"/>
            <ac:spMk id="5" creationId="{40CF649E-A8A9-BFEB-EFDD-D667CAF8DA2E}"/>
          </ac:spMkLst>
        </pc:spChg>
        <pc:spChg chg="add mod">
          <ac:chgData name="Henry Jammes" userId="5f22554b-fd15-4676-8c82-dc6122af2a80" providerId="ADAL" clId="{434111D3-796B-4BB0-A370-070974EB9404}" dt="2023-10-25T23:18:24.979" v="21778" actId="20577"/>
          <ac:spMkLst>
            <pc:docMk/>
            <pc:sldMk cId="2325381635" sldId="2147478682"/>
            <ac:spMk id="6" creationId="{F032B31B-7CA7-A2F4-64BA-72C8541F339A}"/>
          </ac:spMkLst>
        </pc:spChg>
        <pc:spChg chg="mod">
          <ac:chgData name="Henry Jammes" userId="5f22554b-fd15-4676-8c82-dc6122af2a80" providerId="ADAL" clId="{434111D3-796B-4BB0-A370-070974EB9404}" dt="2023-11-14T11:52:10.117" v="22401"/>
          <ac:spMkLst>
            <pc:docMk/>
            <pc:sldMk cId="2325381635" sldId="2147478682"/>
            <ac:spMk id="7" creationId="{CDFA3B16-0CF6-4342-00CD-A2121780A14D}"/>
          </ac:spMkLst>
        </pc:spChg>
        <pc:graphicFrameChg chg="mod modGraphic">
          <ac:chgData name="Henry Jammes" userId="5f22554b-fd15-4676-8c82-dc6122af2a80" providerId="ADAL" clId="{434111D3-796B-4BB0-A370-070974EB9404}" dt="2023-11-14T11:52:10.117" v="22401"/>
          <ac:graphicFrameMkLst>
            <pc:docMk/>
            <pc:sldMk cId="2325381635" sldId="2147478682"/>
            <ac:graphicFrameMk id="4" creationId="{882C9BB9-AC4D-4894-D1FB-709C728B32AC}"/>
          </ac:graphicFrameMkLst>
        </pc:graphicFrameChg>
      </pc:sldChg>
      <pc:sldChg chg="addSp modSp add mod">
        <pc:chgData name="Henry Jammes" userId="5f22554b-fd15-4676-8c82-dc6122af2a80" providerId="ADAL" clId="{434111D3-796B-4BB0-A370-070974EB9404}" dt="2023-12-02T02:27:40.232" v="34775" actId="20577"/>
        <pc:sldMkLst>
          <pc:docMk/>
          <pc:sldMk cId="2155667242" sldId="2147478683"/>
        </pc:sldMkLst>
        <pc:spChg chg="add mod">
          <ac:chgData name="Henry Jammes" userId="5f22554b-fd15-4676-8c82-dc6122af2a80" providerId="ADAL" clId="{434111D3-796B-4BB0-A370-070974EB9404}" dt="2023-12-01T23:43:49.334" v="30186"/>
          <ac:spMkLst>
            <pc:docMk/>
            <pc:sldMk cId="2155667242" sldId="2147478683"/>
            <ac:spMk id="5" creationId="{BE205ECE-BA9C-BD70-35A1-921C0ED80C8E}"/>
          </ac:spMkLst>
        </pc:spChg>
        <pc:spChg chg="mod">
          <ac:chgData name="Henry Jammes" userId="5f22554b-fd15-4676-8c82-dc6122af2a80" providerId="ADAL" clId="{434111D3-796B-4BB0-A370-070974EB9404}" dt="2023-12-02T02:27:40.232" v="34775" actId="20577"/>
          <ac:spMkLst>
            <pc:docMk/>
            <pc:sldMk cId="2155667242" sldId="2147478683"/>
            <ac:spMk id="7" creationId="{CDFA3B16-0CF6-4342-00CD-A2121780A14D}"/>
          </ac:spMkLst>
        </pc:spChg>
        <pc:spChg chg="mod">
          <ac:chgData name="Henry Jammes" userId="5f22554b-fd15-4676-8c82-dc6122af2a80" providerId="ADAL" clId="{434111D3-796B-4BB0-A370-070974EB9404}" dt="2023-11-14T11:52:10.117" v="22401"/>
          <ac:spMkLst>
            <pc:docMk/>
            <pc:sldMk cId="2155667242" sldId="2147478683"/>
            <ac:spMk id="9" creationId="{E4E52AF6-6402-CF31-0165-40896BB82699}"/>
          </ac:spMkLst>
        </pc:spChg>
      </pc:sldChg>
      <pc:sldChg chg="addSp modSp add mod delCm">
        <pc:chgData name="Henry Jammes" userId="5f22554b-fd15-4676-8c82-dc6122af2a80" providerId="ADAL" clId="{434111D3-796B-4BB0-A370-070974EB9404}" dt="2023-12-02T03:24:40.645" v="35950" actId="20577"/>
        <pc:sldMkLst>
          <pc:docMk/>
          <pc:sldMk cId="4193858857" sldId="2147478684"/>
        </pc:sldMkLst>
        <pc:spChg chg="mod">
          <ac:chgData name="Henry Jammes" userId="5f22554b-fd15-4676-8c82-dc6122af2a80" providerId="ADAL" clId="{434111D3-796B-4BB0-A370-070974EB9404}" dt="2023-09-29T22:04:17.136" v="15132" actId="20577"/>
          <ac:spMkLst>
            <pc:docMk/>
            <pc:sldMk cId="4193858857" sldId="2147478684"/>
            <ac:spMk id="2" creationId="{06200FD3-EB50-A291-6952-748348F5754E}"/>
          </ac:spMkLst>
        </pc:spChg>
        <pc:spChg chg="mod">
          <ac:chgData name="Henry Jammes" userId="5f22554b-fd15-4676-8c82-dc6122af2a80" providerId="ADAL" clId="{434111D3-796B-4BB0-A370-070974EB9404}" dt="2023-11-14T11:51:05.425" v="22398"/>
          <ac:spMkLst>
            <pc:docMk/>
            <pc:sldMk cId="4193858857" sldId="2147478684"/>
            <ac:spMk id="3" creationId="{77FB708B-1EC6-0043-1545-8A46233783FD}"/>
          </ac:spMkLst>
        </pc:spChg>
        <pc:spChg chg="add mod">
          <ac:chgData name="Henry Jammes" userId="5f22554b-fd15-4676-8c82-dc6122af2a80" providerId="ADAL" clId="{434111D3-796B-4BB0-A370-070974EB9404}" dt="2023-10-25T23:20:32.617" v="22334" actId="20577"/>
          <ac:spMkLst>
            <pc:docMk/>
            <pc:sldMk cId="4193858857" sldId="2147478684"/>
            <ac:spMk id="5" creationId="{59E06FFB-81DD-7972-60D4-3587E83BEA37}"/>
          </ac:spMkLst>
        </pc:spChg>
        <pc:spChg chg="mod">
          <ac:chgData name="Henry Jammes" userId="5f22554b-fd15-4676-8c82-dc6122af2a80" providerId="ADAL" clId="{434111D3-796B-4BB0-A370-070974EB9404}" dt="2023-12-02T03:24:40.645" v="35950" actId="20577"/>
          <ac:spMkLst>
            <pc:docMk/>
            <pc:sldMk cId="4193858857" sldId="2147478684"/>
            <ac:spMk id="7" creationId="{CDFA3B16-0CF6-4342-00CD-A2121780A14D}"/>
          </ac:spMkLst>
        </pc:spChg>
        <pc:graphicFrameChg chg="mod modGraphic">
          <ac:chgData name="Henry Jammes" userId="5f22554b-fd15-4676-8c82-dc6122af2a80" providerId="ADAL" clId="{434111D3-796B-4BB0-A370-070974EB9404}" dt="2023-12-02T02:11:17.803" v="34647"/>
          <ac:graphicFrameMkLst>
            <pc:docMk/>
            <pc:sldMk cId="4193858857" sldId="2147478684"/>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13:47.457" v="21013"/>
              <pc2:cmMkLst xmlns:pc2="http://schemas.microsoft.com/office/powerpoint/2019/9/main/command">
                <pc:docMk/>
                <pc:sldMk cId="4193858857" sldId="2147478684"/>
                <pc2:cmMk id="{43D0D2E5-1776-490E-83D3-9EF8D695490D}"/>
              </pc2:cmMkLst>
            </pc226:cmChg>
          </p:ext>
        </pc:extLst>
      </pc:sldChg>
      <pc:sldChg chg="addSp delSp modSp new del mod ord modShow">
        <pc:chgData name="Henry Jammes" userId="5f22554b-fd15-4676-8c82-dc6122af2a80" providerId="ADAL" clId="{434111D3-796B-4BB0-A370-070974EB9404}" dt="2023-10-25T22:14:43.560" v="17837" actId="47"/>
        <pc:sldMkLst>
          <pc:docMk/>
          <pc:sldMk cId="2559496989" sldId="2147478685"/>
        </pc:sldMkLst>
        <pc:spChg chg="mod">
          <ac:chgData name="Henry Jammes" userId="5f22554b-fd15-4676-8c82-dc6122af2a80" providerId="ADAL" clId="{434111D3-796B-4BB0-A370-070974EB9404}" dt="2023-10-09T15:49:49.025" v="15765" actId="20577"/>
          <ac:spMkLst>
            <pc:docMk/>
            <pc:sldMk cId="2559496989" sldId="2147478685"/>
            <ac:spMk id="2" creationId="{4740588D-2F40-5B15-FE85-01D29A5AA213}"/>
          </ac:spMkLst>
        </pc:spChg>
        <pc:spChg chg="add del mod">
          <ac:chgData name="Henry Jammes" userId="5f22554b-fd15-4676-8c82-dc6122af2a80" providerId="ADAL" clId="{434111D3-796B-4BB0-A370-070974EB9404}" dt="2023-10-25T22:11:25.139" v="17754"/>
          <ac:spMkLst>
            <pc:docMk/>
            <pc:sldMk cId="2559496989" sldId="2147478685"/>
            <ac:spMk id="6" creationId="{93D87169-63B8-5874-2EBC-4FAF0EA7D116}"/>
          </ac:spMkLst>
        </pc:spChg>
        <pc:spChg chg="mod">
          <ac:chgData name="Henry Jammes" userId="5f22554b-fd15-4676-8c82-dc6122af2a80" providerId="ADAL" clId="{434111D3-796B-4BB0-A370-070974EB9404}" dt="2023-10-25T22:11:22.568" v="17753"/>
          <ac:spMkLst>
            <pc:docMk/>
            <pc:sldMk cId="2559496989" sldId="2147478685"/>
            <ac:spMk id="8" creationId="{56619E01-51D1-A546-BD84-5DD995EFD457}"/>
          </ac:spMkLst>
        </pc:spChg>
        <pc:spChg chg="mod">
          <ac:chgData name="Henry Jammes" userId="5f22554b-fd15-4676-8c82-dc6122af2a80" providerId="ADAL" clId="{434111D3-796B-4BB0-A370-070974EB9404}" dt="2023-10-25T22:11:22.568" v="17753"/>
          <ac:spMkLst>
            <pc:docMk/>
            <pc:sldMk cId="2559496989" sldId="2147478685"/>
            <ac:spMk id="9" creationId="{95AE69B6-DA1D-DBFD-B35A-1A64188E1378}"/>
          </ac:spMkLst>
        </pc:spChg>
        <pc:spChg chg="mod">
          <ac:chgData name="Henry Jammes" userId="5f22554b-fd15-4676-8c82-dc6122af2a80" providerId="ADAL" clId="{434111D3-796B-4BB0-A370-070974EB9404}" dt="2023-10-25T22:11:22.568" v="17753"/>
          <ac:spMkLst>
            <pc:docMk/>
            <pc:sldMk cId="2559496989" sldId="2147478685"/>
            <ac:spMk id="10" creationId="{4B8229E7-64CD-454A-F82C-54D505F24FC7}"/>
          </ac:spMkLst>
        </pc:spChg>
        <pc:spChg chg="mod">
          <ac:chgData name="Henry Jammes" userId="5f22554b-fd15-4676-8c82-dc6122af2a80" providerId="ADAL" clId="{434111D3-796B-4BB0-A370-070974EB9404}" dt="2023-10-25T22:11:22.568" v="17753"/>
          <ac:spMkLst>
            <pc:docMk/>
            <pc:sldMk cId="2559496989" sldId="2147478685"/>
            <ac:spMk id="11" creationId="{3BF2A17D-45A0-C3B0-6929-C596E02B21C6}"/>
          </ac:spMkLst>
        </pc:spChg>
        <pc:spChg chg="mod">
          <ac:chgData name="Henry Jammes" userId="5f22554b-fd15-4676-8c82-dc6122af2a80" providerId="ADAL" clId="{434111D3-796B-4BB0-A370-070974EB9404}" dt="2023-10-25T22:11:22.568" v="17753"/>
          <ac:spMkLst>
            <pc:docMk/>
            <pc:sldMk cId="2559496989" sldId="2147478685"/>
            <ac:spMk id="14" creationId="{7F140BC9-C13A-3D73-3B9F-5B4FF93E142F}"/>
          </ac:spMkLst>
        </pc:spChg>
        <pc:spChg chg="mod">
          <ac:chgData name="Henry Jammes" userId="5f22554b-fd15-4676-8c82-dc6122af2a80" providerId="ADAL" clId="{434111D3-796B-4BB0-A370-070974EB9404}" dt="2023-10-25T22:11:22.568" v="17753"/>
          <ac:spMkLst>
            <pc:docMk/>
            <pc:sldMk cId="2559496989" sldId="2147478685"/>
            <ac:spMk id="17" creationId="{F679FF08-7D78-43A0-CCE3-9B21E2737EE5}"/>
          </ac:spMkLst>
        </pc:spChg>
        <pc:spChg chg="add del mod">
          <ac:chgData name="Henry Jammes" userId="5f22554b-fd15-4676-8c82-dc6122af2a80" providerId="ADAL" clId="{434111D3-796B-4BB0-A370-070974EB9404}" dt="2023-10-25T22:11:25.139" v="17754"/>
          <ac:spMkLst>
            <pc:docMk/>
            <pc:sldMk cId="2559496989" sldId="2147478685"/>
            <ac:spMk id="20" creationId="{D8FB35C8-E6D9-9140-02C2-1BA720B35D57}"/>
          </ac:spMkLst>
        </pc:spChg>
        <pc:spChg chg="add del mod">
          <ac:chgData name="Henry Jammes" userId="5f22554b-fd15-4676-8c82-dc6122af2a80" providerId="ADAL" clId="{434111D3-796B-4BB0-A370-070974EB9404}" dt="2023-10-25T22:11:25.139" v="17754"/>
          <ac:spMkLst>
            <pc:docMk/>
            <pc:sldMk cId="2559496989" sldId="2147478685"/>
            <ac:spMk id="21" creationId="{89B3BC6D-EFCB-8CDC-FA0D-5DDBCAD582AB}"/>
          </ac:spMkLst>
        </pc:spChg>
        <pc:spChg chg="add del mod">
          <ac:chgData name="Henry Jammes" userId="5f22554b-fd15-4676-8c82-dc6122af2a80" providerId="ADAL" clId="{434111D3-796B-4BB0-A370-070974EB9404}" dt="2023-10-25T22:11:25.139" v="17754"/>
          <ac:spMkLst>
            <pc:docMk/>
            <pc:sldMk cId="2559496989" sldId="2147478685"/>
            <ac:spMk id="22" creationId="{1DEC532A-9795-1389-D33D-F341A8ACF746}"/>
          </ac:spMkLst>
        </pc:spChg>
        <pc:spChg chg="add del mod">
          <ac:chgData name="Henry Jammes" userId="5f22554b-fd15-4676-8c82-dc6122af2a80" providerId="ADAL" clId="{434111D3-796B-4BB0-A370-070974EB9404}" dt="2023-10-25T22:11:25.139" v="17754"/>
          <ac:spMkLst>
            <pc:docMk/>
            <pc:sldMk cId="2559496989" sldId="2147478685"/>
            <ac:spMk id="23" creationId="{B9E2BA68-9D31-D4C8-1637-457CDD201D00}"/>
          </ac:spMkLst>
        </pc:spChg>
        <pc:spChg chg="add del mod">
          <ac:chgData name="Henry Jammes" userId="5f22554b-fd15-4676-8c82-dc6122af2a80" providerId="ADAL" clId="{434111D3-796B-4BB0-A370-070974EB9404}" dt="2023-10-25T22:11:25.139" v="17754"/>
          <ac:spMkLst>
            <pc:docMk/>
            <pc:sldMk cId="2559496989" sldId="2147478685"/>
            <ac:spMk id="24" creationId="{39353425-7EF2-CC36-7E1E-C4E3834CEF09}"/>
          </ac:spMkLst>
        </pc:spChg>
        <pc:spChg chg="add del mod">
          <ac:chgData name="Henry Jammes" userId="5f22554b-fd15-4676-8c82-dc6122af2a80" providerId="ADAL" clId="{434111D3-796B-4BB0-A370-070974EB9404}" dt="2023-10-25T22:11:25.139" v="17754"/>
          <ac:spMkLst>
            <pc:docMk/>
            <pc:sldMk cId="2559496989" sldId="2147478685"/>
            <ac:spMk id="25" creationId="{572EA5AB-C2CD-3219-2F51-46DE648175C9}"/>
          </ac:spMkLst>
        </pc:spChg>
        <pc:spChg chg="add del mod">
          <ac:chgData name="Henry Jammes" userId="5f22554b-fd15-4676-8c82-dc6122af2a80" providerId="ADAL" clId="{434111D3-796B-4BB0-A370-070974EB9404}" dt="2023-10-25T22:11:25.139" v="17754"/>
          <ac:spMkLst>
            <pc:docMk/>
            <pc:sldMk cId="2559496989" sldId="2147478685"/>
            <ac:spMk id="26" creationId="{9F01FD99-4162-81BD-55B9-18B0571CE5FB}"/>
          </ac:spMkLst>
        </pc:spChg>
        <pc:spChg chg="add del mod">
          <ac:chgData name="Henry Jammes" userId="5f22554b-fd15-4676-8c82-dc6122af2a80" providerId="ADAL" clId="{434111D3-796B-4BB0-A370-070974EB9404}" dt="2023-10-25T22:11:25.139" v="17754"/>
          <ac:spMkLst>
            <pc:docMk/>
            <pc:sldMk cId="2559496989" sldId="2147478685"/>
            <ac:spMk id="27" creationId="{DDE4AD38-1B84-37BD-0B8D-051DC2563FD2}"/>
          </ac:spMkLst>
        </pc:spChg>
        <pc:spChg chg="add del mod">
          <ac:chgData name="Henry Jammes" userId="5f22554b-fd15-4676-8c82-dc6122af2a80" providerId="ADAL" clId="{434111D3-796B-4BB0-A370-070974EB9404}" dt="2023-10-25T22:11:25.139" v="17754"/>
          <ac:spMkLst>
            <pc:docMk/>
            <pc:sldMk cId="2559496989" sldId="2147478685"/>
            <ac:spMk id="28" creationId="{C3558593-C1BC-A6DF-1AE4-E11B8CC89865}"/>
          </ac:spMkLst>
        </pc:spChg>
        <pc:spChg chg="add del mod">
          <ac:chgData name="Henry Jammes" userId="5f22554b-fd15-4676-8c82-dc6122af2a80" providerId="ADAL" clId="{434111D3-796B-4BB0-A370-070974EB9404}" dt="2023-10-25T22:11:25.139" v="17754"/>
          <ac:spMkLst>
            <pc:docMk/>
            <pc:sldMk cId="2559496989" sldId="2147478685"/>
            <ac:spMk id="29" creationId="{E4B86E7E-3EBC-E093-8B49-9A3D55BFDDA8}"/>
          </ac:spMkLst>
        </pc:spChg>
        <pc:spChg chg="add del mod">
          <ac:chgData name="Henry Jammes" userId="5f22554b-fd15-4676-8c82-dc6122af2a80" providerId="ADAL" clId="{434111D3-796B-4BB0-A370-070974EB9404}" dt="2023-10-25T22:11:25.139" v="17754"/>
          <ac:spMkLst>
            <pc:docMk/>
            <pc:sldMk cId="2559496989" sldId="2147478685"/>
            <ac:spMk id="30" creationId="{6DDE545D-F130-390D-A300-40C36793A8F1}"/>
          </ac:spMkLst>
        </pc:spChg>
        <pc:spChg chg="add del mod">
          <ac:chgData name="Henry Jammes" userId="5f22554b-fd15-4676-8c82-dc6122af2a80" providerId="ADAL" clId="{434111D3-796B-4BB0-A370-070974EB9404}" dt="2023-10-25T22:11:25.139" v="17754"/>
          <ac:spMkLst>
            <pc:docMk/>
            <pc:sldMk cId="2559496989" sldId="2147478685"/>
            <ac:spMk id="31" creationId="{E411419A-FDA3-978A-2AE8-D107BB705F7F}"/>
          </ac:spMkLst>
        </pc:spChg>
        <pc:spChg chg="add del mod">
          <ac:chgData name="Henry Jammes" userId="5f22554b-fd15-4676-8c82-dc6122af2a80" providerId="ADAL" clId="{434111D3-796B-4BB0-A370-070974EB9404}" dt="2023-10-25T22:11:25.139" v="17754"/>
          <ac:spMkLst>
            <pc:docMk/>
            <pc:sldMk cId="2559496989" sldId="2147478685"/>
            <ac:spMk id="32" creationId="{3A102DA3-3D60-17F5-B8E4-A8EF5E8E390D}"/>
          </ac:spMkLst>
        </pc:spChg>
        <pc:spChg chg="add del mod">
          <ac:chgData name="Henry Jammes" userId="5f22554b-fd15-4676-8c82-dc6122af2a80" providerId="ADAL" clId="{434111D3-796B-4BB0-A370-070974EB9404}" dt="2023-10-25T22:11:25.139" v="17754"/>
          <ac:spMkLst>
            <pc:docMk/>
            <pc:sldMk cId="2559496989" sldId="2147478685"/>
            <ac:spMk id="33" creationId="{1F1A189C-FE7D-41F9-161F-2C37EE9FC816}"/>
          </ac:spMkLst>
        </pc:spChg>
        <pc:spChg chg="add del mod">
          <ac:chgData name="Henry Jammes" userId="5f22554b-fd15-4676-8c82-dc6122af2a80" providerId="ADAL" clId="{434111D3-796B-4BB0-A370-070974EB9404}" dt="2023-10-25T22:11:25.139" v="17754"/>
          <ac:spMkLst>
            <pc:docMk/>
            <pc:sldMk cId="2559496989" sldId="2147478685"/>
            <ac:spMk id="34" creationId="{1C71BA58-C3A4-D08F-0689-DB3F6BDF459E}"/>
          </ac:spMkLst>
        </pc:spChg>
        <pc:spChg chg="add del mod">
          <ac:chgData name="Henry Jammes" userId="5f22554b-fd15-4676-8c82-dc6122af2a80" providerId="ADAL" clId="{434111D3-796B-4BB0-A370-070974EB9404}" dt="2023-10-25T22:11:25.139" v="17754"/>
          <ac:spMkLst>
            <pc:docMk/>
            <pc:sldMk cId="2559496989" sldId="2147478685"/>
            <ac:spMk id="35" creationId="{C938C27A-7A44-6F55-77B0-54C4342F8F46}"/>
          </ac:spMkLst>
        </pc:spChg>
        <pc:spChg chg="add del mod">
          <ac:chgData name="Henry Jammes" userId="5f22554b-fd15-4676-8c82-dc6122af2a80" providerId="ADAL" clId="{434111D3-796B-4BB0-A370-070974EB9404}" dt="2023-10-25T22:11:25.139" v="17754"/>
          <ac:spMkLst>
            <pc:docMk/>
            <pc:sldMk cId="2559496989" sldId="2147478685"/>
            <ac:spMk id="36" creationId="{00EAEC16-A012-DBEE-6D4B-C52A1266F15B}"/>
          </ac:spMkLst>
        </pc:spChg>
        <pc:spChg chg="add del mod">
          <ac:chgData name="Henry Jammes" userId="5f22554b-fd15-4676-8c82-dc6122af2a80" providerId="ADAL" clId="{434111D3-796B-4BB0-A370-070974EB9404}" dt="2023-10-25T22:11:25.139" v="17754"/>
          <ac:spMkLst>
            <pc:docMk/>
            <pc:sldMk cId="2559496989" sldId="2147478685"/>
            <ac:spMk id="37" creationId="{A173B054-6E77-E281-8943-A08F5C9A2263}"/>
          </ac:spMkLst>
        </pc:spChg>
        <pc:spChg chg="add del mod">
          <ac:chgData name="Henry Jammes" userId="5f22554b-fd15-4676-8c82-dc6122af2a80" providerId="ADAL" clId="{434111D3-796B-4BB0-A370-070974EB9404}" dt="2023-10-25T22:11:25.139" v="17754"/>
          <ac:spMkLst>
            <pc:docMk/>
            <pc:sldMk cId="2559496989" sldId="2147478685"/>
            <ac:spMk id="41" creationId="{7801740E-76B1-67F1-ADFA-57CE4057084E}"/>
          </ac:spMkLst>
        </pc:spChg>
        <pc:spChg chg="add del mod">
          <ac:chgData name="Henry Jammes" userId="5f22554b-fd15-4676-8c82-dc6122af2a80" providerId="ADAL" clId="{434111D3-796B-4BB0-A370-070974EB9404}" dt="2023-10-25T22:11:25.139" v="17754"/>
          <ac:spMkLst>
            <pc:docMk/>
            <pc:sldMk cId="2559496989" sldId="2147478685"/>
            <ac:spMk id="46" creationId="{BBD9A619-A05F-7461-521B-ADAE31BCB853}"/>
          </ac:spMkLst>
        </pc:spChg>
        <pc:spChg chg="add del mod">
          <ac:chgData name="Henry Jammes" userId="5f22554b-fd15-4676-8c82-dc6122af2a80" providerId="ADAL" clId="{434111D3-796B-4BB0-A370-070974EB9404}" dt="2023-10-25T22:11:25.139" v="17754"/>
          <ac:spMkLst>
            <pc:docMk/>
            <pc:sldMk cId="2559496989" sldId="2147478685"/>
            <ac:spMk id="47" creationId="{4F094B5F-86F2-50FE-263B-C6E4F750FD51}"/>
          </ac:spMkLst>
        </pc:spChg>
        <pc:spChg chg="add del mod">
          <ac:chgData name="Henry Jammes" userId="5f22554b-fd15-4676-8c82-dc6122af2a80" providerId="ADAL" clId="{434111D3-796B-4BB0-A370-070974EB9404}" dt="2023-10-25T22:11:25.139" v="17754"/>
          <ac:spMkLst>
            <pc:docMk/>
            <pc:sldMk cId="2559496989" sldId="2147478685"/>
            <ac:spMk id="64" creationId="{C9932CAF-9F50-5E6A-6FBD-0D3352097F91}"/>
          </ac:spMkLst>
        </pc:spChg>
        <pc:spChg chg="mod">
          <ac:chgData name="Henry Jammes" userId="5f22554b-fd15-4676-8c82-dc6122af2a80" providerId="ADAL" clId="{434111D3-796B-4BB0-A370-070974EB9404}" dt="2023-10-25T22:11:22.568" v="17753"/>
          <ac:spMkLst>
            <pc:docMk/>
            <pc:sldMk cId="2559496989" sldId="2147478685"/>
            <ac:spMk id="66" creationId="{BFE01E74-D272-6C4A-AE82-20D1ED00CDB4}"/>
          </ac:spMkLst>
        </pc:spChg>
        <pc:spChg chg="mod">
          <ac:chgData name="Henry Jammes" userId="5f22554b-fd15-4676-8c82-dc6122af2a80" providerId="ADAL" clId="{434111D3-796B-4BB0-A370-070974EB9404}" dt="2023-10-25T22:11:22.568" v="17753"/>
          <ac:spMkLst>
            <pc:docMk/>
            <pc:sldMk cId="2559496989" sldId="2147478685"/>
            <ac:spMk id="67" creationId="{47D1C5B5-C919-1F2E-EC94-D50FC182E984}"/>
          </ac:spMkLst>
        </pc:spChg>
        <pc:spChg chg="mod">
          <ac:chgData name="Henry Jammes" userId="5f22554b-fd15-4676-8c82-dc6122af2a80" providerId="ADAL" clId="{434111D3-796B-4BB0-A370-070974EB9404}" dt="2023-10-25T22:11:22.568" v="17753"/>
          <ac:spMkLst>
            <pc:docMk/>
            <pc:sldMk cId="2559496989" sldId="2147478685"/>
            <ac:spMk id="69" creationId="{67F1E57A-60AC-6C06-731B-68289B80F1FD}"/>
          </ac:spMkLst>
        </pc:spChg>
        <pc:spChg chg="mod">
          <ac:chgData name="Henry Jammes" userId="5f22554b-fd15-4676-8c82-dc6122af2a80" providerId="ADAL" clId="{434111D3-796B-4BB0-A370-070974EB9404}" dt="2023-10-25T22:11:22.568" v="17753"/>
          <ac:spMkLst>
            <pc:docMk/>
            <pc:sldMk cId="2559496989" sldId="2147478685"/>
            <ac:spMk id="70" creationId="{7D898956-53FF-AE40-3FD1-C1B4D5EA5AC5}"/>
          </ac:spMkLst>
        </pc:spChg>
        <pc:spChg chg="mod">
          <ac:chgData name="Henry Jammes" userId="5f22554b-fd15-4676-8c82-dc6122af2a80" providerId="ADAL" clId="{434111D3-796B-4BB0-A370-070974EB9404}" dt="2023-10-25T22:11:22.568" v="17753"/>
          <ac:spMkLst>
            <pc:docMk/>
            <pc:sldMk cId="2559496989" sldId="2147478685"/>
            <ac:spMk id="71" creationId="{DA31598C-1E71-C19B-5F24-F6228B4E16FA}"/>
          </ac:spMkLst>
        </pc:spChg>
        <pc:spChg chg="mod">
          <ac:chgData name="Henry Jammes" userId="5f22554b-fd15-4676-8c82-dc6122af2a80" providerId="ADAL" clId="{434111D3-796B-4BB0-A370-070974EB9404}" dt="2023-10-25T22:11:22.568" v="17753"/>
          <ac:spMkLst>
            <pc:docMk/>
            <pc:sldMk cId="2559496989" sldId="2147478685"/>
            <ac:spMk id="72" creationId="{9404381C-BDA9-BBB2-22D2-A0243AE35FF4}"/>
          </ac:spMkLst>
        </pc:spChg>
        <pc:spChg chg="mod">
          <ac:chgData name="Henry Jammes" userId="5f22554b-fd15-4676-8c82-dc6122af2a80" providerId="ADAL" clId="{434111D3-796B-4BB0-A370-070974EB9404}" dt="2023-10-25T22:11:22.568" v="17753"/>
          <ac:spMkLst>
            <pc:docMk/>
            <pc:sldMk cId="2559496989" sldId="2147478685"/>
            <ac:spMk id="78" creationId="{3E5391A4-929B-225C-253B-5E524D1414C5}"/>
          </ac:spMkLst>
        </pc:spChg>
        <pc:spChg chg="mod">
          <ac:chgData name="Henry Jammes" userId="5f22554b-fd15-4676-8c82-dc6122af2a80" providerId="ADAL" clId="{434111D3-796B-4BB0-A370-070974EB9404}" dt="2023-10-25T22:11:22.568" v="17753"/>
          <ac:spMkLst>
            <pc:docMk/>
            <pc:sldMk cId="2559496989" sldId="2147478685"/>
            <ac:spMk id="79" creationId="{F76502B4-391D-60D1-B36C-C0F93CFE2FEE}"/>
          </ac:spMkLst>
        </pc:spChg>
        <pc:spChg chg="mod">
          <ac:chgData name="Henry Jammes" userId="5f22554b-fd15-4676-8c82-dc6122af2a80" providerId="ADAL" clId="{434111D3-796B-4BB0-A370-070974EB9404}" dt="2023-10-25T22:11:22.568" v="17753"/>
          <ac:spMkLst>
            <pc:docMk/>
            <pc:sldMk cId="2559496989" sldId="2147478685"/>
            <ac:spMk id="84" creationId="{C3A907A4-6C05-11E0-A017-9D5EBD7ACEC7}"/>
          </ac:spMkLst>
        </pc:spChg>
        <pc:spChg chg="mod">
          <ac:chgData name="Henry Jammes" userId="5f22554b-fd15-4676-8c82-dc6122af2a80" providerId="ADAL" clId="{434111D3-796B-4BB0-A370-070974EB9404}" dt="2023-10-25T22:11:22.568" v="17753"/>
          <ac:spMkLst>
            <pc:docMk/>
            <pc:sldMk cId="2559496989" sldId="2147478685"/>
            <ac:spMk id="85" creationId="{10E529F6-2940-BB5A-459F-8F33E37803F8}"/>
          </ac:spMkLst>
        </pc:spChg>
        <pc:spChg chg="mod">
          <ac:chgData name="Henry Jammes" userId="5f22554b-fd15-4676-8c82-dc6122af2a80" providerId="ADAL" clId="{434111D3-796B-4BB0-A370-070974EB9404}" dt="2023-10-25T22:11:22.568" v="17753"/>
          <ac:spMkLst>
            <pc:docMk/>
            <pc:sldMk cId="2559496989" sldId="2147478685"/>
            <ac:spMk id="86" creationId="{1B925BC5-D632-3015-33BF-DE4F8F5C4A05}"/>
          </ac:spMkLst>
        </pc:spChg>
        <pc:spChg chg="mod">
          <ac:chgData name="Henry Jammes" userId="5f22554b-fd15-4676-8c82-dc6122af2a80" providerId="ADAL" clId="{434111D3-796B-4BB0-A370-070974EB9404}" dt="2023-10-25T22:11:22.568" v="17753"/>
          <ac:spMkLst>
            <pc:docMk/>
            <pc:sldMk cId="2559496989" sldId="2147478685"/>
            <ac:spMk id="87" creationId="{5DB44A37-27FC-3C97-80A4-2A75EBEEC5DA}"/>
          </ac:spMkLst>
        </pc:spChg>
        <pc:spChg chg="mod">
          <ac:chgData name="Henry Jammes" userId="5f22554b-fd15-4676-8c82-dc6122af2a80" providerId="ADAL" clId="{434111D3-796B-4BB0-A370-070974EB9404}" dt="2023-10-25T22:11:22.568" v="17753"/>
          <ac:spMkLst>
            <pc:docMk/>
            <pc:sldMk cId="2559496989" sldId="2147478685"/>
            <ac:spMk id="88" creationId="{24B07833-0C81-A734-69C9-CBE21832EE98}"/>
          </ac:spMkLst>
        </pc:spChg>
        <pc:spChg chg="mod">
          <ac:chgData name="Henry Jammes" userId="5f22554b-fd15-4676-8c82-dc6122af2a80" providerId="ADAL" clId="{434111D3-796B-4BB0-A370-070974EB9404}" dt="2023-10-25T22:11:22.568" v="17753"/>
          <ac:spMkLst>
            <pc:docMk/>
            <pc:sldMk cId="2559496989" sldId="2147478685"/>
            <ac:spMk id="89" creationId="{A1E1AEDB-9C7E-64FB-4410-5FCAB6ADE877}"/>
          </ac:spMkLst>
        </pc:spChg>
        <pc:spChg chg="mod">
          <ac:chgData name="Henry Jammes" userId="5f22554b-fd15-4676-8c82-dc6122af2a80" providerId="ADAL" clId="{434111D3-796B-4BB0-A370-070974EB9404}" dt="2023-10-25T22:11:22.568" v="17753"/>
          <ac:spMkLst>
            <pc:docMk/>
            <pc:sldMk cId="2559496989" sldId="2147478685"/>
            <ac:spMk id="90" creationId="{3A52F8DD-F0FF-AD6E-D3D8-FBAB059739F4}"/>
          </ac:spMkLst>
        </pc:spChg>
        <pc:spChg chg="mod">
          <ac:chgData name="Henry Jammes" userId="5f22554b-fd15-4676-8c82-dc6122af2a80" providerId="ADAL" clId="{434111D3-796B-4BB0-A370-070974EB9404}" dt="2023-10-25T22:11:22.568" v="17753"/>
          <ac:spMkLst>
            <pc:docMk/>
            <pc:sldMk cId="2559496989" sldId="2147478685"/>
            <ac:spMk id="91" creationId="{468F748B-0CA1-9112-10DB-68BCCA8585FD}"/>
          </ac:spMkLst>
        </pc:spChg>
        <pc:spChg chg="mod">
          <ac:chgData name="Henry Jammes" userId="5f22554b-fd15-4676-8c82-dc6122af2a80" providerId="ADAL" clId="{434111D3-796B-4BB0-A370-070974EB9404}" dt="2023-10-25T22:11:22.568" v="17753"/>
          <ac:spMkLst>
            <pc:docMk/>
            <pc:sldMk cId="2559496989" sldId="2147478685"/>
            <ac:spMk id="92" creationId="{CA2CB356-1210-F996-8194-2BF51D22CFCA}"/>
          </ac:spMkLst>
        </pc:spChg>
        <pc:spChg chg="mod">
          <ac:chgData name="Henry Jammes" userId="5f22554b-fd15-4676-8c82-dc6122af2a80" providerId="ADAL" clId="{434111D3-796B-4BB0-A370-070974EB9404}" dt="2023-10-25T22:11:22.568" v="17753"/>
          <ac:spMkLst>
            <pc:docMk/>
            <pc:sldMk cId="2559496989" sldId="2147478685"/>
            <ac:spMk id="93" creationId="{C830B66C-D8D9-4804-3CF4-46AD089EEAFB}"/>
          </ac:spMkLst>
        </pc:spChg>
        <pc:spChg chg="add del mod">
          <ac:chgData name="Henry Jammes" userId="5f22554b-fd15-4676-8c82-dc6122af2a80" providerId="ADAL" clId="{434111D3-796B-4BB0-A370-070974EB9404}" dt="2023-10-25T22:11:25.139" v="17754"/>
          <ac:spMkLst>
            <pc:docMk/>
            <pc:sldMk cId="2559496989" sldId="2147478685"/>
            <ac:spMk id="98" creationId="{49DCF0E8-0FD3-78B0-7FEC-83BFA2396697}"/>
          </ac:spMkLst>
        </pc:spChg>
        <pc:spChg chg="add del mod">
          <ac:chgData name="Henry Jammes" userId="5f22554b-fd15-4676-8c82-dc6122af2a80" providerId="ADAL" clId="{434111D3-796B-4BB0-A370-070974EB9404}" dt="2023-10-25T22:11:25.139" v="17754"/>
          <ac:spMkLst>
            <pc:docMk/>
            <pc:sldMk cId="2559496989" sldId="2147478685"/>
            <ac:spMk id="108" creationId="{F0320261-A458-5216-7A38-6447F3635160}"/>
          </ac:spMkLst>
        </pc:spChg>
        <pc:spChg chg="add del mod">
          <ac:chgData name="Henry Jammes" userId="5f22554b-fd15-4676-8c82-dc6122af2a80" providerId="ADAL" clId="{434111D3-796B-4BB0-A370-070974EB9404}" dt="2023-10-25T22:11:25.139" v="17754"/>
          <ac:spMkLst>
            <pc:docMk/>
            <pc:sldMk cId="2559496989" sldId="2147478685"/>
            <ac:spMk id="111" creationId="{D07C717B-1410-5AA8-9889-D9E1189817A8}"/>
          </ac:spMkLst>
        </pc:spChg>
        <pc:spChg chg="add mod">
          <ac:chgData name="Henry Jammes" userId="5f22554b-fd15-4676-8c82-dc6122af2a80" providerId="ADAL" clId="{434111D3-796B-4BB0-A370-070974EB9404}" dt="2023-10-25T22:12:11.597" v="17766" actId="404"/>
          <ac:spMkLst>
            <pc:docMk/>
            <pc:sldMk cId="2559496989" sldId="2147478685"/>
            <ac:spMk id="112" creationId="{1E3A7EE3-B3AC-CEA8-E8F6-69D5655772F1}"/>
          </ac:spMkLst>
        </pc:spChg>
        <pc:spChg chg="mod">
          <ac:chgData name="Henry Jammes" userId="5f22554b-fd15-4676-8c82-dc6122af2a80" providerId="ADAL" clId="{434111D3-796B-4BB0-A370-070974EB9404}" dt="2023-10-25T22:12:11.597" v="17766" actId="404"/>
          <ac:spMkLst>
            <pc:docMk/>
            <pc:sldMk cId="2559496989" sldId="2147478685"/>
            <ac:spMk id="114" creationId="{1C414EDA-2979-9DB2-5723-2FE0C2B20015}"/>
          </ac:spMkLst>
        </pc:spChg>
        <pc:spChg chg="mod">
          <ac:chgData name="Henry Jammes" userId="5f22554b-fd15-4676-8c82-dc6122af2a80" providerId="ADAL" clId="{434111D3-796B-4BB0-A370-070974EB9404}" dt="2023-10-25T22:12:11.597" v="17766" actId="404"/>
          <ac:spMkLst>
            <pc:docMk/>
            <pc:sldMk cId="2559496989" sldId="2147478685"/>
            <ac:spMk id="115" creationId="{C30B24E3-EF82-7D2C-EB1A-FF0D5D43736C}"/>
          </ac:spMkLst>
        </pc:spChg>
        <pc:spChg chg="mod">
          <ac:chgData name="Henry Jammes" userId="5f22554b-fd15-4676-8c82-dc6122af2a80" providerId="ADAL" clId="{434111D3-796B-4BB0-A370-070974EB9404}" dt="2023-10-25T22:12:11.597" v="17766" actId="404"/>
          <ac:spMkLst>
            <pc:docMk/>
            <pc:sldMk cId="2559496989" sldId="2147478685"/>
            <ac:spMk id="116" creationId="{CDB500BA-EC6E-DC54-88A1-39EBC7C1AAE5}"/>
          </ac:spMkLst>
        </pc:spChg>
        <pc:spChg chg="mod">
          <ac:chgData name="Henry Jammes" userId="5f22554b-fd15-4676-8c82-dc6122af2a80" providerId="ADAL" clId="{434111D3-796B-4BB0-A370-070974EB9404}" dt="2023-10-25T22:12:11.597" v="17766" actId="404"/>
          <ac:spMkLst>
            <pc:docMk/>
            <pc:sldMk cId="2559496989" sldId="2147478685"/>
            <ac:spMk id="117" creationId="{E0DEE0D8-4C64-A5CD-CF12-5B149D910136}"/>
          </ac:spMkLst>
        </pc:spChg>
        <pc:spChg chg="mod">
          <ac:chgData name="Henry Jammes" userId="5f22554b-fd15-4676-8c82-dc6122af2a80" providerId="ADAL" clId="{434111D3-796B-4BB0-A370-070974EB9404}" dt="2023-10-25T22:12:11.597" v="17766" actId="404"/>
          <ac:spMkLst>
            <pc:docMk/>
            <pc:sldMk cId="2559496989" sldId="2147478685"/>
            <ac:spMk id="120" creationId="{90346334-DE9B-0FE8-AD11-57B14A3F120E}"/>
          </ac:spMkLst>
        </pc:spChg>
        <pc:spChg chg="mod">
          <ac:chgData name="Henry Jammes" userId="5f22554b-fd15-4676-8c82-dc6122af2a80" providerId="ADAL" clId="{434111D3-796B-4BB0-A370-070974EB9404}" dt="2023-10-25T22:12:11.597" v="17766" actId="404"/>
          <ac:spMkLst>
            <pc:docMk/>
            <pc:sldMk cId="2559496989" sldId="2147478685"/>
            <ac:spMk id="123" creationId="{4B714D62-7F7E-B271-AD63-18DC97F122FF}"/>
          </ac:spMkLst>
        </pc:spChg>
        <pc:spChg chg="add mod">
          <ac:chgData name="Henry Jammes" userId="5f22554b-fd15-4676-8c82-dc6122af2a80" providerId="ADAL" clId="{434111D3-796B-4BB0-A370-070974EB9404}" dt="2023-10-25T22:12:11.597" v="17766" actId="404"/>
          <ac:spMkLst>
            <pc:docMk/>
            <pc:sldMk cId="2559496989" sldId="2147478685"/>
            <ac:spMk id="126" creationId="{AFCB9E2D-CDD2-A3A6-4043-A3D4C312E165}"/>
          </ac:spMkLst>
        </pc:spChg>
        <pc:spChg chg="add mod">
          <ac:chgData name="Henry Jammes" userId="5f22554b-fd15-4676-8c82-dc6122af2a80" providerId="ADAL" clId="{434111D3-796B-4BB0-A370-070974EB9404}" dt="2023-10-25T22:12:11.597" v="17766" actId="404"/>
          <ac:spMkLst>
            <pc:docMk/>
            <pc:sldMk cId="2559496989" sldId="2147478685"/>
            <ac:spMk id="127" creationId="{4AD4D416-6913-7215-F64F-269217FD1258}"/>
          </ac:spMkLst>
        </pc:spChg>
        <pc:spChg chg="add mod">
          <ac:chgData name="Henry Jammes" userId="5f22554b-fd15-4676-8c82-dc6122af2a80" providerId="ADAL" clId="{434111D3-796B-4BB0-A370-070974EB9404}" dt="2023-10-25T22:12:11.597" v="17766" actId="404"/>
          <ac:spMkLst>
            <pc:docMk/>
            <pc:sldMk cId="2559496989" sldId="2147478685"/>
            <ac:spMk id="128" creationId="{2F6D22C3-FC11-1873-C457-428E4C478F4F}"/>
          </ac:spMkLst>
        </pc:spChg>
        <pc:spChg chg="add mod">
          <ac:chgData name="Henry Jammes" userId="5f22554b-fd15-4676-8c82-dc6122af2a80" providerId="ADAL" clId="{434111D3-796B-4BB0-A370-070974EB9404}" dt="2023-10-25T22:12:11.597" v="17766" actId="404"/>
          <ac:spMkLst>
            <pc:docMk/>
            <pc:sldMk cId="2559496989" sldId="2147478685"/>
            <ac:spMk id="129" creationId="{DD137AB5-12F7-2846-2614-2E10257B5083}"/>
          </ac:spMkLst>
        </pc:spChg>
        <pc:spChg chg="add mod">
          <ac:chgData name="Henry Jammes" userId="5f22554b-fd15-4676-8c82-dc6122af2a80" providerId="ADAL" clId="{434111D3-796B-4BB0-A370-070974EB9404}" dt="2023-10-25T22:12:11.597" v="17766" actId="404"/>
          <ac:spMkLst>
            <pc:docMk/>
            <pc:sldMk cId="2559496989" sldId="2147478685"/>
            <ac:spMk id="130" creationId="{CA0302BD-234E-B676-557E-74DB74BFF6B2}"/>
          </ac:spMkLst>
        </pc:spChg>
        <pc:spChg chg="add mod">
          <ac:chgData name="Henry Jammes" userId="5f22554b-fd15-4676-8c82-dc6122af2a80" providerId="ADAL" clId="{434111D3-796B-4BB0-A370-070974EB9404}" dt="2023-10-25T22:12:11.597" v="17766" actId="404"/>
          <ac:spMkLst>
            <pc:docMk/>
            <pc:sldMk cId="2559496989" sldId="2147478685"/>
            <ac:spMk id="131" creationId="{AE2CC71A-D429-A6D9-4200-4B336D893C5C}"/>
          </ac:spMkLst>
        </pc:spChg>
        <pc:spChg chg="add mod">
          <ac:chgData name="Henry Jammes" userId="5f22554b-fd15-4676-8c82-dc6122af2a80" providerId="ADAL" clId="{434111D3-796B-4BB0-A370-070974EB9404}" dt="2023-10-25T22:12:11.597" v="17766" actId="404"/>
          <ac:spMkLst>
            <pc:docMk/>
            <pc:sldMk cId="2559496989" sldId="2147478685"/>
            <ac:spMk id="132" creationId="{2F679491-269A-9DE0-0320-4D78E0FC7C6A}"/>
          </ac:spMkLst>
        </pc:spChg>
        <pc:spChg chg="add mod">
          <ac:chgData name="Henry Jammes" userId="5f22554b-fd15-4676-8c82-dc6122af2a80" providerId="ADAL" clId="{434111D3-796B-4BB0-A370-070974EB9404}" dt="2023-10-25T22:12:11.597" v="17766" actId="404"/>
          <ac:spMkLst>
            <pc:docMk/>
            <pc:sldMk cId="2559496989" sldId="2147478685"/>
            <ac:spMk id="133" creationId="{F0A95687-4FAA-5197-263C-994FCA8F719F}"/>
          </ac:spMkLst>
        </pc:spChg>
        <pc:spChg chg="add mod">
          <ac:chgData name="Henry Jammes" userId="5f22554b-fd15-4676-8c82-dc6122af2a80" providerId="ADAL" clId="{434111D3-796B-4BB0-A370-070974EB9404}" dt="2023-10-25T22:12:11.597" v="17766" actId="404"/>
          <ac:spMkLst>
            <pc:docMk/>
            <pc:sldMk cId="2559496989" sldId="2147478685"/>
            <ac:spMk id="134" creationId="{BDADBDCB-A59B-3A71-89D6-EAD4F639B7BA}"/>
          </ac:spMkLst>
        </pc:spChg>
        <pc:spChg chg="add mod">
          <ac:chgData name="Henry Jammes" userId="5f22554b-fd15-4676-8c82-dc6122af2a80" providerId="ADAL" clId="{434111D3-796B-4BB0-A370-070974EB9404}" dt="2023-10-25T22:12:11.597" v="17766" actId="404"/>
          <ac:spMkLst>
            <pc:docMk/>
            <pc:sldMk cId="2559496989" sldId="2147478685"/>
            <ac:spMk id="135" creationId="{B0D06B64-078A-0ECA-9FFC-3F2FFD739315}"/>
          </ac:spMkLst>
        </pc:spChg>
        <pc:spChg chg="add mod">
          <ac:chgData name="Henry Jammes" userId="5f22554b-fd15-4676-8c82-dc6122af2a80" providerId="ADAL" clId="{434111D3-796B-4BB0-A370-070974EB9404}" dt="2023-10-25T22:12:11.597" v="17766" actId="404"/>
          <ac:spMkLst>
            <pc:docMk/>
            <pc:sldMk cId="2559496989" sldId="2147478685"/>
            <ac:spMk id="136" creationId="{264342F3-F0F0-5757-84F9-3C06E0A26C68}"/>
          </ac:spMkLst>
        </pc:spChg>
        <pc:spChg chg="add mod">
          <ac:chgData name="Henry Jammes" userId="5f22554b-fd15-4676-8c82-dc6122af2a80" providerId="ADAL" clId="{434111D3-796B-4BB0-A370-070974EB9404}" dt="2023-10-25T22:12:11.597" v="17766" actId="404"/>
          <ac:spMkLst>
            <pc:docMk/>
            <pc:sldMk cId="2559496989" sldId="2147478685"/>
            <ac:spMk id="137" creationId="{148DF918-9669-A219-1ABD-9CBAAE7468D5}"/>
          </ac:spMkLst>
        </pc:spChg>
        <pc:spChg chg="add mod">
          <ac:chgData name="Henry Jammes" userId="5f22554b-fd15-4676-8c82-dc6122af2a80" providerId="ADAL" clId="{434111D3-796B-4BB0-A370-070974EB9404}" dt="2023-10-25T22:12:11.597" v="17766" actId="404"/>
          <ac:spMkLst>
            <pc:docMk/>
            <pc:sldMk cId="2559496989" sldId="2147478685"/>
            <ac:spMk id="138" creationId="{92F16458-54B6-F4EA-3EAB-B3AF737A3C90}"/>
          </ac:spMkLst>
        </pc:spChg>
        <pc:spChg chg="add mod">
          <ac:chgData name="Henry Jammes" userId="5f22554b-fd15-4676-8c82-dc6122af2a80" providerId="ADAL" clId="{434111D3-796B-4BB0-A370-070974EB9404}" dt="2023-10-25T22:12:11.597" v="17766" actId="404"/>
          <ac:spMkLst>
            <pc:docMk/>
            <pc:sldMk cId="2559496989" sldId="2147478685"/>
            <ac:spMk id="139" creationId="{473C1431-70E1-25FE-D77F-1861F55754E3}"/>
          </ac:spMkLst>
        </pc:spChg>
        <pc:spChg chg="add mod">
          <ac:chgData name="Henry Jammes" userId="5f22554b-fd15-4676-8c82-dc6122af2a80" providerId="ADAL" clId="{434111D3-796B-4BB0-A370-070974EB9404}" dt="2023-10-25T22:12:11.597" v="17766" actId="404"/>
          <ac:spMkLst>
            <pc:docMk/>
            <pc:sldMk cId="2559496989" sldId="2147478685"/>
            <ac:spMk id="140" creationId="{6CC1AE0D-F083-C473-B968-CBEBBA97E93C}"/>
          </ac:spMkLst>
        </pc:spChg>
        <pc:spChg chg="add mod">
          <ac:chgData name="Henry Jammes" userId="5f22554b-fd15-4676-8c82-dc6122af2a80" providerId="ADAL" clId="{434111D3-796B-4BB0-A370-070974EB9404}" dt="2023-10-25T22:12:11.597" v="17766" actId="404"/>
          <ac:spMkLst>
            <pc:docMk/>
            <pc:sldMk cId="2559496989" sldId="2147478685"/>
            <ac:spMk id="141" creationId="{04338E24-0C2A-FC3E-F9CA-DB74FC821A0A}"/>
          </ac:spMkLst>
        </pc:spChg>
        <pc:spChg chg="add mod">
          <ac:chgData name="Henry Jammes" userId="5f22554b-fd15-4676-8c82-dc6122af2a80" providerId="ADAL" clId="{434111D3-796B-4BB0-A370-070974EB9404}" dt="2023-10-25T22:12:11.597" v="17766" actId="404"/>
          <ac:spMkLst>
            <pc:docMk/>
            <pc:sldMk cId="2559496989" sldId="2147478685"/>
            <ac:spMk id="142" creationId="{E3E8255C-9D58-8BA5-7097-2D1B4F71BDC2}"/>
          </ac:spMkLst>
        </pc:spChg>
        <pc:spChg chg="add mod">
          <ac:chgData name="Henry Jammes" userId="5f22554b-fd15-4676-8c82-dc6122af2a80" providerId="ADAL" clId="{434111D3-796B-4BB0-A370-070974EB9404}" dt="2023-10-25T22:12:11.597" v="17766" actId="404"/>
          <ac:spMkLst>
            <pc:docMk/>
            <pc:sldMk cId="2559496989" sldId="2147478685"/>
            <ac:spMk id="143" creationId="{F99636A4-4A38-0D5B-FD20-C2E1B1DA44A1}"/>
          </ac:spMkLst>
        </pc:spChg>
        <pc:spChg chg="add mod">
          <ac:chgData name="Henry Jammes" userId="5f22554b-fd15-4676-8c82-dc6122af2a80" providerId="ADAL" clId="{434111D3-796B-4BB0-A370-070974EB9404}" dt="2023-10-25T22:12:11.597" v="17766" actId="404"/>
          <ac:spMkLst>
            <pc:docMk/>
            <pc:sldMk cId="2559496989" sldId="2147478685"/>
            <ac:spMk id="147" creationId="{42196EFC-D170-F198-3FA1-186733B25EF4}"/>
          </ac:spMkLst>
        </pc:spChg>
        <pc:spChg chg="add mod">
          <ac:chgData name="Henry Jammes" userId="5f22554b-fd15-4676-8c82-dc6122af2a80" providerId="ADAL" clId="{434111D3-796B-4BB0-A370-070974EB9404}" dt="2023-10-25T22:12:11.597" v="17766" actId="404"/>
          <ac:spMkLst>
            <pc:docMk/>
            <pc:sldMk cId="2559496989" sldId="2147478685"/>
            <ac:spMk id="152" creationId="{107AAE48-79F6-CECB-69EC-DE10DCB88792}"/>
          </ac:spMkLst>
        </pc:spChg>
        <pc:spChg chg="add mod">
          <ac:chgData name="Henry Jammes" userId="5f22554b-fd15-4676-8c82-dc6122af2a80" providerId="ADAL" clId="{434111D3-796B-4BB0-A370-070974EB9404}" dt="2023-10-25T22:12:11.597" v="17766" actId="404"/>
          <ac:spMkLst>
            <pc:docMk/>
            <pc:sldMk cId="2559496989" sldId="2147478685"/>
            <ac:spMk id="153" creationId="{94DBD786-7D6E-D182-5F77-04BF6A8CC215}"/>
          </ac:spMkLst>
        </pc:spChg>
        <pc:spChg chg="add mod">
          <ac:chgData name="Henry Jammes" userId="5f22554b-fd15-4676-8c82-dc6122af2a80" providerId="ADAL" clId="{434111D3-796B-4BB0-A370-070974EB9404}" dt="2023-10-25T22:12:11.597" v="17766" actId="404"/>
          <ac:spMkLst>
            <pc:docMk/>
            <pc:sldMk cId="2559496989" sldId="2147478685"/>
            <ac:spMk id="170" creationId="{98A99979-DBC5-DB98-7209-F2CBDD9CC17C}"/>
          </ac:spMkLst>
        </pc:spChg>
        <pc:spChg chg="mod">
          <ac:chgData name="Henry Jammes" userId="5f22554b-fd15-4676-8c82-dc6122af2a80" providerId="ADAL" clId="{434111D3-796B-4BB0-A370-070974EB9404}" dt="2023-10-25T22:12:11.597" v="17766" actId="404"/>
          <ac:spMkLst>
            <pc:docMk/>
            <pc:sldMk cId="2559496989" sldId="2147478685"/>
            <ac:spMk id="172" creationId="{9CCA0DA7-9A6E-2F56-6C91-BEBE9C2A859C}"/>
          </ac:spMkLst>
        </pc:spChg>
        <pc:spChg chg="mod">
          <ac:chgData name="Henry Jammes" userId="5f22554b-fd15-4676-8c82-dc6122af2a80" providerId="ADAL" clId="{434111D3-796B-4BB0-A370-070974EB9404}" dt="2023-10-25T22:12:11.597" v="17766" actId="404"/>
          <ac:spMkLst>
            <pc:docMk/>
            <pc:sldMk cId="2559496989" sldId="2147478685"/>
            <ac:spMk id="173" creationId="{442D0C2B-7E5E-2E41-B75D-24E8125F19B0}"/>
          </ac:spMkLst>
        </pc:spChg>
        <pc:spChg chg="mod">
          <ac:chgData name="Henry Jammes" userId="5f22554b-fd15-4676-8c82-dc6122af2a80" providerId="ADAL" clId="{434111D3-796B-4BB0-A370-070974EB9404}" dt="2023-10-25T22:12:11.597" v="17766" actId="404"/>
          <ac:spMkLst>
            <pc:docMk/>
            <pc:sldMk cId="2559496989" sldId="2147478685"/>
            <ac:spMk id="175" creationId="{DA4643B4-AA10-2E58-C953-9E3041EF29E5}"/>
          </ac:spMkLst>
        </pc:spChg>
        <pc:spChg chg="mod">
          <ac:chgData name="Henry Jammes" userId="5f22554b-fd15-4676-8c82-dc6122af2a80" providerId="ADAL" clId="{434111D3-796B-4BB0-A370-070974EB9404}" dt="2023-10-25T22:12:11.597" v="17766" actId="404"/>
          <ac:spMkLst>
            <pc:docMk/>
            <pc:sldMk cId="2559496989" sldId="2147478685"/>
            <ac:spMk id="176" creationId="{712E5EF2-3BF6-60A0-8744-FD858C25590C}"/>
          </ac:spMkLst>
        </pc:spChg>
        <pc:spChg chg="mod">
          <ac:chgData name="Henry Jammes" userId="5f22554b-fd15-4676-8c82-dc6122af2a80" providerId="ADAL" clId="{434111D3-796B-4BB0-A370-070974EB9404}" dt="2023-10-25T22:12:11.597" v="17766" actId="404"/>
          <ac:spMkLst>
            <pc:docMk/>
            <pc:sldMk cId="2559496989" sldId="2147478685"/>
            <ac:spMk id="177" creationId="{19F37526-95DB-7B20-522C-0246EFB49773}"/>
          </ac:spMkLst>
        </pc:spChg>
        <pc:spChg chg="mod">
          <ac:chgData name="Henry Jammes" userId="5f22554b-fd15-4676-8c82-dc6122af2a80" providerId="ADAL" clId="{434111D3-796B-4BB0-A370-070974EB9404}" dt="2023-10-25T22:12:11.597" v="17766" actId="404"/>
          <ac:spMkLst>
            <pc:docMk/>
            <pc:sldMk cId="2559496989" sldId="2147478685"/>
            <ac:spMk id="178" creationId="{103CB4F3-7F82-4ED4-6866-4FE41EC03EDF}"/>
          </ac:spMkLst>
        </pc:spChg>
        <pc:spChg chg="mod">
          <ac:chgData name="Henry Jammes" userId="5f22554b-fd15-4676-8c82-dc6122af2a80" providerId="ADAL" clId="{434111D3-796B-4BB0-A370-070974EB9404}" dt="2023-10-25T22:12:11.597" v="17766" actId="404"/>
          <ac:spMkLst>
            <pc:docMk/>
            <pc:sldMk cId="2559496989" sldId="2147478685"/>
            <ac:spMk id="184" creationId="{859AF235-5417-20E5-BA44-642A5BF278C2}"/>
          </ac:spMkLst>
        </pc:spChg>
        <pc:spChg chg="mod">
          <ac:chgData name="Henry Jammes" userId="5f22554b-fd15-4676-8c82-dc6122af2a80" providerId="ADAL" clId="{434111D3-796B-4BB0-A370-070974EB9404}" dt="2023-10-25T22:12:11.597" v="17766" actId="404"/>
          <ac:spMkLst>
            <pc:docMk/>
            <pc:sldMk cId="2559496989" sldId="2147478685"/>
            <ac:spMk id="185" creationId="{2C83A2E7-572D-E9AD-331C-EDFDE4D95E29}"/>
          </ac:spMkLst>
        </pc:spChg>
        <pc:spChg chg="mod">
          <ac:chgData name="Henry Jammes" userId="5f22554b-fd15-4676-8c82-dc6122af2a80" providerId="ADAL" clId="{434111D3-796B-4BB0-A370-070974EB9404}" dt="2023-10-25T22:12:11.597" v="17766" actId="404"/>
          <ac:spMkLst>
            <pc:docMk/>
            <pc:sldMk cId="2559496989" sldId="2147478685"/>
            <ac:spMk id="190" creationId="{15976A54-B3E3-2FD6-E380-B5EEF057D9C8}"/>
          </ac:spMkLst>
        </pc:spChg>
        <pc:spChg chg="mod">
          <ac:chgData name="Henry Jammes" userId="5f22554b-fd15-4676-8c82-dc6122af2a80" providerId="ADAL" clId="{434111D3-796B-4BB0-A370-070974EB9404}" dt="2023-10-25T22:12:11.597" v="17766" actId="404"/>
          <ac:spMkLst>
            <pc:docMk/>
            <pc:sldMk cId="2559496989" sldId="2147478685"/>
            <ac:spMk id="191" creationId="{689BECC9-AB78-48A5-F499-673772219CBE}"/>
          </ac:spMkLst>
        </pc:spChg>
        <pc:spChg chg="mod">
          <ac:chgData name="Henry Jammes" userId="5f22554b-fd15-4676-8c82-dc6122af2a80" providerId="ADAL" clId="{434111D3-796B-4BB0-A370-070974EB9404}" dt="2023-10-25T22:12:11.597" v="17766" actId="404"/>
          <ac:spMkLst>
            <pc:docMk/>
            <pc:sldMk cId="2559496989" sldId="2147478685"/>
            <ac:spMk id="192" creationId="{70BF7182-1C39-2CCD-8823-D52C873C6668}"/>
          </ac:spMkLst>
        </pc:spChg>
        <pc:spChg chg="mod">
          <ac:chgData name="Henry Jammes" userId="5f22554b-fd15-4676-8c82-dc6122af2a80" providerId="ADAL" clId="{434111D3-796B-4BB0-A370-070974EB9404}" dt="2023-10-25T22:12:11.597" v="17766" actId="404"/>
          <ac:spMkLst>
            <pc:docMk/>
            <pc:sldMk cId="2559496989" sldId="2147478685"/>
            <ac:spMk id="193" creationId="{0C29F5D2-380E-C0FF-5FCA-4A14871471CA}"/>
          </ac:spMkLst>
        </pc:spChg>
        <pc:spChg chg="mod">
          <ac:chgData name="Henry Jammes" userId="5f22554b-fd15-4676-8c82-dc6122af2a80" providerId="ADAL" clId="{434111D3-796B-4BB0-A370-070974EB9404}" dt="2023-10-25T22:12:11.597" v="17766" actId="404"/>
          <ac:spMkLst>
            <pc:docMk/>
            <pc:sldMk cId="2559496989" sldId="2147478685"/>
            <ac:spMk id="194" creationId="{25DF2263-8BC0-5F1E-6917-42840E9CB522}"/>
          </ac:spMkLst>
        </pc:spChg>
        <pc:spChg chg="mod">
          <ac:chgData name="Henry Jammes" userId="5f22554b-fd15-4676-8c82-dc6122af2a80" providerId="ADAL" clId="{434111D3-796B-4BB0-A370-070974EB9404}" dt="2023-10-25T22:12:11.597" v="17766" actId="404"/>
          <ac:spMkLst>
            <pc:docMk/>
            <pc:sldMk cId="2559496989" sldId="2147478685"/>
            <ac:spMk id="195" creationId="{E9CFB2F1-82F8-8C93-CC44-9FD37A1C7D26}"/>
          </ac:spMkLst>
        </pc:spChg>
        <pc:spChg chg="mod">
          <ac:chgData name="Henry Jammes" userId="5f22554b-fd15-4676-8c82-dc6122af2a80" providerId="ADAL" clId="{434111D3-796B-4BB0-A370-070974EB9404}" dt="2023-10-25T22:12:11.597" v="17766" actId="404"/>
          <ac:spMkLst>
            <pc:docMk/>
            <pc:sldMk cId="2559496989" sldId="2147478685"/>
            <ac:spMk id="196" creationId="{87037B6F-6F9F-785F-BAD4-530649835521}"/>
          </ac:spMkLst>
        </pc:spChg>
        <pc:spChg chg="mod">
          <ac:chgData name="Henry Jammes" userId="5f22554b-fd15-4676-8c82-dc6122af2a80" providerId="ADAL" clId="{434111D3-796B-4BB0-A370-070974EB9404}" dt="2023-10-25T22:12:11.597" v="17766" actId="404"/>
          <ac:spMkLst>
            <pc:docMk/>
            <pc:sldMk cId="2559496989" sldId="2147478685"/>
            <ac:spMk id="197" creationId="{0D8AEB54-0AF6-B246-FA4C-2C577D2DC76B}"/>
          </ac:spMkLst>
        </pc:spChg>
        <pc:spChg chg="mod">
          <ac:chgData name="Henry Jammes" userId="5f22554b-fd15-4676-8c82-dc6122af2a80" providerId="ADAL" clId="{434111D3-796B-4BB0-A370-070974EB9404}" dt="2023-10-25T22:12:11.597" v="17766" actId="404"/>
          <ac:spMkLst>
            <pc:docMk/>
            <pc:sldMk cId="2559496989" sldId="2147478685"/>
            <ac:spMk id="198" creationId="{E259030D-922B-B419-2A04-7D9F94833AA5}"/>
          </ac:spMkLst>
        </pc:spChg>
        <pc:spChg chg="mod">
          <ac:chgData name="Henry Jammes" userId="5f22554b-fd15-4676-8c82-dc6122af2a80" providerId="ADAL" clId="{434111D3-796B-4BB0-A370-070974EB9404}" dt="2023-10-25T22:12:11.597" v="17766" actId="404"/>
          <ac:spMkLst>
            <pc:docMk/>
            <pc:sldMk cId="2559496989" sldId="2147478685"/>
            <ac:spMk id="199" creationId="{14EC160B-BE94-4F91-807E-BFCABF6637ED}"/>
          </ac:spMkLst>
        </pc:spChg>
        <pc:spChg chg="add mod">
          <ac:chgData name="Henry Jammes" userId="5f22554b-fd15-4676-8c82-dc6122af2a80" providerId="ADAL" clId="{434111D3-796B-4BB0-A370-070974EB9404}" dt="2023-10-25T22:12:11.597" v="17766" actId="404"/>
          <ac:spMkLst>
            <pc:docMk/>
            <pc:sldMk cId="2559496989" sldId="2147478685"/>
            <ac:spMk id="204" creationId="{0EC2EF8E-D23C-F3E5-5E12-B3706DE0DAA1}"/>
          </ac:spMkLst>
        </pc:spChg>
        <pc:spChg chg="add mod">
          <ac:chgData name="Henry Jammes" userId="5f22554b-fd15-4676-8c82-dc6122af2a80" providerId="ADAL" clId="{434111D3-796B-4BB0-A370-070974EB9404}" dt="2023-10-25T22:12:11.597" v="17766" actId="404"/>
          <ac:spMkLst>
            <pc:docMk/>
            <pc:sldMk cId="2559496989" sldId="2147478685"/>
            <ac:spMk id="214" creationId="{409EA38B-14BC-FF30-15B6-7CC255E36081}"/>
          </ac:spMkLst>
        </pc:spChg>
        <pc:spChg chg="add mod">
          <ac:chgData name="Henry Jammes" userId="5f22554b-fd15-4676-8c82-dc6122af2a80" providerId="ADAL" clId="{434111D3-796B-4BB0-A370-070974EB9404}" dt="2023-10-25T22:12:11.597" v="17766" actId="404"/>
          <ac:spMkLst>
            <pc:docMk/>
            <pc:sldMk cId="2559496989" sldId="2147478685"/>
            <ac:spMk id="217" creationId="{38CAB8B9-5B44-D7D2-E9E1-89B93FC9691F}"/>
          </ac:spMkLst>
        </pc:spChg>
        <pc:grpChg chg="add del mod">
          <ac:chgData name="Henry Jammes" userId="5f22554b-fd15-4676-8c82-dc6122af2a80" providerId="ADAL" clId="{434111D3-796B-4BB0-A370-070974EB9404}" dt="2023-10-25T22:11:25.139" v="17754"/>
          <ac:grpSpMkLst>
            <pc:docMk/>
            <pc:sldMk cId="2559496989" sldId="2147478685"/>
            <ac:grpSpMk id="7" creationId="{15191EB6-E463-B81D-E2DE-485EC37A2779}"/>
          </ac:grpSpMkLst>
        </pc:grpChg>
        <pc:grpChg chg="add del mod">
          <ac:chgData name="Henry Jammes" userId="5f22554b-fd15-4676-8c82-dc6122af2a80" providerId="ADAL" clId="{434111D3-796B-4BB0-A370-070974EB9404}" dt="2023-10-25T22:11:25.139" v="17754"/>
          <ac:grpSpMkLst>
            <pc:docMk/>
            <pc:sldMk cId="2559496989" sldId="2147478685"/>
            <ac:grpSpMk id="48" creationId="{2581A522-6530-88B7-2987-3227C2D2EC22}"/>
          </ac:grpSpMkLst>
        </pc:grpChg>
        <pc:grpChg chg="add del mod">
          <ac:chgData name="Henry Jammes" userId="5f22554b-fd15-4676-8c82-dc6122af2a80" providerId="ADAL" clId="{434111D3-796B-4BB0-A370-070974EB9404}" dt="2023-10-25T22:11:25.139" v="17754"/>
          <ac:grpSpMkLst>
            <pc:docMk/>
            <pc:sldMk cId="2559496989" sldId="2147478685"/>
            <ac:grpSpMk id="52" creationId="{64627058-F46E-2539-A378-92FEB2073E65}"/>
          </ac:grpSpMkLst>
        </pc:grpChg>
        <pc:grpChg chg="add del mod">
          <ac:chgData name="Henry Jammes" userId="5f22554b-fd15-4676-8c82-dc6122af2a80" providerId="ADAL" clId="{434111D3-796B-4BB0-A370-070974EB9404}" dt="2023-10-25T22:11:25.139" v="17754"/>
          <ac:grpSpMkLst>
            <pc:docMk/>
            <pc:sldMk cId="2559496989" sldId="2147478685"/>
            <ac:grpSpMk id="56" creationId="{BABFA7BF-001C-18B1-92AE-BEEA972A86EC}"/>
          </ac:grpSpMkLst>
        </pc:grpChg>
        <pc:grpChg chg="add del mod">
          <ac:chgData name="Henry Jammes" userId="5f22554b-fd15-4676-8c82-dc6122af2a80" providerId="ADAL" clId="{434111D3-796B-4BB0-A370-070974EB9404}" dt="2023-10-25T22:11:25.139" v="17754"/>
          <ac:grpSpMkLst>
            <pc:docMk/>
            <pc:sldMk cId="2559496989" sldId="2147478685"/>
            <ac:grpSpMk id="60" creationId="{29C543A3-FA5D-B3B9-CCCE-CAC9D380286D}"/>
          </ac:grpSpMkLst>
        </pc:grpChg>
        <pc:grpChg chg="add del mod">
          <ac:chgData name="Henry Jammes" userId="5f22554b-fd15-4676-8c82-dc6122af2a80" providerId="ADAL" clId="{434111D3-796B-4BB0-A370-070974EB9404}" dt="2023-10-25T22:11:25.139" v="17754"/>
          <ac:grpSpMkLst>
            <pc:docMk/>
            <pc:sldMk cId="2559496989" sldId="2147478685"/>
            <ac:grpSpMk id="65" creationId="{A73CCE63-F629-D4EE-EF30-43DE2508F0DC}"/>
          </ac:grpSpMkLst>
        </pc:grpChg>
        <pc:grpChg chg="mod">
          <ac:chgData name="Henry Jammes" userId="5f22554b-fd15-4676-8c82-dc6122af2a80" providerId="ADAL" clId="{434111D3-796B-4BB0-A370-070974EB9404}" dt="2023-10-25T22:11:22.568" v="17753"/>
          <ac:grpSpMkLst>
            <pc:docMk/>
            <pc:sldMk cId="2559496989" sldId="2147478685"/>
            <ac:grpSpMk id="68" creationId="{3B3C0EE7-0017-503D-10AC-0259179F49E7}"/>
          </ac:grpSpMkLst>
        </pc:grpChg>
        <pc:grpChg chg="add del mod">
          <ac:chgData name="Henry Jammes" userId="5f22554b-fd15-4676-8c82-dc6122af2a80" providerId="ADAL" clId="{434111D3-796B-4BB0-A370-070974EB9404}" dt="2023-10-25T22:11:25.139" v="17754"/>
          <ac:grpSpMkLst>
            <pc:docMk/>
            <pc:sldMk cId="2559496989" sldId="2147478685"/>
            <ac:grpSpMk id="75" creationId="{313D61E7-718A-DECA-D26D-8DE9926DDCDE}"/>
          </ac:grpSpMkLst>
        </pc:grpChg>
        <pc:grpChg chg="mod">
          <ac:chgData name="Henry Jammes" userId="5f22554b-fd15-4676-8c82-dc6122af2a80" providerId="ADAL" clId="{434111D3-796B-4BB0-A370-070974EB9404}" dt="2023-10-25T22:11:22.568" v="17753"/>
          <ac:grpSpMkLst>
            <pc:docMk/>
            <pc:sldMk cId="2559496989" sldId="2147478685"/>
            <ac:grpSpMk id="77" creationId="{B05C2545-2E13-9182-10A6-61EA6217A437}"/>
          </ac:grpSpMkLst>
        </pc:grpChg>
        <pc:grpChg chg="add mod">
          <ac:chgData name="Henry Jammes" userId="5f22554b-fd15-4676-8c82-dc6122af2a80" providerId="ADAL" clId="{434111D3-796B-4BB0-A370-070974EB9404}" dt="2023-10-25T22:11:25.166" v="17755"/>
          <ac:grpSpMkLst>
            <pc:docMk/>
            <pc:sldMk cId="2559496989" sldId="2147478685"/>
            <ac:grpSpMk id="113" creationId="{F1B0F8CC-77E9-263E-A304-39012ACB19B5}"/>
          </ac:grpSpMkLst>
        </pc:grpChg>
        <pc:grpChg chg="add mod">
          <ac:chgData name="Henry Jammes" userId="5f22554b-fd15-4676-8c82-dc6122af2a80" providerId="ADAL" clId="{434111D3-796B-4BB0-A370-070974EB9404}" dt="2023-10-25T22:11:25.166" v="17755"/>
          <ac:grpSpMkLst>
            <pc:docMk/>
            <pc:sldMk cId="2559496989" sldId="2147478685"/>
            <ac:grpSpMk id="154" creationId="{67771D6B-D91A-C8F0-EE19-7332399E89B1}"/>
          </ac:grpSpMkLst>
        </pc:grpChg>
        <pc:grpChg chg="add mod">
          <ac:chgData name="Henry Jammes" userId="5f22554b-fd15-4676-8c82-dc6122af2a80" providerId="ADAL" clId="{434111D3-796B-4BB0-A370-070974EB9404}" dt="2023-10-25T22:11:25.166" v="17755"/>
          <ac:grpSpMkLst>
            <pc:docMk/>
            <pc:sldMk cId="2559496989" sldId="2147478685"/>
            <ac:grpSpMk id="158" creationId="{C4779DA8-6BB7-3C7D-D328-83777FE60C60}"/>
          </ac:grpSpMkLst>
        </pc:grpChg>
        <pc:grpChg chg="add mod">
          <ac:chgData name="Henry Jammes" userId="5f22554b-fd15-4676-8c82-dc6122af2a80" providerId="ADAL" clId="{434111D3-796B-4BB0-A370-070974EB9404}" dt="2023-10-25T22:11:25.166" v="17755"/>
          <ac:grpSpMkLst>
            <pc:docMk/>
            <pc:sldMk cId="2559496989" sldId="2147478685"/>
            <ac:grpSpMk id="162" creationId="{E2578645-FF85-85C5-31BB-6E1DFB8BAA43}"/>
          </ac:grpSpMkLst>
        </pc:grpChg>
        <pc:grpChg chg="add mod">
          <ac:chgData name="Henry Jammes" userId="5f22554b-fd15-4676-8c82-dc6122af2a80" providerId="ADAL" clId="{434111D3-796B-4BB0-A370-070974EB9404}" dt="2023-10-25T22:11:25.166" v="17755"/>
          <ac:grpSpMkLst>
            <pc:docMk/>
            <pc:sldMk cId="2559496989" sldId="2147478685"/>
            <ac:grpSpMk id="166" creationId="{FBB964E7-F62E-5BF9-EF6C-D3109FDC0DED}"/>
          </ac:grpSpMkLst>
        </pc:grpChg>
        <pc:grpChg chg="add mod">
          <ac:chgData name="Henry Jammes" userId="5f22554b-fd15-4676-8c82-dc6122af2a80" providerId="ADAL" clId="{434111D3-796B-4BB0-A370-070974EB9404}" dt="2023-10-25T22:11:25.166" v="17755"/>
          <ac:grpSpMkLst>
            <pc:docMk/>
            <pc:sldMk cId="2559496989" sldId="2147478685"/>
            <ac:grpSpMk id="171" creationId="{8CFFC553-7073-67EF-6D63-E109898615A4}"/>
          </ac:grpSpMkLst>
        </pc:grpChg>
        <pc:grpChg chg="mod">
          <ac:chgData name="Henry Jammes" userId="5f22554b-fd15-4676-8c82-dc6122af2a80" providerId="ADAL" clId="{434111D3-796B-4BB0-A370-070974EB9404}" dt="2023-10-25T22:11:25.166" v="17755"/>
          <ac:grpSpMkLst>
            <pc:docMk/>
            <pc:sldMk cId="2559496989" sldId="2147478685"/>
            <ac:grpSpMk id="174" creationId="{BE526875-2AF9-6ED1-E729-52CA55B46E3B}"/>
          </ac:grpSpMkLst>
        </pc:grpChg>
        <pc:grpChg chg="add mod">
          <ac:chgData name="Henry Jammes" userId="5f22554b-fd15-4676-8c82-dc6122af2a80" providerId="ADAL" clId="{434111D3-796B-4BB0-A370-070974EB9404}" dt="2023-10-25T22:11:25.166" v="17755"/>
          <ac:grpSpMkLst>
            <pc:docMk/>
            <pc:sldMk cId="2559496989" sldId="2147478685"/>
            <ac:grpSpMk id="181" creationId="{20165DC9-66FC-0257-1009-9B4BD62C211C}"/>
          </ac:grpSpMkLst>
        </pc:grpChg>
        <pc:grpChg chg="mod">
          <ac:chgData name="Henry Jammes" userId="5f22554b-fd15-4676-8c82-dc6122af2a80" providerId="ADAL" clId="{434111D3-796B-4BB0-A370-070974EB9404}" dt="2023-10-25T22:11:25.166" v="17755"/>
          <ac:grpSpMkLst>
            <pc:docMk/>
            <pc:sldMk cId="2559496989" sldId="2147478685"/>
            <ac:grpSpMk id="183" creationId="{5B633B9D-A28D-1C28-E1BE-4B3419355BDF}"/>
          </ac:grpSpMkLst>
        </pc:grpChg>
        <pc:grpChg chg="add mod">
          <ac:chgData name="Henry Jammes" userId="5f22554b-fd15-4676-8c82-dc6122af2a80" providerId="ADAL" clId="{434111D3-796B-4BB0-A370-070974EB9404}" dt="2023-10-25T22:12:12.499" v="17768" actId="14100"/>
          <ac:grpSpMkLst>
            <pc:docMk/>
            <pc:sldMk cId="2559496989" sldId="2147478685"/>
            <ac:grpSpMk id="218" creationId="{44642055-28AF-5275-FB4D-08D93BAC8694}"/>
          </ac:grpSpMkLst>
        </pc:grpChg>
        <pc:picChg chg="mod">
          <ac:chgData name="Henry Jammes" userId="5f22554b-fd15-4676-8c82-dc6122af2a80" providerId="ADAL" clId="{434111D3-796B-4BB0-A370-070974EB9404}" dt="2023-10-25T22:11:22.568" v="17753"/>
          <ac:picMkLst>
            <pc:docMk/>
            <pc:sldMk cId="2559496989" sldId="2147478685"/>
            <ac:picMk id="12" creationId="{C05F9B06-BA04-BC7F-6192-4DCD0A672172}"/>
          </ac:picMkLst>
        </pc:picChg>
        <pc:picChg chg="mod">
          <ac:chgData name="Henry Jammes" userId="5f22554b-fd15-4676-8c82-dc6122af2a80" providerId="ADAL" clId="{434111D3-796B-4BB0-A370-070974EB9404}" dt="2023-10-25T22:11:22.568" v="17753"/>
          <ac:picMkLst>
            <pc:docMk/>
            <pc:sldMk cId="2559496989" sldId="2147478685"/>
            <ac:picMk id="13" creationId="{5AC06437-A1CA-48E4-3382-C2A16E169799}"/>
          </ac:picMkLst>
        </pc:picChg>
        <pc:picChg chg="mod">
          <ac:chgData name="Henry Jammes" userId="5f22554b-fd15-4676-8c82-dc6122af2a80" providerId="ADAL" clId="{434111D3-796B-4BB0-A370-070974EB9404}" dt="2023-10-25T22:11:22.568" v="17753"/>
          <ac:picMkLst>
            <pc:docMk/>
            <pc:sldMk cId="2559496989" sldId="2147478685"/>
            <ac:picMk id="15" creationId="{A73D9D25-0962-2D0D-6137-DEF1386D73BB}"/>
          </ac:picMkLst>
        </pc:picChg>
        <pc:picChg chg="mod">
          <ac:chgData name="Henry Jammes" userId="5f22554b-fd15-4676-8c82-dc6122af2a80" providerId="ADAL" clId="{434111D3-796B-4BB0-A370-070974EB9404}" dt="2023-10-25T22:11:22.568" v="17753"/>
          <ac:picMkLst>
            <pc:docMk/>
            <pc:sldMk cId="2559496989" sldId="2147478685"/>
            <ac:picMk id="16" creationId="{D724E78D-0012-A58A-F58B-0D93A9A5CB60}"/>
          </ac:picMkLst>
        </pc:picChg>
        <pc:picChg chg="add del mod">
          <ac:chgData name="Henry Jammes" userId="5f22554b-fd15-4676-8c82-dc6122af2a80" providerId="ADAL" clId="{434111D3-796B-4BB0-A370-070974EB9404}" dt="2023-10-25T22:11:25.139" v="17754"/>
          <ac:picMkLst>
            <pc:docMk/>
            <pc:sldMk cId="2559496989" sldId="2147478685"/>
            <ac:picMk id="38" creationId="{E6059480-6D1C-9D4A-59FD-B141DE85F768}"/>
          </ac:picMkLst>
        </pc:picChg>
        <pc:picChg chg="add del mod">
          <ac:chgData name="Henry Jammes" userId="5f22554b-fd15-4676-8c82-dc6122af2a80" providerId="ADAL" clId="{434111D3-796B-4BB0-A370-070974EB9404}" dt="2023-10-25T22:11:25.139" v="17754"/>
          <ac:picMkLst>
            <pc:docMk/>
            <pc:sldMk cId="2559496989" sldId="2147478685"/>
            <ac:picMk id="42" creationId="{29FE4CA8-4CC4-35EE-6F9C-AE8CB3E52118}"/>
          </ac:picMkLst>
        </pc:picChg>
        <pc:picChg chg="mod">
          <ac:chgData name="Henry Jammes" userId="5f22554b-fd15-4676-8c82-dc6122af2a80" providerId="ADAL" clId="{434111D3-796B-4BB0-A370-070974EB9404}" dt="2023-10-25T22:11:22.568" v="17753"/>
          <ac:picMkLst>
            <pc:docMk/>
            <pc:sldMk cId="2559496989" sldId="2147478685"/>
            <ac:picMk id="49" creationId="{90B65A06-C452-8EAD-F7F2-3ACDB7470FC9}"/>
          </ac:picMkLst>
        </pc:picChg>
        <pc:picChg chg="mod">
          <ac:chgData name="Henry Jammes" userId="5f22554b-fd15-4676-8c82-dc6122af2a80" providerId="ADAL" clId="{434111D3-796B-4BB0-A370-070974EB9404}" dt="2023-10-25T22:11:22.568" v="17753"/>
          <ac:picMkLst>
            <pc:docMk/>
            <pc:sldMk cId="2559496989" sldId="2147478685"/>
            <ac:picMk id="50" creationId="{AFC2BA1A-8189-5540-2EB0-9725D982393A}"/>
          </ac:picMkLst>
        </pc:picChg>
        <pc:picChg chg="mod">
          <ac:chgData name="Henry Jammes" userId="5f22554b-fd15-4676-8c82-dc6122af2a80" providerId="ADAL" clId="{434111D3-796B-4BB0-A370-070974EB9404}" dt="2023-10-25T22:11:22.568" v="17753"/>
          <ac:picMkLst>
            <pc:docMk/>
            <pc:sldMk cId="2559496989" sldId="2147478685"/>
            <ac:picMk id="51" creationId="{A649BB06-2CF7-81F3-A663-5F871D080F3C}"/>
          </ac:picMkLst>
        </pc:picChg>
        <pc:picChg chg="mod">
          <ac:chgData name="Henry Jammes" userId="5f22554b-fd15-4676-8c82-dc6122af2a80" providerId="ADAL" clId="{434111D3-796B-4BB0-A370-070974EB9404}" dt="2023-10-25T22:11:22.568" v="17753"/>
          <ac:picMkLst>
            <pc:docMk/>
            <pc:sldMk cId="2559496989" sldId="2147478685"/>
            <ac:picMk id="53" creationId="{D149198A-6925-5F75-B24F-67707402F844}"/>
          </ac:picMkLst>
        </pc:picChg>
        <pc:picChg chg="mod">
          <ac:chgData name="Henry Jammes" userId="5f22554b-fd15-4676-8c82-dc6122af2a80" providerId="ADAL" clId="{434111D3-796B-4BB0-A370-070974EB9404}" dt="2023-10-25T22:11:22.568" v="17753"/>
          <ac:picMkLst>
            <pc:docMk/>
            <pc:sldMk cId="2559496989" sldId="2147478685"/>
            <ac:picMk id="54" creationId="{FB90C194-2B73-8037-90CC-E9BDE4301BE1}"/>
          </ac:picMkLst>
        </pc:picChg>
        <pc:picChg chg="mod">
          <ac:chgData name="Henry Jammes" userId="5f22554b-fd15-4676-8c82-dc6122af2a80" providerId="ADAL" clId="{434111D3-796B-4BB0-A370-070974EB9404}" dt="2023-10-25T22:11:22.568" v="17753"/>
          <ac:picMkLst>
            <pc:docMk/>
            <pc:sldMk cId="2559496989" sldId="2147478685"/>
            <ac:picMk id="55" creationId="{7D90B38E-A383-4B3C-BB9E-A556E2125A84}"/>
          </ac:picMkLst>
        </pc:picChg>
        <pc:picChg chg="mod">
          <ac:chgData name="Henry Jammes" userId="5f22554b-fd15-4676-8c82-dc6122af2a80" providerId="ADAL" clId="{434111D3-796B-4BB0-A370-070974EB9404}" dt="2023-10-25T22:11:22.568" v="17753"/>
          <ac:picMkLst>
            <pc:docMk/>
            <pc:sldMk cId="2559496989" sldId="2147478685"/>
            <ac:picMk id="57" creationId="{5676A949-89F8-678C-56B5-EAB5E7A91869}"/>
          </ac:picMkLst>
        </pc:picChg>
        <pc:picChg chg="mod">
          <ac:chgData name="Henry Jammes" userId="5f22554b-fd15-4676-8c82-dc6122af2a80" providerId="ADAL" clId="{434111D3-796B-4BB0-A370-070974EB9404}" dt="2023-10-25T22:11:22.568" v="17753"/>
          <ac:picMkLst>
            <pc:docMk/>
            <pc:sldMk cId="2559496989" sldId="2147478685"/>
            <ac:picMk id="58" creationId="{5F6A573A-EA52-7545-1AD7-102FB6E5C4BC}"/>
          </ac:picMkLst>
        </pc:picChg>
        <pc:picChg chg="mod">
          <ac:chgData name="Henry Jammes" userId="5f22554b-fd15-4676-8c82-dc6122af2a80" providerId="ADAL" clId="{434111D3-796B-4BB0-A370-070974EB9404}" dt="2023-10-25T22:11:22.568" v="17753"/>
          <ac:picMkLst>
            <pc:docMk/>
            <pc:sldMk cId="2559496989" sldId="2147478685"/>
            <ac:picMk id="59" creationId="{F828C8F0-3F7F-F5D6-211F-59915354B56C}"/>
          </ac:picMkLst>
        </pc:picChg>
        <pc:picChg chg="mod">
          <ac:chgData name="Henry Jammes" userId="5f22554b-fd15-4676-8c82-dc6122af2a80" providerId="ADAL" clId="{434111D3-796B-4BB0-A370-070974EB9404}" dt="2023-10-25T22:11:22.568" v="17753"/>
          <ac:picMkLst>
            <pc:docMk/>
            <pc:sldMk cId="2559496989" sldId="2147478685"/>
            <ac:picMk id="61" creationId="{5A1B8E98-EF92-1BDA-2648-708A2C21C9D9}"/>
          </ac:picMkLst>
        </pc:picChg>
        <pc:picChg chg="mod">
          <ac:chgData name="Henry Jammes" userId="5f22554b-fd15-4676-8c82-dc6122af2a80" providerId="ADAL" clId="{434111D3-796B-4BB0-A370-070974EB9404}" dt="2023-10-25T22:11:22.568" v="17753"/>
          <ac:picMkLst>
            <pc:docMk/>
            <pc:sldMk cId="2559496989" sldId="2147478685"/>
            <ac:picMk id="62" creationId="{B54FF7FE-A43E-D524-A1E3-DF7C1EE02E31}"/>
          </ac:picMkLst>
        </pc:picChg>
        <pc:picChg chg="mod">
          <ac:chgData name="Henry Jammes" userId="5f22554b-fd15-4676-8c82-dc6122af2a80" providerId="ADAL" clId="{434111D3-796B-4BB0-A370-070974EB9404}" dt="2023-10-25T22:11:22.568" v="17753"/>
          <ac:picMkLst>
            <pc:docMk/>
            <pc:sldMk cId="2559496989" sldId="2147478685"/>
            <ac:picMk id="63" creationId="{9094B1CA-75FA-A9E1-940A-4E197DB2E411}"/>
          </ac:picMkLst>
        </pc:picChg>
        <pc:picChg chg="mod">
          <ac:chgData name="Henry Jammes" userId="5f22554b-fd15-4676-8c82-dc6122af2a80" providerId="ADAL" clId="{434111D3-796B-4BB0-A370-070974EB9404}" dt="2023-10-25T22:11:22.568" v="17753"/>
          <ac:picMkLst>
            <pc:docMk/>
            <pc:sldMk cId="2559496989" sldId="2147478685"/>
            <ac:picMk id="76" creationId="{6CD81827-CCDA-1AAB-A55B-69F73D343BFA}"/>
          </ac:picMkLst>
        </pc:picChg>
        <pc:picChg chg="add del mod">
          <ac:chgData name="Henry Jammes" userId="5f22554b-fd15-4676-8c82-dc6122af2a80" providerId="ADAL" clId="{434111D3-796B-4BB0-A370-070974EB9404}" dt="2023-10-25T22:11:25.139" v="17754"/>
          <ac:picMkLst>
            <pc:docMk/>
            <pc:sldMk cId="2559496989" sldId="2147478685"/>
            <ac:picMk id="96" creationId="{511AC699-CD5C-E476-6801-78E7173FBB7A}"/>
          </ac:picMkLst>
        </pc:picChg>
        <pc:picChg chg="add del mod">
          <ac:chgData name="Henry Jammes" userId="5f22554b-fd15-4676-8c82-dc6122af2a80" providerId="ADAL" clId="{434111D3-796B-4BB0-A370-070974EB9404}" dt="2023-10-25T22:11:25.139" v="17754"/>
          <ac:picMkLst>
            <pc:docMk/>
            <pc:sldMk cId="2559496989" sldId="2147478685"/>
            <ac:picMk id="97" creationId="{F39CF45A-434C-EA3F-0B75-7B066EEA7FB9}"/>
          </ac:picMkLst>
        </pc:picChg>
        <pc:picChg chg="add del mod">
          <ac:chgData name="Henry Jammes" userId="5f22554b-fd15-4676-8c82-dc6122af2a80" providerId="ADAL" clId="{434111D3-796B-4BB0-A370-070974EB9404}" dt="2023-10-25T22:11:25.139" v="17754"/>
          <ac:picMkLst>
            <pc:docMk/>
            <pc:sldMk cId="2559496989" sldId="2147478685"/>
            <ac:picMk id="99" creationId="{B897AE92-5A6F-EF32-8FE1-115B72E1E30E}"/>
          </ac:picMkLst>
        </pc:picChg>
        <pc:picChg chg="add del mod">
          <ac:chgData name="Henry Jammes" userId="5f22554b-fd15-4676-8c82-dc6122af2a80" providerId="ADAL" clId="{434111D3-796B-4BB0-A370-070974EB9404}" dt="2023-10-25T22:11:25.139" v="17754"/>
          <ac:picMkLst>
            <pc:docMk/>
            <pc:sldMk cId="2559496989" sldId="2147478685"/>
            <ac:picMk id="101" creationId="{0E228ED7-A129-9180-78F0-CB04D9FC5F6C}"/>
          </ac:picMkLst>
        </pc:picChg>
        <pc:picChg chg="add del mod">
          <ac:chgData name="Henry Jammes" userId="5f22554b-fd15-4676-8c82-dc6122af2a80" providerId="ADAL" clId="{434111D3-796B-4BB0-A370-070974EB9404}" dt="2023-10-25T22:11:25.139" v="17754"/>
          <ac:picMkLst>
            <pc:docMk/>
            <pc:sldMk cId="2559496989" sldId="2147478685"/>
            <ac:picMk id="102" creationId="{0EADB184-96EF-3C85-31DD-0C4ACD25B0FC}"/>
          </ac:picMkLst>
        </pc:picChg>
        <pc:picChg chg="add del mod">
          <ac:chgData name="Henry Jammes" userId="5f22554b-fd15-4676-8c82-dc6122af2a80" providerId="ADAL" clId="{434111D3-796B-4BB0-A370-070974EB9404}" dt="2023-10-25T22:11:25.139" v="17754"/>
          <ac:picMkLst>
            <pc:docMk/>
            <pc:sldMk cId="2559496989" sldId="2147478685"/>
            <ac:picMk id="106" creationId="{96DF64F8-8C41-7E78-A36B-84F62152AE33}"/>
          </ac:picMkLst>
        </pc:picChg>
        <pc:picChg chg="add del mod">
          <ac:chgData name="Henry Jammes" userId="5f22554b-fd15-4676-8c82-dc6122af2a80" providerId="ADAL" clId="{434111D3-796B-4BB0-A370-070974EB9404}" dt="2023-10-25T22:11:25.139" v="17754"/>
          <ac:picMkLst>
            <pc:docMk/>
            <pc:sldMk cId="2559496989" sldId="2147478685"/>
            <ac:picMk id="107" creationId="{A27F5797-C6C0-3E47-2BBA-9E51D4782EBF}"/>
          </ac:picMkLst>
        </pc:picChg>
        <pc:picChg chg="add del mod">
          <ac:chgData name="Henry Jammes" userId="5f22554b-fd15-4676-8c82-dc6122af2a80" providerId="ADAL" clId="{434111D3-796B-4BB0-A370-070974EB9404}" dt="2023-10-25T22:11:25.139" v="17754"/>
          <ac:picMkLst>
            <pc:docMk/>
            <pc:sldMk cId="2559496989" sldId="2147478685"/>
            <ac:picMk id="110" creationId="{27D5EC56-578D-EED0-566F-EFFB3D1C3047}"/>
          </ac:picMkLst>
        </pc:picChg>
        <pc:picChg chg="mod">
          <ac:chgData name="Henry Jammes" userId="5f22554b-fd15-4676-8c82-dc6122af2a80" providerId="ADAL" clId="{434111D3-796B-4BB0-A370-070974EB9404}" dt="2023-10-25T22:11:25.166" v="17755"/>
          <ac:picMkLst>
            <pc:docMk/>
            <pc:sldMk cId="2559496989" sldId="2147478685"/>
            <ac:picMk id="118" creationId="{E4C13D13-817C-BFB5-C532-0C13276DC2D4}"/>
          </ac:picMkLst>
        </pc:picChg>
        <pc:picChg chg="mod">
          <ac:chgData name="Henry Jammes" userId="5f22554b-fd15-4676-8c82-dc6122af2a80" providerId="ADAL" clId="{434111D3-796B-4BB0-A370-070974EB9404}" dt="2023-10-25T22:11:25.166" v="17755"/>
          <ac:picMkLst>
            <pc:docMk/>
            <pc:sldMk cId="2559496989" sldId="2147478685"/>
            <ac:picMk id="119" creationId="{A0FC5CB5-3F1D-14C7-75DC-A8F7826E16AD}"/>
          </ac:picMkLst>
        </pc:picChg>
        <pc:picChg chg="mod">
          <ac:chgData name="Henry Jammes" userId="5f22554b-fd15-4676-8c82-dc6122af2a80" providerId="ADAL" clId="{434111D3-796B-4BB0-A370-070974EB9404}" dt="2023-10-25T22:11:25.166" v="17755"/>
          <ac:picMkLst>
            <pc:docMk/>
            <pc:sldMk cId="2559496989" sldId="2147478685"/>
            <ac:picMk id="121" creationId="{A48EAC88-202B-D450-EA22-A9F2ED8024F1}"/>
          </ac:picMkLst>
        </pc:picChg>
        <pc:picChg chg="mod">
          <ac:chgData name="Henry Jammes" userId="5f22554b-fd15-4676-8c82-dc6122af2a80" providerId="ADAL" clId="{434111D3-796B-4BB0-A370-070974EB9404}" dt="2023-10-25T22:11:25.166" v="17755"/>
          <ac:picMkLst>
            <pc:docMk/>
            <pc:sldMk cId="2559496989" sldId="2147478685"/>
            <ac:picMk id="122" creationId="{34CF52EC-DD20-24DB-72B6-F46BDD876089}"/>
          </ac:picMkLst>
        </pc:picChg>
        <pc:picChg chg="add mod">
          <ac:chgData name="Henry Jammes" userId="5f22554b-fd15-4676-8c82-dc6122af2a80" providerId="ADAL" clId="{434111D3-796B-4BB0-A370-070974EB9404}" dt="2023-10-25T22:11:25.166" v="17755"/>
          <ac:picMkLst>
            <pc:docMk/>
            <pc:sldMk cId="2559496989" sldId="2147478685"/>
            <ac:picMk id="144" creationId="{BA4E7CD8-33C8-1E28-93C6-F41F1703A41F}"/>
          </ac:picMkLst>
        </pc:picChg>
        <pc:picChg chg="add mod">
          <ac:chgData name="Henry Jammes" userId="5f22554b-fd15-4676-8c82-dc6122af2a80" providerId="ADAL" clId="{434111D3-796B-4BB0-A370-070974EB9404}" dt="2023-10-25T22:11:25.166" v="17755"/>
          <ac:picMkLst>
            <pc:docMk/>
            <pc:sldMk cId="2559496989" sldId="2147478685"/>
            <ac:picMk id="148" creationId="{8BA44605-80A3-A5E2-DFF1-3B77C7EED8E9}"/>
          </ac:picMkLst>
        </pc:picChg>
        <pc:picChg chg="mod">
          <ac:chgData name="Henry Jammes" userId="5f22554b-fd15-4676-8c82-dc6122af2a80" providerId="ADAL" clId="{434111D3-796B-4BB0-A370-070974EB9404}" dt="2023-10-25T22:11:25.166" v="17755"/>
          <ac:picMkLst>
            <pc:docMk/>
            <pc:sldMk cId="2559496989" sldId="2147478685"/>
            <ac:picMk id="155" creationId="{19C252D3-BFA6-C35D-7D8B-2E17C7BB4B21}"/>
          </ac:picMkLst>
        </pc:picChg>
        <pc:picChg chg="mod">
          <ac:chgData name="Henry Jammes" userId="5f22554b-fd15-4676-8c82-dc6122af2a80" providerId="ADAL" clId="{434111D3-796B-4BB0-A370-070974EB9404}" dt="2023-10-25T22:11:25.166" v="17755"/>
          <ac:picMkLst>
            <pc:docMk/>
            <pc:sldMk cId="2559496989" sldId="2147478685"/>
            <ac:picMk id="156" creationId="{7F906DF3-BD0A-1936-DF3C-779AB0D33DB9}"/>
          </ac:picMkLst>
        </pc:picChg>
        <pc:picChg chg="mod">
          <ac:chgData name="Henry Jammes" userId="5f22554b-fd15-4676-8c82-dc6122af2a80" providerId="ADAL" clId="{434111D3-796B-4BB0-A370-070974EB9404}" dt="2023-10-25T22:11:25.166" v="17755"/>
          <ac:picMkLst>
            <pc:docMk/>
            <pc:sldMk cId="2559496989" sldId="2147478685"/>
            <ac:picMk id="157" creationId="{30DF054A-597A-EE6A-6D9E-0FBBB17371E4}"/>
          </ac:picMkLst>
        </pc:picChg>
        <pc:picChg chg="mod">
          <ac:chgData name="Henry Jammes" userId="5f22554b-fd15-4676-8c82-dc6122af2a80" providerId="ADAL" clId="{434111D3-796B-4BB0-A370-070974EB9404}" dt="2023-10-25T22:11:25.166" v="17755"/>
          <ac:picMkLst>
            <pc:docMk/>
            <pc:sldMk cId="2559496989" sldId="2147478685"/>
            <ac:picMk id="159" creationId="{DF5D8173-8009-9B55-CAC5-4E25A610D8BB}"/>
          </ac:picMkLst>
        </pc:picChg>
        <pc:picChg chg="mod">
          <ac:chgData name="Henry Jammes" userId="5f22554b-fd15-4676-8c82-dc6122af2a80" providerId="ADAL" clId="{434111D3-796B-4BB0-A370-070974EB9404}" dt="2023-10-25T22:11:25.166" v="17755"/>
          <ac:picMkLst>
            <pc:docMk/>
            <pc:sldMk cId="2559496989" sldId="2147478685"/>
            <ac:picMk id="160" creationId="{09003BF1-BFB0-252C-FF61-F7CF9920C9FA}"/>
          </ac:picMkLst>
        </pc:picChg>
        <pc:picChg chg="mod">
          <ac:chgData name="Henry Jammes" userId="5f22554b-fd15-4676-8c82-dc6122af2a80" providerId="ADAL" clId="{434111D3-796B-4BB0-A370-070974EB9404}" dt="2023-10-25T22:11:25.166" v="17755"/>
          <ac:picMkLst>
            <pc:docMk/>
            <pc:sldMk cId="2559496989" sldId="2147478685"/>
            <ac:picMk id="161" creationId="{D3BEC309-C7FC-4FCB-EA94-94D1178AD935}"/>
          </ac:picMkLst>
        </pc:picChg>
        <pc:picChg chg="mod">
          <ac:chgData name="Henry Jammes" userId="5f22554b-fd15-4676-8c82-dc6122af2a80" providerId="ADAL" clId="{434111D3-796B-4BB0-A370-070974EB9404}" dt="2023-10-25T22:11:25.166" v="17755"/>
          <ac:picMkLst>
            <pc:docMk/>
            <pc:sldMk cId="2559496989" sldId="2147478685"/>
            <ac:picMk id="163" creationId="{3F6646EA-7D59-4543-1802-572B5E1FF182}"/>
          </ac:picMkLst>
        </pc:picChg>
        <pc:picChg chg="mod">
          <ac:chgData name="Henry Jammes" userId="5f22554b-fd15-4676-8c82-dc6122af2a80" providerId="ADAL" clId="{434111D3-796B-4BB0-A370-070974EB9404}" dt="2023-10-25T22:11:25.166" v="17755"/>
          <ac:picMkLst>
            <pc:docMk/>
            <pc:sldMk cId="2559496989" sldId="2147478685"/>
            <ac:picMk id="164" creationId="{9FE29AB5-3666-7682-308B-B8BC3C353CD0}"/>
          </ac:picMkLst>
        </pc:picChg>
        <pc:picChg chg="mod">
          <ac:chgData name="Henry Jammes" userId="5f22554b-fd15-4676-8c82-dc6122af2a80" providerId="ADAL" clId="{434111D3-796B-4BB0-A370-070974EB9404}" dt="2023-10-25T22:11:25.166" v="17755"/>
          <ac:picMkLst>
            <pc:docMk/>
            <pc:sldMk cId="2559496989" sldId="2147478685"/>
            <ac:picMk id="165" creationId="{615AE323-52C7-9438-9152-80ED958650C2}"/>
          </ac:picMkLst>
        </pc:picChg>
        <pc:picChg chg="mod">
          <ac:chgData name="Henry Jammes" userId="5f22554b-fd15-4676-8c82-dc6122af2a80" providerId="ADAL" clId="{434111D3-796B-4BB0-A370-070974EB9404}" dt="2023-10-25T22:11:25.166" v="17755"/>
          <ac:picMkLst>
            <pc:docMk/>
            <pc:sldMk cId="2559496989" sldId="2147478685"/>
            <ac:picMk id="167" creationId="{53E926DC-18B8-A8A2-94E5-D64CF315E3BE}"/>
          </ac:picMkLst>
        </pc:picChg>
        <pc:picChg chg="mod">
          <ac:chgData name="Henry Jammes" userId="5f22554b-fd15-4676-8c82-dc6122af2a80" providerId="ADAL" clId="{434111D3-796B-4BB0-A370-070974EB9404}" dt="2023-10-25T22:11:25.166" v="17755"/>
          <ac:picMkLst>
            <pc:docMk/>
            <pc:sldMk cId="2559496989" sldId="2147478685"/>
            <ac:picMk id="168" creationId="{994C0983-A5D1-BD78-785A-5670E01EC552}"/>
          </ac:picMkLst>
        </pc:picChg>
        <pc:picChg chg="mod">
          <ac:chgData name="Henry Jammes" userId="5f22554b-fd15-4676-8c82-dc6122af2a80" providerId="ADAL" clId="{434111D3-796B-4BB0-A370-070974EB9404}" dt="2023-10-25T22:11:25.166" v="17755"/>
          <ac:picMkLst>
            <pc:docMk/>
            <pc:sldMk cId="2559496989" sldId="2147478685"/>
            <ac:picMk id="169" creationId="{D155A5A1-EBC4-6FEA-04F0-9E2B095D919B}"/>
          </ac:picMkLst>
        </pc:picChg>
        <pc:picChg chg="mod">
          <ac:chgData name="Henry Jammes" userId="5f22554b-fd15-4676-8c82-dc6122af2a80" providerId="ADAL" clId="{434111D3-796B-4BB0-A370-070974EB9404}" dt="2023-10-25T22:11:25.166" v="17755"/>
          <ac:picMkLst>
            <pc:docMk/>
            <pc:sldMk cId="2559496989" sldId="2147478685"/>
            <ac:picMk id="182" creationId="{C50071E8-0144-80F8-D191-36A9C105D76C}"/>
          </ac:picMkLst>
        </pc:picChg>
        <pc:picChg chg="add mod">
          <ac:chgData name="Henry Jammes" userId="5f22554b-fd15-4676-8c82-dc6122af2a80" providerId="ADAL" clId="{434111D3-796B-4BB0-A370-070974EB9404}" dt="2023-10-25T22:11:25.166" v="17755"/>
          <ac:picMkLst>
            <pc:docMk/>
            <pc:sldMk cId="2559496989" sldId="2147478685"/>
            <ac:picMk id="202" creationId="{7D84DA04-8126-9406-355E-B1304F4D5A56}"/>
          </ac:picMkLst>
        </pc:picChg>
        <pc:picChg chg="add mod">
          <ac:chgData name="Henry Jammes" userId="5f22554b-fd15-4676-8c82-dc6122af2a80" providerId="ADAL" clId="{434111D3-796B-4BB0-A370-070974EB9404}" dt="2023-10-25T22:11:25.166" v="17755"/>
          <ac:picMkLst>
            <pc:docMk/>
            <pc:sldMk cId="2559496989" sldId="2147478685"/>
            <ac:picMk id="203" creationId="{66AE1BF7-EF53-4E40-8F2A-BE76595859AA}"/>
          </ac:picMkLst>
        </pc:picChg>
        <pc:picChg chg="add mod">
          <ac:chgData name="Henry Jammes" userId="5f22554b-fd15-4676-8c82-dc6122af2a80" providerId="ADAL" clId="{434111D3-796B-4BB0-A370-070974EB9404}" dt="2023-10-25T22:11:25.166" v="17755"/>
          <ac:picMkLst>
            <pc:docMk/>
            <pc:sldMk cId="2559496989" sldId="2147478685"/>
            <ac:picMk id="205" creationId="{55EA1418-D7B1-0511-9D79-AE43331EE7BB}"/>
          </ac:picMkLst>
        </pc:picChg>
        <pc:picChg chg="add mod">
          <ac:chgData name="Henry Jammes" userId="5f22554b-fd15-4676-8c82-dc6122af2a80" providerId="ADAL" clId="{434111D3-796B-4BB0-A370-070974EB9404}" dt="2023-10-25T22:11:25.166" v="17755"/>
          <ac:picMkLst>
            <pc:docMk/>
            <pc:sldMk cId="2559496989" sldId="2147478685"/>
            <ac:picMk id="207" creationId="{2FAD4A95-A17F-FDCE-E9EC-ABE6B5AB61E9}"/>
          </ac:picMkLst>
        </pc:picChg>
        <pc:picChg chg="add mod">
          <ac:chgData name="Henry Jammes" userId="5f22554b-fd15-4676-8c82-dc6122af2a80" providerId="ADAL" clId="{434111D3-796B-4BB0-A370-070974EB9404}" dt="2023-10-25T22:11:25.166" v="17755"/>
          <ac:picMkLst>
            <pc:docMk/>
            <pc:sldMk cId="2559496989" sldId="2147478685"/>
            <ac:picMk id="208" creationId="{367EF4BF-2607-8AFF-178D-2B7A221B3FD1}"/>
          </ac:picMkLst>
        </pc:picChg>
        <pc:picChg chg="add mod">
          <ac:chgData name="Henry Jammes" userId="5f22554b-fd15-4676-8c82-dc6122af2a80" providerId="ADAL" clId="{434111D3-796B-4BB0-A370-070974EB9404}" dt="2023-10-25T22:11:25.166" v="17755"/>
          <ac:picMkLst>
            <pc:docMk/>
            <pc:sldMk cId="2559496989" sldId="2147478685"/>
            <ac:picMk id="212" creationId="{76AA0CB4-C4CA-5828-5D11-4E6DA29E01E9}"/>
          </ac:picMkLst>
        </pc:picChg>
        <pc:picChg chg="add mod">
          <ac:chgData name="Henry Jammes" userId="5f22554b-fd15-4676-8c82-dc6122af2a80" providerId="ADAL" clId="{434111D3-796B-4BB0-A370-070974EB9404}" dt="2023-10-25T22:11:25.166" v="17755"/>
          <ac:picMkLst>
            <pc:docMk/>
            <pc:sldMk cId="2559496989" sldId="2147478685"/>
            <ac:picMk id="213" creationId="{5AC24613-A1C4-1283-2152-D82445C8FA8C}"/>
          </ac:picMkLst>
        </pc:picChg>
        <pc:picChg chg="add mod">
          <ac:chgData name="Henry Jammes" userId="5f22554b-fd15-4676-8c82-dc6122af2a80" providerId="ADAL" clId="{434111D3-796B-4BB0-A370-070974EB9404}" dt="2023-10-25T22:11:25.166" v="17755"/>
          <ac:picMkLst>
            <pc:docMk/>
            <pc:sldMk cId="2559496989" sldId="2147478685"/>
            <ac:picMk id="216" creationId="{C47B7466-C187-0FA8-F773-6FF524A581B9}"/>
          </ac:picMkLst>
        </pc:picChg>
        <pc:cxnChg chg="add del mod">
          <ac:chgData name="Henry Jammes" userId="5f22554b-fd15-4676-8c82-dc6122af2a80" providerId="ADAL" clId="{434111D3-796B-4BB0-A370-070974EB9404}" dt="2023-10-25T22:11:25.139" v="17754"/>
          <ac:cxnSpMkLst>
            <pc:docMk/>
            <pc:sldMk cId="2559496989" sldId="2147478685"/>
            <ac:cxnSpMk id="18" creationId="{AE0FDC8D-FD7A-886C-FD37-11E677DC5F82}"/>
          </ac:cxnSpMkLst>
        </pc:cxnChg>
        <pc:cxnChg chg="add del mod">
          <ac:chgData name="Henry Jammes" userId="5f22554b-fd15-4676-8c82-dc6122af2a80" providerId="ADAL" clId="{434111D3-796B-4BB0-A370-070974EB9404}" dt="2023-10-25T22:11:25.139" v="17754"/>
          <ac:cxnSpMkLst>
            <pc:docMk/>
            <pc:sldMk cId="2559496989" sldId="2147478685"/>
            <ac:cxnSpMk id="19" creationId="{8C97901D-AB98-838E-B8BD-5426D372ED58}"/>
          </ac:cxnSpMkLst>
        </pc:cxnChg>
        <pc:cxnChg chg="add del mod">
          <ac:chgData name="Henry Jammes" userId="5f22554b-fd15-4676-8c82-dc6122af2a80" providerId="ADAL" clId="{434111D3-796B-4BB0-A370-070974EB9404}" dt="2023-10-25T22:11:25.139" v="17754"/>
          <ac:cxnSpMkLst>
            <pc:docMk/>
            <pc:sldMk cId="2559496989" sldId="2147478685"/>
            <ac:cxnSpMk id="39" creationId="{B3BBE0B3-4CAC-A12A-0E5E-4BCB84C45224}"/>
          </ac:cxnSpMkLst>
        </pc:cxnChg>
        <pc:cxnChg chg="add del mod">
          <ac:chgData name="Henry Jammes" userId="5f22554b-fd15-4676-8c82-dc6122af2a80" providerId="ADAL" clId="{434111D3-796B-4BB0-A370-070974EB9404}" dt="2023-10-25T22:11:25.139" v="17754"/>
          <ac:cxnSpMkLst>
            <pc:docMk/>
            <pc:sldMk cId="2559496989" sldId="2147478685"/>
            <ac:cxnSpMk id="40" creationId="{BF18D8E2-B53E-AC48-4FCB-9D3574CAE650}"/>
          </ac:cxnSpMkLst>
        </pc:cxnChg>
        <pc:cxnChg chg="add del mod">
          <ac:chgData name="Henry Jammes" userId="5f22554b-fd15-4676-8c82-dc6122af2a80" providerId="ADAL" clId="{434111D3-796B-4BB0-A370-070974EB9404}" dt="2023-10-25T22:11:25.139" v="17754"/>
          <ac:cxnSpMkLst>
            <pc:docMk/>
            <pc:sldMk cId="2559496989" sldId="2147478685"/>
            <ac:cxnSpMk id="43" creationId="{7DEEC1FA-3B36-E702-9906-F5AE31B97564}"/>
          </ac:cxnSpMkLst>
        </pc:cxnChg>
        <pc:cxnChg chg="add del mod">
          <ac:chgData name="Henry Jammes" userId="5f22554b-fd15-4676-8c82-dc6122af2a80" providerId="ADAL" clId="{434111D3-796B-4BB0-A370-070974EB9404}" dt="2023-10-25T22:11:25.139" v="17754"/>
          <ac:cxnSpMkLst>
            <pc:docMk/>
            <pc:sldMk cId="2559496989" sldId="2147478685"/>
            <ac:cxnSpMk id="44" creationId="{A50C4FA0-8491-6B25-0CA4-DC4A28F3ED41}"/>
          </ac:cxnSpMkLst>
        </pc:cxnChg>
        <pc:cxnChg chg="add del mod">
          <ac:chgData name="Henry Jammes" userId="5f22554b-fd15-4676-8c82-dc6122af2a80" providerId="ADAL" clId="{434111D3-796B-4BB0-A370-070974EB9404}" dt="2023-10-25T22:11:25.139" v="17754"/>
          <ac:cxnSpMkLst>
            <pc:docMk/>
            <pc:sldMk cId="2559496989" sldId="2147478685"/>
            <ac:cxnSpMk id="45" creationId="{43A36A4B-2A09-BD18-F600-75925DD75297}"/>
          </ac:cxnSpMkLst>
        </pc:cxnChg>
        <pc:cxnChg chg="mod">
          <ac:chgData name="Henry Jammes" userId="5f22554b-fd15-4676-8c82-dc6122af2a80" providerId="ADAL" clId="{434111D3-796B-4BB0-A370-070974EB9404}" dt="2023-10-25T22:11:22.568" v="17753"/>
          <ac:cxnSpMkLst>
            <pc:docMk/>
            <pc:sldMk cId="2559496989" sldId="2147478685"/>
            <ac:cxnSpMk id="73" creationId="{0017FC2D-C578-6646-ADF6-C45BED4C88C4}"/>
          </ac:cxnSpMkLst>
        </pc:cxnChg>
        <pc:cxnChg chg="add del mod">
          <ac:chgData name="Henry Jammes" userId="5f22554b-fd15-4676-8c82-dc6122af2a80" providerId="ADAL" clId="{434111D3-796B-4BB0-A370-070974EB9404}" dt="2023-10-25T22:11:25.139" v="17754"/>
          <ac:cxnSpMkLst>
            <pc:docMk/>
            <pc:sldMk cId="2559496989" sldId="2147478685"/>
            <ac:cxnSpMk id="74" creationId="{113BA89E-39EE-876E-19D3-8D4560A8F55C}"/>
          </ac:cxnSpMkLst>
        </pc:cxnChg>
        <pc:cxnChg chg="mod">
          <ac:chgData name="Henry Jammes" userId="5f22554b-fd15-4676-8c82-dc6122af2a80" providerId="ADAL" clId="{434111D3-796B-4BB0-A370-070974EB9404}" dt="2023-10-25T22:11:22.568" v="17753"/>
          <ac:cxnSpMkLst>
            <pc:docMk/>
            <pc:sldMk cId="2559496989" sldId="2147478685"/>
            <ac:cxnSpMk id="80" creationId="{439E25F3-DBF9-A246-00FE-8E3EE8430216}"/>
          </ac:cxnSpMkLst>
        </pc:cxnChg>
        <pc:cxnChg chg="mod">
          <ac:chgData name="Henry Jammes" userId="5f22554b-fd15-4676-8c82-dc6122af2a80" providerId="ADAL" clId="{434111D3-796B-4BB0-A370-070974EB9404}" dt="2023-10-25T22:11:22.568" v="17753"/>
          <ac:cxnSpMkLst>
            <pc:docMk/>
            <pc:sldMk cId="2559496989" sldId="2147478685"/>
            <ac:cxnSpMk id="81" creationId="{3A7A6937-3434-5267-E269-A4DC5000E3DB}"/>
          </ac:cxnSpMkLst>
        </pc:cxnChg>
        <pc:cxnChg chg="mod">
          <ac:chgData name="Henry Jammes" userId="5f22554b-fd15-4676-8c82-dc6122af2a80" providerId="ADAL" clId="{434111D3-796B-4BB0-A370-070974EB9404}" dt="2023-10-25T22:11:22.568" v="17753"/>
          <ac:cxnSpMkLst>
            <pc:docMk/>
            <pc:sldMk cId="2559496989" sldId="2147478685"/>
            <ac:cxnSpMk id="82" creationId="{F4054528-8B1F-AC5C-5371-008959EE674E}"/>
          </ac:cxnSpMkLst>
        </pc:cxnChg>
        <pc:cxnChg chg="mod">
          <ac:chgData name="Henry Jammes" userId="5f22554b-fd15-4676-8c82-dc6122af2a80" providerId="ADAL" clId="{434111D3-796B-4BB0-A370-070974EB9404}" dt="2023-10-25T22:11:22.568" v="17753"/>
          <ac:cxnSpMkLst>
            <pc:docMk/>
            <pc:sldMk cId="2559496989" sldId="2147478685"/>
            <ac:cxnSpMk id="83" creationId="{51AE1867-BBE7-B649-AEA0-152BDB1F917D}"/>
          </ac:cxnSpMkLst>
        </pc:cxnChg>
        <pc:cxnChg chg="mod">
          <ac:chgData name="Henry Jammes" userId="5f22554b-fd15-4676-8c82-dc6122af2a80" providerId="ADAL" clId="{434111D3-796B-4BB0-A370-070974EB9404}" dt="2023-10-25T22:11:22.568" v="17753"/>
          <ac:cxnSpMkLst>
            <pc:docMk/>
            <pc:sldMk cId="2559496989" sldId="2147478685"/>
            <ac:cxnSpMk id="94" creationId="{5EA654FB-78F3-A5BD-CDE5-8391AC3DC0B8}"/>
          </ac:cxnSpMkLst>
        </pc:cxnChg>
        <pc:cxnChg chg="mod">
          <ac:chgData name="Henry Jammes" userId="5f22554b-fd15-4676-8c82-dc6122af2a80" providerId="ADAL" clId="{434111D3-796B-4BB0-A370-070974EB9404}" dt="2023-10-25T22:11:22.568" v="17753"/>
          <ac:cxnSpMkLst>
            <pc:docMk/>
            <pc:sldMk cId="2559496989" sldId="2147478685"/>
            <ac:cxnSpMk id="95" creationId="{3DA8C811-BF1E-759B-FDBB-2DD40FF46ADD}"/>
          </ac:cxnSpMkLst>
        </pc:cxnChg>
        <pc:cxnChg chg="add del mod">
          <ac:chgData name="Henry Jammes" userId="5f22554b-fd15-4676-8c82-dc6122af2a80" providerId="ADAL" clId="{434111D3-796B-4BB0-A370-070974EB9404}" dt="2023-10-25T22:11:25.139" v="17754"/>
          <ac:cxnSpMkLst>
            <pc:docMk/>
            <pc:sldMk cId="2559496989" sldId="2147478685"/>
            <ac:cxnSpMk id="100" creationId="{E41BCF6B-E69D-41B1-4832-38EF4AEA4675}"/>
          </ac:cxnSpMkLst>
        </pc:cxnChg>
        <pc:cxnChg chg="add del mod">
          <ac:chgData name="Henry Jammes" userId="5f22554b-fd15-4676-8c82-dc6122af2a80" providerId="ADAL" clId="{434111D3-796B-4BB0-A370-070974EB9404}" dt="2023-10-25T22:11:25.139" v="17754"/>
          <ac:cxnSpMkLst>
            <pc:docMk/>
            <pc:sldMk cId="2559496989" sldId="2147478685"/>
            <ac:cxnSpMk id="103" creationId="{71FD7B38-1016-A0F9-E46F-EB254861251A}"/>
          </ac:cxnSpMkLst>
        </pc:cxnChg>
        <pc:cxnChg chg="add del mod">
          <ac:chgData name="Henry Jammes" userId="5f22554b-fd15-4676-8c82-dc6122af2a80" providerId="ADAL" clId="{434111D3-796B-4BB0-A370-070974EB9404}" dt="2023-10-25T22:11:25.139" v="17754"/>
          <ac:cxnSpMkLst>
            <pc:docMk/>
            <pc:sldMk cId="2559496989" sldId="2147478685"/>
            <ac:cxnSpMk id="104" creationId="{ED98B9D8-EEAE-B311-6533-FD19C5FAA986}"/>
          </ac:cxnSpMkLst>
        </pc:cxnChg>
        <pc:cxnChg chg="add del mod">
          <ac:chgData name="Henry Jammes" userId="5f22554b-fd15-4676-8c82-dc6122af2a80" providerId="ADAL" clId="{434111D3-796B-4BB0-A370-070974EB9404}" dt="2023-10-25T22:11:25.139" v="17754"/>
          <ac:cxnSpMkLst>
            <pc:docMk/>
            <pc:sldMk cId="2559496989" sldId="2147478685"/>
            <ac:cxnSpMk id="105" creationId="{1F36B878-9A5D-CF14-0E13-C749B12CE716}"/>
          </ac:cxnSpMkLst>
        </pc:cxnChg>
        <pc:cxnChg chg="add del mod">
          <ac:chgData name="Henry Jammes" userId="5f22554b-fd15-4676-8c82-dc6122af2a80" providerId="ADAL" clId="{434111D3-796B-4BB0-A370-070974EB9404}" dt="2023-10-25T22:11:25.139" v="17754"/>
          <ac:cxnSpMkLst>
            <pc:docMk/>
            <pc:sldMk cId="2559496989" sldId="2147478685"/>
            <ac:cxnSpMk id="109" creationId="{FEB267D9-3362-57B3-C666-DA91D343F18C}"/>
          </ac:cxnSpMkLst>
        </pc:cxnChg>
        <pc:cxnChg chg="add mod">
          <ac:chgData name="Henry Jammes" userId="5f22554b-fd15-4676-8c82-dc6122af2a80" providerId="ADAL" clId="{434111D3-796B-4BB0-A370-070974EB9404}" dt="2023-10-25T22:11:25.166" v="17755"/>
          <ac:cxnSpMkLst>
            <pc:docMk/>
            <pc:sldMk cId="2559496989" sldId="2147478685"/>
            <ac:cxnSpMk id="124" creationId="{4DF5A428-B120-C038-8B82-E06F99086443}"/>
          </ac:cxnSpMkLst>
        </pc:cxnChg>
        <pc:cxnChg chg="add mod">
          <ac:chgData name="Henry Jammes" userId="5f22554b-fd15-4676-8c82-dc6122af2a80" providerId="ADAL" clId="{434111D3-796B-4BB0-A370-070974EB9404}" dt="2023-10-25T22:12:11.597" v="17766" actId="404"/>
          <ac:cxnSpMkLst>
            <pc:docMk/>
            <pc:sldMk cId="2559496989" sldId="2147478685"/>
            <ac:cxnSpMk id="125" creationId="{4B491F73-980A-C6FC-F02E-E1EBB3124CDA}"/>
          </ac:cxnSpMkLst>
        </pc:cxnChg>
        <pc:cxnChg chg="add mod">
          <ac:chgData name="Henry Jammes" userId="5f22554b-fd15-4676-8c82-dc6122af2a80" providerId="ADAL" clId="{434111D3-796B-4BB0-A370-070974EB9404}" dt="2023-10-25T22:12:11.597" v="17766" actId="404"/>
          <ac:cxnSpMkLst>
            <pc:docMk/>
            <pc:sldMk cId="2559496989" sldId="2147478685"/>
            <ac:cxnSpMk id="145" creationId="{B815B397-77A6-8262-2E68-A2E8C428DAE3}"/>
          </ac:cxnSpMkLst>
        </pc:cxnChg>
        <pc:cxnChg chg="add mod">
          <ac:chgData name="Henry Jammes" userId="5f22554b-fd15-4676-8c82-dc6122af2a80" providerId="ADAL" clId="{434111D3-796B-4BB0-A370-070974EB9404}" dt="2023-10-25T22:11:25.166" v="17755"/>
          <ac:cxnSpMkLst>
            <pc:docMk/>
            <pc:sldMk cId="2559496989" sldId="2147478685"/>
            <ac:cxnSpMk id="146" creationId="{103C0C76-CB2E-AB4B-D5E6-B78363994F85}"/>
          </ac:cxnSpMkLst>
        </pc:cxnChg>
        <pc:cxnChg chg="add mod">
          <ac:chgData name="Henry Jammes" userId="5f22554b-fd15-4676-8c82-dc6122af2a80" providerId="ADAL" clId="{434111D3-796B-4BB0-A370-070974EB9404}" dt="2023-10-25T22:12:11.597" v="17766" actId="404"/>
          <ac:cxnSpMkLst>
            <pc:docMk/>
            <pc:sldMk cId="2559496989" sldId="2147478685"/>
            <ac:cxnSpMk id="149" creationId="{E94DDEF8-A62E-95D0-6854-2B1B1525CA2C}"/>
          </ac:cxnSpMkLst>
        </pc:cxnChg>
        <pc:cxnChg chg="add mod">
          <ac:chgData name="Henry Jammes" userId="5f22554b-fd15-4676-8c82-dc6122af2a80" providerId="ADAL" clId="{434111D3-796B-4BB0-A370-070974EB9404}" dt="2023-10-25T22:12:11.597" v="17766" actId="404"/>
          <ac:cxnSpMkLst>
            <pc:docMk/>
            <pc:sldMk cId="2559496989" sldId="2147478685"/>
            <ac:cxnSpMk id="150" creationId="{51DD77E8-C82B-8107-7A80-50ADD3CD1033}"/>
          </ac:cxnSpMkLst>
        </pc:cxnChg>
        <pc:cxnChg chg="add mod">
          <ac:chgData name="Henry Jammes" userId="5f22554b-fd15-4676-8c82-dc6122af2a80" providerId="ADAL" clId="{434111D3-796B-4BB0-A370-070974EB9404}" dt="2023-10-25T22:12:11.597" v="17766" actId="404"/>
          <ac:cxnSpMkLst>
            <pc:docMk/>
            <pc:sldMk cId="2559496989" sldId="2147478685"/>
            <ac:cxnSpMk id="151" creationId="{5B240837-92AE-6728-C569-BE78A82DF15C}"/>
          </ac:cxnSpMkLst>
        </pc:cxnChg>
        <pc:cxnChg chg="mod">
          <ac:chgData name="Henry Jammes" userId="5f22554b-fd15-4676-8c82-dc6122af2a80" providerId="ADAL" clId="{434111D3-796B-4BB0-A370-070974EB9404}" dt="2023-10-25T22:11:25.166" v="17755"/>
          <ac:cxnSpMkLst>
            <pc:docMk/>
            <pc:sldMk cId="2559496989" sldId="2147478685"/>
            <ac:cxnSpMk id="179" creationId="{C2C53A57-8874-A83B-5265-A23AF2486C9C}"/>
          </ac:cxnSpMkLst>
        </pc:cxnChg>
        <pc:cxnChg chg="add mod">
          <ac:chgData name="Henry Jammes" userId="5f22554b-fd15-4676-8c82-dc6122af2a80" providerId="ADAL" clId="{434111D3-796B-4BB0-A370-070974EB9404}" dt="2023-10-25T22:11:25.166" v="17755"/>
          <ac:cxnSpMkLst>
            <pc:docMk/>
            <pc:sldMk cId="2559496989" sldId="2147478685"/>
            <ac:cxnSpMk id="180" creationId="{7101D7F4-2F9B-7038-8544-3BD89406F55D}"/>
          </ac:cxnSpMkLst>
        </pc:cxnChg>
        <pc:cxnChg chg="mod">
          <ac:chgData name="Henry Jammes" userId="5f22554b-fd15-4676-8c82-dc6122af2a80" providerId="ADAL" clId="{434111D3-796B-4BB0-A370-070974EB9404}" dt="2023-10-25T22:12:11.597" v="17766" actId="404"/>
          <ac:cxnSpMkLst>
            <pc:docMk/>
            <pc:sldMk cId="2559496989" sldId="2147478685"/>
            <ac:cxnSpMk id="186" creationId="{81D5FB01-593B-EC74-EBAB-CFF7BD05ECB9}"/>
          </ac:cxnSpMkLst>
        </pc:cxnChg>
        <pc:cxnChg chg="mod">
          <ac:chgData name="Henry Jammes" userId="5f22554b-fd15-4676-8c82-dc6122af2a80" providerId="ADAL" clId="{434111D3-796B-4BB0-A370-070974EB9404}" dt="2023-10-25T22:12:11.597" v="17766" actId="404"/>
          <ac:cxnSpMkLst>
            <pc:docMk/>
            <pc:sldMk cId="2559496989" sldId="2147478685"/>
            <ac:cxnSpMk id="187" creationId="{6FC0C699-737C-2B04-5E05-D2F5863C52D1}"/>
          </ac:cxnSpMkLst>
        </pc:cxnChg>
        <pc:cxnChg chg="mod">
          <ac:chgData name="Henry Jammes" userId="5f22554b-fd15-4676-8c82-dc6122af2a80" providerId="ADAL" clId="{434111D3-796B-4BB0-A370-070974EB9404}" dt="2023-10-25T22:12:11.597" v="17766" actId="404"/>
          <ac:cxnSpMkLst>
            <pc:docMk/>
            <pc:sldMk cId="2559496989" sldId="2147478685"/>
            <ac:cxnSpMk id="188" creationId="{49F9A8E9-D2FE-9618-A430-1C77502C8474}"/>
          </ac:cxnSpMkLst>
        </pc:cxnChg>
        <pc:cxnChg chg="mod">
          <ac:chgData name="Henry Jammes" userId="5f22554b-fd15-4676-8c82-dc6122af2a80" providerId="ADAL" clId="{434111D3-796B-4BB0-A370-070974EB9404}" dt="2023-10-25T22:12:11.597" v="17766" actId="404"/>
          <ac:cxnSpMkLst>
            <pc:docMk/>
            <pc:sldMk cId="2559496989" sldId="2147478685"/>
            <ac:cxnSpMk id="189" creationId="{117D1FA7-A43B-6789-F3F8-2C1AD25A5B7E}"/>
          </ac:cxnSpMkLst>
        </pc:cxnChg>
        <pc:cxnChg chg="mod">
          <ac:chgData name="Henry Jammes" userId="5f22554b-fd15-4676-8c82-dc6122af2a80" providerId="ADAL" clId="{434111D3-796B-4BB0-A370-070974EB9404}" dt="2023-10-25T22:12:11.597" v="17766" actId="404"/>
          <ac:cxnSpMkLst>
            <pc:docMk/>
            <pc:sldMk cId="2559496989" sldId="2147478685"/>
            <ac:cxnSpMk id="200" creationId="{93A4EE8E-55CB-1056-054B-F4BF2F53213A}"/>
          </ac:cxnSpMkLst>
        </pc:cxnChg>
        <pc:cxnChg chg="mod">
          <ac:chgData name="Henry Jammes" userId="5f22554b-fd15-4676-8c82-dc6122af2a80" providerId="ADAL" clId="{434111D3-796B-4BB0-A370-070974EB9404}" dt="2023-10-25T22:12:11.597" v="17766" actId="404"/>
          <ac:cxnSpMkLst>
            <pc:docMk/>
            <pc:sldMk cId="2559496989" sldId="2147478685"/>
            <ac:cxnSpMk id="201" creationId="{2AF38BC6-1E0F-78A3-BD64-7A5C5F86C1C8}"/>
          </ac:cxnSpMkLst>
        </pc:cxnChg>
        <pc:cxnChg chg="add mod">
          <ac:chgData name="Henry Jammes" userId="5f22554b-fd15-4676-8c82-dc6122af2a80" providerId="ADAL" clId="{434111D3-796B-4BB0-A370-070974EB9404}" dt="2023-10-25T22:12:11.597" v="17766" actId="404"/>
          <ac:cxnSpMkLst>
            <pc:docMk/>
            <pc:sldMk cId="2559496989" sldId="2147478685"/>
            <ac:cxnSpMk id="206" creationId="{7A279F19-CD56-B9ED-23D3-4976A094C826}"/>
          </ac:cxnSpMkLst>
        </pc:cxnChg>
        <pc:cxnChg chg="add mod">
          <ac:chgData name="Henry Jammes" userId="5f22554b-fd15-4676-8c82-dc6122af2a80" providerId="ADAL" clId="{434111D3-796B-4BB0-A370-070974EB9404}" dt="2023-10-25T22:12:11.597" v="17766" actId="404"/>
          <ac:cxnSpMkLst>
            <pc:docMk/>
            <pc:sldMk cId="2559496989" sldId="2147478685"/>
            <ac:cxnSpMk id="209" creationId="{603AC5CF-3206-6F0D-AF20-CC397869C8E1}"/>
          </ac:cxnSpMkLst>
        </pc:cxnChg>
        <pc:cxnChg chg="add mod">
          <ac:chgData name="Henry Jammes" userId="5f22554b-fd15-4676-8c82-dc6122af2a80" providerId="ADAL" clId="{434111D3-796B-4BB0-A370-070974EB9404}" dt="2023-10-25T22:11:25.166" v="17755"/>
          <ac:cxnSpMkLst>
            <pc:docMk/>
            <pc:sldMk cId="2559496989" sldId="2147478685"/>
            <ac:cxnSpMk id="210" creationId="{E1BBA9ED-D0D6-8C3A-5683-D8242919ACA1}"/>
          </ac:cxnSpMkLst>
        </pc:cxnChg>
        <pc:cxnChg chg="add mod">
          <ac:chgData name="Henry Jammes" userId="5f22554b-fd15-4676-8c82-dc6122af2a80" providerId="ADAL" clId="{434111D3-796B-4BB0-A370-070974EB9404}" dt="2023-10-25T22:12:11.597" v="17766" actId="404"/>
          <ac:cxnSpMkLst>
            <pc:docMk/>
            <pc:sldMk cId="2559496989" sldId="2147478685"/>
            <ac:cxnSpMk id="211" creationId="{2C89622B-6655-912A-D57E-72A3DE8E31EB}"/>
          </ac:cxnSpMkLst>
        </pc:cxnChg>
        <pc:cxnChg chg="add mod">
          <ac:chgData name="Henry Jammes" userId="5f22554b-fd15-4676-8c82-dc6122af2a80" providerId="ADAL" clId="{434111D3-796B-4BB0-A370-070974EB9404}" dt="2023-10-25T22:11:25.166" v="17755"/>
          <ac:cxnSpMkLst>
            <pc:docMk/>
            <pc:sldMk cId="2559496989" sldId="2147478685"/>
            <ac:cxnSpMk id="215" creationId="{324927DA-B4BC-6AB5-06CD-72B7884AD0CE}"/>
          </ac:cxnSpMkLst>
        </pc:cxnChg>
      </pc:sldChg>
      <pc:sldChg chg="modSp add del mod">
        <pc:chgData name="Henry Jammes" userId="5f22554b-fd15-4676-8c82-dc6122af2a80" providerId="ADAL" clId="{434111D3-796B-4BB0-A370-070974EB9404}" dt="2023-10-25T21:30:53.049" v="16269" actId="47"/>
        <pc:sldMkLst>
          <pc:docMk/>
          <pc:sldMk cId="187310984" sldId="2147478686"/>
        </pc:sldMkLst>
        <pc:spChg chg="mod">
          <ac:chgData name="Henry Jammes" userId="5f22554b-fd15-4676-8c82-dc6122af2a80" providerId="ADAL" clId="{434111D3-796B-4BB0-A370-070974EB9404}" dt="2023-10-25T21:29:51.670" v="16244" actId="20577"/>
          <ac:spMkLst>
            <pc:docMk/>
            <pc:sldMk cId="187310984" sldId="2147478686"/>
            <ac:spMk id="2" creationId="{862C6C7D-2D53-367B-D84F-06E8A0D4F008}"/>
          </ac:spMkLst>
        </pc:spChg>
        <pc:spChg chg="mod">
          <ac:chgData name="Henry Jammes" userId="5f22554b-fd15-4676-8c82-dc6122af2a80" providerId="ADAL" clId="{434111D3-796B-4BB0-A370-070974EB9404}" dt="2023-10-25T21:29:38.664" v="16231" actId="20577"/>
          <ac:spMkLst>
            <pc:docMk/>
            <pc:sldMk cId="187310984" sldId="2147478686"/>
            <ac:spMk id="3" creationId="{47C231C3-6D02-AA3C-5144-03B6844D1FB2}"/>
          </ac:spMkLst>
        </pc:spChg>
        <pc:spChg chg="mod">
          <ac:chgData name="Henry Jammes" userId="5f22554b-fd15-4676-8c82-dc6122af2a80" providerId="ADAL" clId="{434111D3-796B-4BB0-A370-070974EB9404}" dt="2023-10-25T21:29:20.622" v="16215" actId="20577"/>
          <ac:spMkLst>
            <pc:docMk/>
            <pc:sldMk cId="187310984" sldId="2147478686"/>
            <ac:spMk id="5" creationId="{DCD4E98D-B84C-8637-C0C2-96DA0EB4405A}"/>
          </ac:spMkLst>
        </pc:spChg>
        <pc:spChg chg="mod">
          <ac:chgData name="Henry Jammes" userId="5f22554b-fd15-4676-8c82-dc6122af2a80" providerId="ADAL" clId="{434111D3-796B-4BB0-A370-070974EB9404}" dt="2023-10-25T21:29:01.810" v="16199" actId="20577"/>
          <ac:spMkLst>
            <pc:docMk/>
            <pc:sldMk cId="187310984" sldId="2147478686"/>
            <ac:spMk id="6" creationId="{7F6F9F8B-020B-E4A3-916C-26735A59EE45}"/>
          </ac:spMkLst>
        </pc:spChg>
      </pc:sldChg>
      <pc:sldChg chg="modSp add mod">
        <pc:chgData name="Henry Jammes" userId="5f22554b-fd15-4676-8c82-dc6122af2a80" providerId="ADAL" clId="{434111D3-796B-4BB0-A370-070974EB9404}" dt="2023-11-14T12:17:55.055" v="23249" actId="20577"/>
        <pc:sldMkLst>
          <pc:docMk/>
          <pc:sldMk cId="2975100092" sldId="2147478687"/>
        </pc:sldMkLst>
        <pc:spChg chg="mod">
          <ac:chgData name="Henry Jammes" userId="5f22554b-fd15-4676-8c82-dc6122af2a80" providerId="ADAL" clId="{434111D3-796B-4BB0-A370-070974EB9404}" dt="2023-10-25T21:30:18.231" v="16246"/>
          <ac:spMkLst>
            <pc:docMk/>
            <pc:sldMk cId="2975100092" sldId="2147478687"/>
            <ac:spMk id="2" creationId="{06200FD3-EB50-A291-6952-748348F5754E}"/>
          </ac:spMkLst>
        </pc:spChg>
        <pc:spChg chg="mod">
          <ac:chgData name="Henry Jammes" userId="5f22554b-fd15-4676-8c82-dc6122af2a80" providerId="ADAL" clId="{434111D3-796B-4BB0-A370-070974EB9404}" dt="2023-11-14T11:52:10.117" v="22401"/>
          <ac:spMkLst>
            <pc:docMk/>
            <pc:sldMk cId="2975100092" sldId="2147478687"/>
            <ac:spMk id="3" creationId="{77FB708B-1EC6-0043-1545-8A46233783FD}"/>
          </ac:spMkLst>
        </pc:spChg>
        <pc:spChg chg="mod">
          <ac:chgData name="Henry Jammes" userId="5f22554b-fd15-4676-8c82-dc6122af2a80" providerId="ADAL" clId="{434111D3-796B-4BB0-A370-070974EB9404}" dt="2023-11-14T12:17:27.670" v="23243" actId="6549"/>
          <ac:spMkLst>
            <pc:docMk/>
            <pc:sldMk cId="2975100092" sldId="2147478687"/>
            <ac:spMk id="5" creationId="{EBF7ED77-A742-FBCE-BD52-DC34A33041EE}"/>
          </ac:spMkLst>
        </pc:spChg>
        <pc:spChg chg="mod">
          <ac:chgData name="Henry Jammes" userId="5f22554b-fd15-4676-8c82-dc6122af2a80" providerId="ADAL" clId="{434111D3-796B-4BB0-A370-070974EB9404}" dt="2023-11-14T12:17:55.055" v="23249" actId="20577"/>
          <ac:spMkLst>
            <pc:docMk/>
            <pc:sldMk cId="2975100092" sldId="2147478687"/>
            <ac:spMk id="6" creationId="{C3967760-9D0B-25B6-8FB9-C7F3536D29F9}"/>
          </ac:spMkLst>
        </pc:spChg>
        <pc:spChg chg="mod">
          <ac:chgData name="Henry Jammes" userId="5f22554b-fd15-4676-8c82-dc6122af2a80" providerId="ADAL" clId="{434111D3-796B-4BB0-A370-070974EB9404}" dt="2023-10-25T21:42:37.280" v="17752" actId="20577"/>
          <ac:spMkLst>
            <pc:docMk/>
            <pc:sldMk cId="2975100092" sldId="2147478687"/>
            <ac:spMk id="7" creationId="{CDFA3B16-0CF6-4342-00CD-A2121780A14D}"/>
          </ac:spMkLst>
        </pc:spChg>
        <pc:graphicFrameChg chg="mod modGraphic">
          <ac:chgData name="Henry Jammes" userId="5f22554b-fd15-4676-8c82-dc6122af2a80" providerId="ADAL" clId="{434111D3-796B-4BB0-A370-070974EB9404}" dt="2023-10-25T21:30:40.497" v="16262" actId="20577"/>
          <ac:graphicFrameMkLst>
            <pc:docMk/>
            <pc:sldMk cId="2975100092" sldId="2147478687"/>
            <ac:graphicFrameMk id="4" creationId="{882C9BB9-AC4D-4894-D1FB-709C728B32AC}"/>
          </ac:graphicFrameMkLst>
        </pc:graphicFrameChg>
      </pc:sldChg>
      <pc:sldChg chg="addSp delSp modSp new mod ord modAnim">
        <pc:chgData name="Henry Jammes" userId="5f22554b-fd15-4676-8c82-dc6122af2a80" providerId="ADAL" clId="{434111D3-796B-4BB0-A370-070974EB9404}" dt="2023-11-23T20:21:23.411" v="24488" actId="1037"/>
        <pc:sldMkLst>
          <pc:docMk/>
          <pc:sldMk cId="856275178" sldId="2147478688"/>
        </pc:sldMkLst>
        <pc:spChg chg="mod">
          <ac:chgData name="Henry Jammes" userId="5f22554b-fd15-4676-8c82-dc6122af2a80" providerId="ADAL" clId="{434111D3-796B-4BB0-A370-070974EB9404}" dt="2023-11-23T20:21:23.411" v="24488" actId="1037"/>
          <ac:spMkLst>
            <pc:docMk/>
            <pc:sldMk cId="856275178" sldId="2147478688"/>
            <ac:spMk id="2" creationId="{EE7E9357-AE72-7C4D-6F4B-793AD07C25D3}"/>
          </ac:spMkLst>
        </pc:spChg>
        <pc:spChg chg="add mod">
          <ac:chgData name="Henry Jammes" userId="5f22554b-fd15-4676-8c82-dc6122af2a80" providerId="ADAL" clId="{434111D3-796B-4BB0-A370-070974EB9404}" dt="2023-11-23T19:55:18.081" v="24316" actId="20577"/>
          <ac:spMkLst>
            <pc:docMk/>
            <pc:sldMk cId="856275178" sldId="2147478688"/>
            <ac:spMk id="3" creationId="{0800A092-A465-2B4A-03CB-F6832583D3A5}"/>
          </ac:spMkLst>
        </pc:spChg>
        <pc:spChg chg="add del mod">
          <ac:chgData name="Henry Jammes" userId="5f22554b-fd15-4676-8c82-dc6122af2a80" providerId="ADAL" clId="{434111D3-796B-4BB0-A370-070974EB9404}" dt="2023-10-25T22:12:28.789" v="17771"/>
          <ac:spMkLst>
            <pc:docMk/>
            <pc:sldMk cId="856275178" sldId="2147478688"/>
            <ac:spMk id="3" creationId="{7439EFD5-A040-5DDC-8263-DBF1EF78C7D7}"/>
          </ac:spMkLst>
        </pc:spChg>
        <pc:spChg chg="add del mod">
          <ac:chgData name="Henry Jammes" userId="5f22554b-fd15-4676-8c82-dc6122af2a80" providerId="ADAL" clId="{434111D3-796B-4BB0-A370-070974EB9404}" dt="2023-10-25T22:12:28.789" v="17771"/>
          <ac:spMkLst>
            <pc:docMk/>
            <pc:sldMk cId="856275178" sldId="2147478688"/>
            <ac:spMk id="4" creationId="{BEC30E8C-6F42-460C-65F5-106807B92433}"/>
          </ac:spMkLst>
        </pc:spChg>
        <pc:spChg chg="mod">
          <ac:chgData name="Henry Jammes" userId="5f22554b-fd15-4676-8c82-dc6122af2a80" providerId="ADAL" clId="{434111D3-796B-4BB0-A370-070974EB9404}" dt="2023-10-25T22:12:26.627" v="17770"/>
          <ac:spMkLst>
            <pc:docMk/>
            <pc:sldMk cId="856275178" sldId="2147478688"/>
            <ac:spMk id="6" creationId="{FF81F829-6402-5768-93A1-CCBEF8C72761}"/>
          </ac:spMkLst>
        </pc:spChg>
        <pc:spChg chg="mod">
          <ac:chgData name="Henry Jammes" userId="5f22554b-fd15-4676-8c82-dc6122af2a80" providerId="ADAL" clId="{434111D3-796B-4BB0-A370-070974EB9404}" dt="2023-10-25T22:12:26.627" v="17770"/>
          <ac:spMkLst>
            <pc:docMk/>
            <pc:sldMk cId="856275178" sldId="2147478688"/>
            <ac:spMk id="7" creationId="{96DBB697-5C61-614A-2126-BDC6383B5E0B}"/>
          </ac:spMkLst>
        </pc:spChg>
        <pc:spChg chg="mod">
          <ac:chgData name="Henry Jammes" userId="5f22554b-fd15-4676-8c82-dc6122af2a80" providerId="ADAL" clId="{434111D3-796B-4BB0-A370-070974EB9404}" dt="2023-10-25T22:12:26.627" v="17770"/>
          <ac:spMkLst>
            <pc:docMk/>
            <pc:sldMk cId="856275178" sldId="2147478688"/>
            <ac:spMk id="8" creationId="{273EA376-79F8-D864-96C5-A3A2A432EF13}"/>
          </ac:spMkLst>
        </pc:spChg>
        <pc:spChg chg="mod">
          <ac:chgData name="Henry Jammes" userId="5f22554b-fd15-4676-8c82-dc6122af2a80" providerId="ADAL" clId="{434111D3-796B-4BB0-A370-070974EB9404}" dt="2023-10-25T22:12:26.627" v="17770"/>
          <ac:spMkLst>
            <pc:docMk/>
            <pc:sldMk cId="856275178" sldId="2147478688"/>
            <ac:spMk id="9" creationId="{572DBE20-AF9B-396E-CFAA-C7C7FAE71E5F}"/>
          </ac:spMkLst>
        </pc:spChg>
        <pc:spChg chg="mod">
          <ac:chgData name="Henry Jammes" userId="5f22554b-fd15-4676-8c82-dc6122af2a80" providerId="ADAL" clId="{434111D3-796B-4BB0-A370-070974EB9404}" dt="2023-10-25T22:12:26.627" v="17770"/>
          <ac:spMkLst>
            <pc:docMk/>
            <pc:sldMk cId="856275178" sldId="2147478688"/>
            <ac:spMk id="12" creationId="{BE372973-7B29-6894-77D5-53B1603979D3}"/>
          </ac:spMkLst>
        </pc:spChg>
        <pc:spChg chg="mod">
          <ac:chgData name="Henry Jammes" userId="5f22554b-fd15-4676-8c82-dc6122af2a80" providerId="ADAL" clId="{434111D3-796B-4BB0-A370-070974EB9404}" dt="2023-10-25T22:12:26.627" v="17770"/>
          <ac:spMkLst>
            <pc:docMk/>
            <pc:sldMk cId="856275178" sldId="2147478688"/>
            <ac:spMk id="15" creationId="{0F2E6E09-6599-0224-978D-FFC5CA0384FB}"/>
          </ac:spMkLst>
        </pc:spChg>
        <pc:spChg chg="add del mod">
          <ac:chgData name="Henry Jammes" userId="5f22554b-fd15-4676-8c82-dc6122af2a80" providerId="ADAL" clId="{434111D3-796B-4BB0-A370-070974EB9404}" dt="2023-10-25T22:12:28.789" v="17771"/>
          <ac:spMkLst>
            <pc:docMk/>
            <pc:sldMk cId="856275178" sldId="2147478688"/>
            <ac:spMk id="18" creationId="{AAFA5B99-B239-6003-1029-F6BBBE0C6B7B}"/>
          </ac:spMkLst>
        </pc:spChg>
        <pc:spChg chg="add del mod">
          <ac:chgData name="Henry Jammes" userId="5f22554b-fd15-4676-8c82-dc6122af2a80" providerId="ADAL" clId="{434111D3-796B-4BB0-A370-070974EB9404}" dt="2023-10-25T22:12:28.789" v="17771"/>
          <ac:spMkLst>
            <pc:docMk/>
            <pc:sldMk cId="856275178" sldId="2147478688"/>
            <ac:spMk id="19" creationId="{1E89B448-9E73-652F-CAC6-16D3C1051C72}"/>
          </ac:spMkLst>
        </pc:spChg>
        <pc:spChg chg="add del mod">
          <ac:chgData name="Henry Jammes" userId="5f22554b-fd15-4676-8c82-dc6122af2a80" providerId="ADAL" clId="{434111D3-796B-4BB0-A370-070974EB9404}" dt="2023-10-25T22:12:28.789" v="17771"/>
          <ac:spMkLst>
            <pc:docMk/>
            <pc:sldMk cId="856275178" sldId="2147478688"/>
            <ac:spMk id="20" creationId="{A90FBA5F-4DE3-146D-80A3-88008835A346}"/>
          </ac:spMkLst>
        </pc:spChg>
        <pc:spChg chg="add del mod">
          <ac:chgData name="Henry Jammes" userId="5f22554b-fd15-4676-8c82-dc6122af2a80" providerId="ADAL" clId="{434111D3-796B-4BB0-A370-070974EB9404}" dt="2023-10-25T22:12:28.789" v="17771"/>
          <ac:spMkLst>
            <pc:docMk/>
            <pc:sldMk cId="856275178" sldId="2147478688"/>
            <ac:spMk id="21" creationId="{DAEF55DA-C683-4E8B-71CF-80075CBD9801}"/>
          </ac:spMkLst>
        </pc:spChg>
        <pc:spChg chg="add del mod">
          <ac:chgData name="Henry Jammes" userId="5f22554b-fd15-4676-8c82-dc6122af2a80" providerId="ADAL" clId="{434111D3-796B-4BB0-A370-070974EB9404}" dt="2023-10-25T22:12:28.789" v="17771"/>
          <ac:spMkLst>
            <pc:docMk/>
            <pc:sldMk cId="856275178" sldId="2147478688"/>
            <ac:spMk id="22" creationId="{A49AC3E2-AF5A-F65D-325C-BD379B9123C3}"/>
          </ac:spMkLst>
        </pc:spChg>
        <pc:spChg chg="add del mod">
          <ac:chgData name="Henry Jammes" userId="5f22554b-fd15-4676-8c82-dc6122af2a80" providerId="ADAL" clId="{434111D3-796B-4BB0-A370-070974EB9404}" dt="2023-10-25T22:12:28.789" v="17771"/>
          <ac:spMkLst>
            <pc:docMk/>
            <pc:sldMk cId="856275178" sldId="2147478688"/>
            <ac:spMk id="23" creationId="{59684F2F-31B1-58BF-BA82-852D76413519}"/>
          </ac:spMkLst>
        </pc:spChg>
        <pc:spChg chg="add del mod">
          <ac:chgData name="Henry Jammes" userId="5f22554b-fd15-4676-8c82-dc6122af2a80" providerId="ADAL" clId="{434111D3-796B-4BB0-A370-070974EB9404}" dt="2023-10-25T22:12:28.789" v="17771"/>
          <ac:spMkLst>
            <pc:docMk/>
            <pc:sldMk cId="856275178" sldId="2147478688"/>
            <ac:spMk id="24" creationId="{1A72F716-C358-3696-95D1-9A3F10B312C5}"/>
          </ac:spMkLst>
        </pc:spChg>
        <pc:spChg chg="add del mod">
          <ac:chgData name="Henry Jammes" userId="5f22554b-fd15-4676-8c82-dc6122af2a80" providerId="ADAL" clId="{434111D3-796B-4BB0-A370-070974EB9404}" dt="2023-10-25T22:12:28.789" v="17771"/>
          <ac:spMkLst>
            <pc:docMk/>
            <pc:sldMk cId="856275178" sldId="2147478688"/>
            <ac:spMk id="25" creationId="{E29CA665-FCA1-E3FC-0BAC-BE8720EE9F29}"/>
          </ac:spMkLst>
        </pc:spChg>
        <pc:spChg chg="add del mod">
          <ac:chgData name="Henry Jammes" userId="5f22554b-fd15-4676-8c82-dc6122af2a80" providerId="ADAL" clId="{434111D3-796B-4BB0-A370-070974EB9404}" dt="2023-10-25T22:12:28.789" v="17771"/>
          <ac:spMkLst>
            <pc:docMk/>
            <pc:sldMk cId="856275178" sldId="2147478688"/>
            <ac:spMk id="26" creationId="{C992C533-B9CA-8068-37A5-168C76BF8452}"/>
          </ac:spMkLst>
        </pc:spChg>
        <pc:spChg chg="add del mod">
          <ac:chgData name="Henry Jammes" userId="5f22554b-fd15-4676-8c82-dc6122af2a80" providerId="ADAL" clId="{434111D3-796B-4BB0-A370-070974EB9404}" dt="2023-10-25T22:12:28.789" v="17771"/>
          <ac:spMkLst>
            <pc:docMk/>
            <pc:sldMk cId="856275178" sldId="2147478688"/>
            <ac:spMk id="27" creationId="{C686BE68-6D17-E6E9-6C27-BE771EC247E6}"/>
          </ac:spMkLst>
        </pc:spChg>
        <pc:spChg chg="add del mod">
          <ac:chgData name="Henry Jammes" userId="5f22554b-fd15-4676-8c82-dc6122af2a80" providerId="ADAL" clId="{434111D3-796B-4BB0-A370-070974EB9404}" dt="2023-10-25T22:12:28.789" v="17771"/>
          <ac:spMkLst>
            <pc:docMk/>
            <pc:sldMk cId="856275178" sldId="2147478688"/>
            <ac:spMk id="28" creationId="{5C4C7FF8-7480-EE47-14D4-4E4825B4F148}"/>
          </ac:spMkLst>
        </pc:spChg>
        <pc:spChg chg="add del mod">
          <ac:chgData name="Henry Jammes" userId="5f22554b-fd15-4676-8c82-dc6122af2a80" providerId="ADAL" clId="{434111D3-796B-4BB0-A370-070974EB9404}" dt="2023-10-25T22:12:28.789" v="17771"/>
          <ac:spMkLst>
            <pc:docMk/>
            <pc:sldMk cId="856275178" sldId="2147478688"/>
            <ac:spMk id="29" creationId="{90E5F484-BFB1-E72B-9A35-BD6243E01D2A}"/>
          </ac:spMkLst>
        </pc:spChg>
        <pc:spChg chg="add del mod">
          <ac:chgData name="Henry Jammes" userId="5f22554b-fd15-4676-8c82-dc6122af2a80" providerId="ADAL" clId="{434111D3-796B-4BB0-A370-070974EB9404}" dt="2023-10-25T22:12:28.789" v="17771"/>
          <ac:spMkLst>
            <pc:docMk/>
            <pc:sldMk cId="856275178" sldId="2147478688"/>
            <ac:spMk id="30" creationId="{AC0A3D21-E63B-3D82-C55B-68168970B585}"/>
          </ac:spMkLst>
        </pc:spChg>
        <pc:spChg chg="add del mod">
          <ac:chgData name="Henry Jammes" userId="5f22554b-fd15-4676-8c82-dc6122af2a80" providerId="ADAL" clId="{434111D3-796B-4BB0-A370-070974EB9404}" dt="2023-10-25T22:12:28.789" v="17771"/>
          <ac:spMkLst>
            <pc:docMk/>
            <pc:sldMk cId="856275178" sldId="2147478688"/>
            <ac:spMk id="31" creationId="{99291C93-F907-BF57-1DB9-04F4612BCDB9}"/>
          </ac:spMkLst>
        </pc:spChg>
        <pc:spChg chg="add del mod">
          <ac:chgData name="Henry Jammes" userId="5f22554b-fd15-4676-8c82-dc6122af2a80" providerId="ADAL" clId="{434111D3-796B-4BB0-A370-070974EB9404}" dt="2023-10-25T22:12:28.789" v="17771"/>
          <ac:spMkLst>
            <pc:docMk/>
            <pc:sldMk cId="856275178" sldId="2147478688"/>
            <ac:spMk id="32" creationId="{A8C6EF4E-AD23-B8EF-E759-F68F56F7BA63}"/>
          </ac:spMkLst>
        </pc:spChg>
        <pc:spChg chg="add del mod">
          <ac:chgData name="Henry Jammes" userId="5f22554b-fd15-4676-8c82-dc6122af2a80" providerId="ADAL" clId="{434111D3-796B-4BB0-A370-070974EB9404}" dt="2023-10-25T22:12:28.789" v="17771"/>
          <ac:spMkLst>
            <pc:docMk/>
            <pc:sldMk cId="856275178" sldId="2147478688"/>
            <ac:spMk id="33" creationId="{0E1A5EC1-3AD9-7C48-A9ED-90D88C421158}"/>
          </ac:spMkLst>
        </pc:spChg>
        <pc:spChg chg="add del mod">
          <ac:chgData name="Henry Jammes" userId="5f22554b-fd15-4676-8c82-dc6122af2a80" providerId="ADAL" clId="{434111D3-796B-4BB0-A370-070974EB9404}" dt="2023-10-25T22:12:28.789" v="17771"/>
          <ac:spMkLst>
            <pc:docMk/>
            <pc:sldMk cId="856275178" sldId="2147478688"/>
            <ac:spMk id="34" creationId="{484B5FC3-F4BD-648C-0CF4-A3D595E7D240}"/>
          </ac:spMkLst>
        </pc:spChg>
        <pc:spChg chg="add del mod">
          <ac:chgData name="Henry Jammes" userId="5f22554b-fd15-4676-8c82-dc6122af2a80" providerId="ADAL" clId="{434111D3-796B-4BB0-A370-070974EB9404}" dt="2023-10-25T22:12:28.789" v="17771"/>
          <ac:spMkLst>
            <pc:docMk/>
            <pc:sldMk cId="856275178" sldId="2147478688"/>
            <ac:spMk id="35" creationId="{95A73729-BF5C-7C5E-5CA7-5392C50EA3EA}"/>
          </ac:spMkLst>
        </pc:spChg>
        <pc:spChg chg="add del mod">
          <ac:chgData name="Henry Jammes" userId="5f22554b-fd15-4676-8c82-dc6122af2a80" providerId="ADAL" clId="{434111D3-796B-4BB0-A370-070974EB9404}" dt="2023-10-25T22:12:28.789" v="17771"/>
          <ac:spMkLst>
            <pc:docMk/>
            <pc:sldMk cId="856275178" sldId="2147478688"/>
            <ac:spMk id="39" creationId="{88C86FDB-EB7E-5090-D801-1D4B0943A0E1}"/>
          </ac:spMkLst>
        </pc:spChg>
        <pc:spChg chg="add del mod">
          <ac:chgData name="Henry Jammes" userId="5f22554b-fd15-4676-8c82-dc6122af2a80" providerId="ADAL" clId="{434111D3-796B-4BB0-A370-070974EB9404}" dt="2023-10-25T22:12:28.789" v="17771"/>
          <ac:spMkLst>
            <pc:docMk/>
            <pc:sldMk cId="856275178" sldId="2147478688"/>
            <ac:spMk id="44" creationId="{47E925FD-398C-A67D-AAB6-D7A431492427}"/>
          </ac:spMkLst>
        </pc:spChg>
        <pc:spChg chg="add del mod">
          <ac:chgData name="Henry Jammes" userId="5f22554b-fd15-4676-8c82-dc6122af2a80" providerId="ADAL" clId="{434111D3-796B-4BB0-A370-070974EB9404}" dt="2023-10-25T22:12:28.789" v="17771"/>
          <ac:spMkLst>
            <pc:docMk/>
            <pc:sldMk cId="856275178" sldId="2147478688"/>
            <ac:spMk id="45" creationId="{0373372B-4026-8BD7-D3A1-4D2957790263}"/>
          </ac:spMkLst>
        </pc:spChg>
        <pc:spChg chg="add del mod">
          <ac:chgData name="Henry Jammes" userId="5f22554b-fd15-4676-8c82-dc6122af2a80" providerId="ADAL" clId="{434111D3-796B-4BB0-A370-070974EB9404}" dt="2023-10-25T22:12:28.789" v="17771"/>
          <ac:spMkLst>
            <pc:docMk/>
            <pc:sldMk cId="856275178" sldId="2147478688"/>
            <ac:spMk id="62" creationId="{C202915C-966E-3E4B-C7FD-5A4BB3AF19C3}"/>
          </ac:spMkLst>
        </pc:spChg>
        <pc:spChg chg="mod">
          <ac:chgData name="Henry Jammes" userId="5f22554b-fd15-4676-8c82-dc6122af2a80" providerId="ADAL" clId="{434111D3-796B-4BB0-A370-070974EB9404}" dt="2023-10-25T22:12:26.627" v="17770"/>
          <ac:spMkLst>
            <pc:docMk/>
            <pc:sldMk cId="856275178" sldId="2147478688"/>
            <ac:spMk id="64" creationId="{3795697C-FB4C-BA9E-C202-EA11C041CE88}"/>
          </ac:spMkLst>
        </pc:spChg>
        <pc:spChg chg="mod">
          <ac:chgData name="Henry Jammes" userId="5f22554b-fd15-4676-8c82-dc6122af2a80" providerId="ADAL" clId="{434111D3-796B-4BB0-A370-070974EB9404}" dt="2023-10-25T22:12:26.627" v="17770"/>
          <ac:spMkLst>
            <pc:docMk/>
            <pc:sldMk cId="856275178" sldId="2147478688"/>
            <ac:spMk id="65" creationId="{F5E6EB48-46B7-C8A7-7908-2941622C8BEC}"/>
          </ac:spMkLst>
        </pc:spChg>
        <pc:spChg chg="mod">
          <ac:chgData name="Henry Jammes" userId="5f22554b-fd15-4676-8c82-dc6122af2a80" providerId="ADAL" clId="{434111D3-796B-4BB0-A370-070974EB9404}" dt="2023-10-25T22:12:26.627" v="17770"/>
          <ac:spMkLst>
            <pc:docMk/>
            <pc:sldMk cId="856275178" sldId="2147478688"/>
            <ac:spMk id="67" creationId="{845CD60A-7EF8-0F45-EDA6-23CBE3A5A430}"/>
          </ac:spMkLst>
        </pc:spChg>
        <pc:spChg chg="mod">
          <ac:chgData name="Henry Jammes" userId="5f22554b-fd15-4676-8c82-dc6122af2a80" providerId="ADAL" clId="{434111D3-796B-4BB0-A370-070974EB9404}" dt="2023-10-25T22:12:26.627" v="17770"/>
          <ac:spMkLst>
            <pc:docMk/>
            <pc:sldMk cId="856275178" sldId="2147478688"/>
            <ac:spMk id="68" creationId="{E72D677C-62CE-63A6-C418-FF9EF21ADF2D}"/>
          </ac:spMkLst>
        </pc:spChg>
        <pc:spChg chg="mod">
          <ac:chgData name="Henry Jammes" userId="5f22554b-fd15-4676-8c82-dc6122af2a80" providerId="ADAL" clId="{434111D3-796B-4BB0-A370-070974EB9404}" dt="2023-10-25T22:12:26.627" v="17770"/>
          <ac:spMkLst>
            <pc:docMk/>
            <pc:sldMk cId="856275178" sldId="2147478688"/>
            <ac:spMk id="69" creationId="{B6AFF03C-4A16-BACD-2296-B332639C6D30}"/>
          </ac:spMkLst>
        </pc:spChg>
        <pc:spChg chg="mod">
          <ac:chgData name="Henry Jammes" userId="5f22554b-fd15-4676-8c82-dc6122af2a80" providerId="ADAL" clId="{434111D3-796B-4BB0-A370-070974EB9404}" dt="2023-10-25T22:12:26.627" v="17770"/>
          <ac:spMkLst>
            <pc:docMk/>
            <pc:sldMk cId="856275178" sldId="2147478688"/>
            <ac:spMk id="70" creationId="{BBDDF94E-9D3A-8F83-D7DE-315A3C6A0A62}"/>
          </ac:spMkLst>
        </pc:spChg>
        <pc:spChg chg="mod">
          <ac:chgData name="Henry Jammes" userId="5f22554b-fd15-4676-8c82-dc6122af2a80" providerId="ADAL" clId="{434111D3-796B-4BB0-A370-070974EB9404}" dt="2023-10-25T22:12:26.627" v="17770"/>
          <ac:spMkLst>
            <pc:docMk/>
            <pc:sldMk cId="856275178" sldId="2147478688"/>
            <ac:spMk id="76" creationId="{CBFD8878-B5E3-73C1-2C53-017662EC2C49}"/>
          </ac:spMkLst>
        </pc:spChg>
        <pc:spChg chg="mod">
          <ac:chgData name="Henry Jammes" userId="5f22554b-fd15-4676-8c82-dc6122af2a80" providerId="ADAL" clId="{434111D3-796B-4BB0-A370-070974EB9404}" dt="2023-10-25T22:12:26.627" v="17770"/>
          <ac:spMkLst>
            <pc:docMk/>
            <pc:sldMk cId="856275178" sldId="2147478688"/>
            <ac:spMk id="77" creationId="{4A56E29C-1837-67FE-E9CC-D3E9E5FBF8F5}"/>
          </ac:spMkLst>
        </pc:spChg>
        <pc:spChg chg="mod">
          <ac:chgData name="Henry Jammes" userId="5f22554b-fd15-4676-8c82-dc6122af2a80" providerId="ADAL" clId="{434111D3-796B-4BB0-A370-070974EB9404}" dt="2023-10-25T22:12:26.627" v="17770"/>
          <ac:spMkLst>
            <pc:docMk/>
            <pc:sldMk cId="856275178" sldId="2147478688"/>
            <ac:spMk id="82" creationId="{6C91B6BF-54D0-1EF4-2AC8-618D7E5F511A}"/>
          </ac:spMkLst>
        </pc:spChg>
        <pc:spChg chg="mod">
          <ac:chgData name="Henry Jammes" userId="5f22554b-fd15-4676-8c82-dc6122af2a80" providerId="ADAL" clId="{434111D3-796B-4BB0-A370-070974EB9404}" dt="2023-10-25T22:12:26.627" v="17770"/>
          <ac:spMkLst>
            <pc:docMk/>
            <pc:sldMk cId="856275178" sldId="2147478688"/>
            <ac:spMk id="83" creationId="{C33B68E9-BF39-AE08-B502-4B93D5FFF4A2}"/>
          </ac:spMkLst>
        </pc:spChg>
        <pc:spChg chg="mod">
          <ac:chgData name="Henry Jammes" userId="5f22554b-fd15-4676-8c82-dc6122af2a80" providerId="ADAL" clId="{434111D3-796B-4BB0-A370-070974EB9404}" dt="2023-10-25T22:12:26.627" v="17770"/>
          <ac:spMkLst>
            <pc:docMk/>
            <pc:sldMk cId="856275178" sldId="2147478688"/>
            <ac:spMk id="84" creationId="{13B09C15-DA44-456E-E681-DB28638B2C12}"/>
          </ac:spMkLst>
        </pc:spChg>
        <pc:spChg chg="mod">
          <ac:chgData name="Henry Jammes" userId="5f22554b-fd15-4676-8c82-dc6122af2a80" providerId="ADAL" clId="{434111D3-796B-4BB0-A370-070974EB9404}" dt="2023-10-25T22:12:26.627" v="17770"/>
          <ac:spMkLst>
            <pc:docMk/>
            <pc:sldMk cId="856275178" sldId="2147478688"/>
            <ac:spMk id="85" creationId="{043C7839-7A88-B6F9-EC24-9693B67E91AD}"/>
          </ac:spMkLst>
        </pc:spChg>
        <pc:spChg chg="mod">
          <ac:chgData name="Henry Jammes" userId="5f22554b-fd15-4676-8c82-dc6122af2a80" providerId="ADAL" clId="{434111D3-796B-4BB0-A370-070974EB9404}" dt="2023-10-25T22:12:26.627" v="17770"/>
          <ac:spMkLst>
            <pc:docMk/>
            <pc:sldMk cId="856275178" sldId="2147478688"/>
            <ac:spMk id="86" creationId="{38D93741-4F7E-6DC4-957E-D75B93445A8E}"/>
          </ac:spMkLst>
        </pc:spChg>
        <pc:spChg chg="mod">
          <ac:chgData name="Henry Jammes" userId="5f22554b-fd15-4676-8c82-dc6122af2a80" providerId="ADAL" clId="{434111D3-796B-4BB0-A370-070974EB9404}" dt="2023-10-25T22:12:26.627" v="17770"/>
          <ac:spMkLst>
            <pc:docMk/>
            <pc:sldMk cId="856275178" sldId="2147478688"/>
            <ac:spMk id="87" creationId="{1CE98093-2DDE-6262-9ACA-72D5282A0D1A}"/>
          </ac:spMkLst>
        </pc:spChg>
        <pc:spChg chg="mod">
          <ac:chgData name="Henry Jammes" userId="5f22554b-fd15-4676-8c82-dc6122af2a80" providerId="ADAL" clId="{434111D3-796B-4BB0-A370-070974EB9404}" dt="2023-10-25T22:12:26.627" v="17770"/>
          <ac:spMkLst>
            <pc:docMk/>
            <pc:sldMk cId="856275178" sldId="2147478688"/>
            <ac:spMk id="88" creationId="{001422FB-E7F7-9931-D0D3-AB8D76F92F67}"/>
          </ac:spMkLst>
        </pc:spChg>
        <pc:spChg chg="mod">
          <ac:chgData name="Henry Jammes" userId="5f22554b-fd15-4676-8c82-dc6122af2a80" providerId="ADAL" clId="{434111D3-796B-4BB0-A370-070974EB9404}" dt="2023-10-25T22:12:26.627" v="17770"/>
          <ac:spMkLst>
            <pc:docMk/>
            <pc:sldMk cId="856275178" sldId="2147478688"/>
            <ac:spMk id="89" creationId="{F3BB6C14-B4C9-9E34-A6B5-EA96DB701832}"/>
          </ac:spMkLst>
        </pc:spChg>
        <pc:spChg chg="mod">
          <ac:chgData name="Henry Jammes" userId="5f22554b-fd15-4676-8c82-dc6122af2a80" providerId="ADAL" clId="{434111D3-796B-4BB0-A370-070974EB9404}" dt="2023-10-25T22:12:26.627" v="17770"/>
          <ac:spMkLst>
            <pc:docMk/>
            <pc:sldMk cId="856275178" sldId="2147478688"/>
            <ac:spMk id="90" creationId="{D834679C-ADB8-FD48-1A5B-B8C0D8C4B300}"/>
          </ac:spMkLst>
        </pc:spChg>
        <pc:spChg chg="mod">
          <ac:chgData name="Henry Jammes" userId="5f22554b-fd15-4676-8c82-dc6122af2a80" providerId="ADAL" clId="{434111D3-796B-4BB0-A370-070974EB9404}" dt="2023-10-25T22:12:26.627" v="17770"/>
          <ac:spMkLst>
            <pc:docMk/>
            <pc:sldMk cId="856275178" sldId="2147478688"/>
            <ac:spMk id="91" creationId="{9295307F-F73B-3D12-C179-3B7B8149B299}"/>
          </ac:spMkLst>
        </pc:spChg>
        <pc:spChg chg="add del mod">
          <ac:chgData name="Henry Jammes" userId="5f22554b-fd15-4676-8c82-dc6122af2a80" providerId="ADAL" clId="{434111D3-796B-4BB0-A370-070974EB9404}" dt="2023-10-25T22:12:28.789" v="17771"/>
          <ac:spMkLst>
            <pc:docMk/>
            <pc:sldMk cId="856275178" sldId="2147478688"/>
            <ac:spMk id="96" creationId="{DA4FDF6E-F354-4D50-E7DB-0D491EBD7A13}"/>
          </ac:spMkLst>
        </pc:spChg>
        <pc:spChg chg="add del mod">
          <ac:chgData name="Henry Jammes" userId="5f22554b-fd15-4676-8c82-dc6122af2a80" providerId="ADAL" clId="{434111D3-796B-4BB0-A370-070974EB9404}" dt="2023-10-25T22:12:28.789" v="17771"/>
          <ac:spMkLst>
            <pc:docMk/>
            <pc:sldMk cId="856275178" sldId="2147478688"/>
            <ac:spMk id="106" creationId="{E81E4955-FC3F-BE26-B6EC-03B606D56B4D}"/>
          </ac:spMkLst>
        </pc:spChg>
        <pc:spChg chg="add del mod">
          <ac:chgData name="Henry Jammes" userId="5f22554b-fd15-4676-8c82-dc6122af2a80" providerId="ADAL" clId="{434111D3-796B-4BB0-A370-070974EB9404}" dt="2023-10-25T22:12:28.789" v="17771"/>
          <ac:spMkLst>
            <pc:docMk/>
            <pc:sldMk cId="856275178" sldId="2147478688"/>
            <ac:spMk id="109" creationId="{58FAF84B-C905-271E-94D9-E2BB9351C019}"/>
          </ac:spMkLst>
        </pc:spChg>
        <pc:spChg chg="add mod">
          <ac:chgData name="Henry Jammes" userId="5f22554b-fd15-4676-8c82-dc6122af2a80" providerId="ADAL" clId="{434111D3-796B-4BB0-A370-070974EB9404}" dt="2023-11-23T20:05:56.366" v="24341" actId="14100"/>
          <ac:spMkLst>
            <pc:docMk/>
            <pc:sldMk cId="856275178" sldId="2147478688"/>
            <ac:spMk id="110" creationId="{3C232866-0578-8EED-C458-F96EE9174743}"/>
          </ac:spMkLst>
        </pc:spChg>
        <pc:spChg chg="add del mod">
          <ac:chgData name="Henry Jammes" userId="5f22554b-fd15-4676-8c82-dc6122af2a80" providerId="ADAL" clId="{434111D3-796B-4BB0-A370-070974EB9404}" dt="2023-10-25T22:12:34.837" v="17775"/>
          <ac:spMkLst>
            <pc:docMk/>
            <pc:sldMk cId="856275178" sldId="2147478688"/>
            <ac:spMk id="111" creationId="{3E9F567B-F9AD-E0BA-E541-80E39A64E3D1}"/>
          </ac:spMkLst>
        </pc:spChg>
        <pc:spChg chg="mod">
          <ac:chgData name="Henry Jammes" userId="5f22554b-fd15-4676-8c82-dc6122af2a80" providerId="ADAL" clId="{434111D3-796B-4BB0-A370-070974EB9404}" dt="2023-11-14T11:52:16.979" v="22402"/>
          <ac:spMkLst>
            <pc:docMk/>
            <pc:sldMk cId="856275178" sldId="2147478688"/>
            <ac:spMk id="113" creationId="{A23B2233-3100-4925-3476-0EF4F9AE760B}"/>
          </ac:spMkLst>
        </pc:spChg>
        <pc:spChg chg="mod">
          <ac:chgData name="Henry Jammes" userId="5f22554b-fd15-4676-8c82-dc6122af2a80" providerId="ADAL" clId="{434111D3-796B-4BB0-A370-070974EB9404}" dt="2023-11-14T12:22:23.554" v="23376" actId="20577"/>
          <ac:spMkLst>
            <pc:docMk/>
            <pc:sldMk cId="856275178" sldId="2147478688"/>
            <ac:spMk id="114" creationId="{79620A59-6081-CA43-F89E-A100B8C06317}"/>
          </ac:spMkLst>
        </pc:spChg>
        <pc:spChg chg="mod">
          <ac:chgData name="Henry Jammes" userId="5f22554b-fd15-4676-8c82-dc6122af2a80" providerId="ADAL" clId="{434111D3-796B-4BB0-A370-070974EB9404}" dt="2023-11-14T12:22:15.788" v="23370" actId="20577"/>
          <ac:spMkLst>
            <pc:docMk/>
            <pc:sldMk cId="856275178" sldId="2147478688"/>
            <ac:spMk id="115" creationId="{6F89B986-2D66-8037-0808-53DA34B4F277}"/>
          </ac:spMkLst>
        </pc:spChg>
        <pc:spChg chg="mod">
          <ac:chgData name="Henry Jammes" userId="5f22554b-fd15-4676-8c82-dc6122af2a80" providerId="ADAL" clId="{434111D3-796B-4BB0-A370-070974EB9404}" dt="2023-11-14T12:22:18.376" v="23373" actId="20577"/>
          <ac:spMkLst>
            <pc:docMk/>
            <pc:sldMk cId="856275178" sldId="2147478688"/>
            <ac:spMk id="116" creationId="{857AD908-FF6A-1C8C-0020-2809C3B7BCE1}"/>
          </ac:spMkLst>
        </pc:spChg>
        <pc:spChg chg="mod">
          <ac:chgData name="Henry Jammes" userId="5f22554b-fd15-4676-8c82-dc6122af2a80" providerId="ADAL" clId="{434111D3-796B-4BB0-A370-070974EB9404}" dt="2023-11-23T19:28:01.357" v="24142" actId="1038"/>
          <ac:spMkLst>
            <pc:docMk/>
            <pc:sldMk cId="856275178" sldId="2147478688"/>
            <ac:spMk id="119" creationId="{5BDD7462-1CF7-AFF4-2F42-BF779397D1C5}"/>
          </ac:spMkLst>
        </pc:spChg>
        <pc:spChg chg="mod">
          <ac:chgData name="Henry Jammes" userId="5f22554b-fd15-4676-8c82-dc6122af2a80" providerId="ADAL" clId="{434111D3-796B-4BB0-A370-070974EB9404}" dt="2023-11-23T19:26:28.439" v="24084" actId="20577"/>
          <ac:spMkLst>
            <pc:docMk/>
            <pc:sldMk cId="856275178" sldId="2147478688"/>
            <ac:spMk id="122" creationId="{34C72FCA-F81C-78BA-1D71-7656927DFD0B}"/>
          </ac:spMkLst>
        </pc:spChg>
        <pc:spChg chg="add mod">
          <ac:chgData name="Henry Jammes" userId="5f22554b-fd15-4676-8c82-dc6122af2a80" providerId="ADAL" clId="{434111D3-796B-4BB0-A370-070974EB9404}" dt="2023-10-25T22:13:35.311" v="17824" actId="207"/>
          <ac:spMkLst>
            <pc:docMk/>
            <pc:sldMk cId="856275178" sldId="2147478688"/>
            <ac:spMk id="125" creationId="{EC1A54E9-B187-CF0A-9A82-C36FDC323881}"/>
          </ac:spMkLst>
        </pc:spChg>
        <pc:spChg chg="add mod">
          <ac:chgData name="Henry Jammes" userId="5f22554b-fd15-4676-8c82-dc6122af2a80" providerId="ADAL" clId="{434111D3-796B-4BB0-A370-070974EB9404}" dt="2023-11-23T19:57:48.626" v="24340" actId="207"/>
          <ac:spMkLst>
            <pc:docMk/>
            <pc:sldMk cId="856275178" sldId="2147478688"/>
            <ac:spMk id="126" creationId="{C814F4C0-7E4A-2BE5-2ED4-F4901C790D65}"/>
          </ac:spMkLst>
        </pc:spChg>
        <pc:spChg chg="add mod">
          <ac:chgData name="Henry Jammes" userId="5f22554b-fd15-4676-8c82-dc6122af2a80" providerId="ADAL" clId="{434111D3-796B-4BB0-A370-070974EB9404}" dt="2023-10-25T22:13:35.311" v="17824" actId="207"/>
          <ac:spMkLst>
            <pc:docMk/>
            <pc:sldMk cId="856275178" sldId="2147478688"/>
            <ac:spMk id="127" creationId="{CBF09C2E-88E4-19C2-E402-3AC29A7FB751}"/>
          </ac:spMkLst>
        </pc:spChg>
        <pc:spChg chg="add mod">
          <ac:chgData name="Henry Jammes" userId="5f22554b-fd15-4676-8c82-dc6122af2a80" providerId="ADAL" clId="{434111D3-796B-4BB0-A370-070974EB9404}" dt="2023-10-25T22:13:35.311" v="17824" actId="207"/>
          <ac:spMkLst>
            <pc:docMk/>
            <pc:sldMk cId="856275178" sldId="2147478688"/>
            <ac:spMk id="128" creationId="{589EB36A-DFD5-1460-A295-E7E2098747F3}"/>
          </ac:spMkLst>
        </pc:spChg>
        <pc:spChg chg="add mod">
          <ac:chgData name="Henry Jammes" userId="5f22554b-fd15-4676-8c82-dc6122af2a80" providerId="ADAL" clId="{434111D3-796B-4BB0-A370-070974EB9404}" dt="2023-10-25T22:13:35.311" v="17824" actId="207"/>
          <ac:spMkLst>
            <pc:docMk/>
            <pc:sldMk cId="856275178" sldId="2147478688"/>
            <ac:spMk id="129" creationId="{2509FECC-C9E0-5768-EEF3-4D19BD0FBFC7}"/>
          </ac:spMkLst>
        </pc:spChg>
        <pc:spChg chg="add mod">
          <ac:chgData name="Henry Jammes" userId="5f22554b-fd15-4676-8c82-dc6122af2a80" providerId="ADAL" clId="{434111D3-796B-4BB0-A370-070974EB9404}" dt="2023-10-25T22:13:35.311" v="17824" actId="207"/>
          <ac:spMkLst>
            <pc:docMk/>
            <pc:sldMk cId="856275178" sldId="2147478688"/>
            <ac:spMk id="130" creationId="{5BF47B16-0A05-370C-F13A-9EF7792007EE}"/>
          </ac:spMkLst>
        </pc:spChg>
        <pc:spChg chg="add mod">
          <ac:chgData name="Henry Jammes" userId="5f22554b-fd15-4676-8c82-dc6122af2a80" providerId="ADAL" clId="{434111D3-796B-4BB0-A370-070974EB9404}" dt="2023-10-25T22:13:35.311" v="17824" actId="207"/>
          <ac:spMkLst>
            <pc:docMk/>
            <pc:sldMk cId="856275178" sldId="2147478688"/>
            <ac:spMk id="131" creationId="{B0212ABF-E5CA-CBE9-ABAD-6BF5D8165835}"/>
          </ac:spMkLst>
        </pc:spChg>
        <pc:spChg chg="add mod">
          <ac:chgData name="Henry Jammes" userId="5f22554b-fd15-4676-8c82-dc6122af2a80" providerId="ADAL" clId="{434111D3-796B-4BB0-A370-070974EB9404}" dt="2023-11-23T19:29:21.315" v="24228" actId="1036"/>
          <ac:spMkLst>
            <pc:docMk/>
            <pc:sldMk cId="856275178" sldId="2147478688"/>
            <ac:spMk id="132" creationId="{C3665B45-B3B9-5503-91B0-5A871D028DCF}"/>
          </ac:spMkLst>
        </pc:spChg>
        <pc:spChg chg="add mod">
          <ac:chgData name="Henry Jammes" userId="5f22554b-fd15-4676-8c82-dc6122af2a80" providerId="ADAL" clId="{434111D3-796B-4BB0-A370-070974EB9404}" dt="2023-11-23T19:29:21.315" v="24228" actId="1036"/>
          <ac:spMkLst>
            <pc:docMk/>
            <pc:sldMk cId="856275178" sldId="2147478688"/>
            <ac:spMk id="133" creationId="{45BC741F-DF5C-34CE-F916-1838A79F59FE}"/>
          </ac:spMkLst>
        </pc:spChg>
        <pc:spChg chg="add mod">
          <ac:chgData name="Henry Jammes" userId="5f22554b-fd15-4676-8c82-dc6122af2a80" providerId="ADAL" clId="{434111D3-796B-4BB0-A370-070974EB9404}" dt="2023-11-23T19:29:21.315" v="24228" actId="1036"/>
          <ac:spMkLst>
            <pc:docMk/>
            <pc:sldMk cId="856275178" sldId="2147478688"/>
            <ac:spMk id="134" creationId="{E0094F6A-B305-740B-BF5E-D4C473D43823}"/>
          </ac:spMkLst>
        </pc:spChg>
        <pc:spChg chg="add mod">
          <ac:chgData name="Henry Jammes" userId="5f22554b-fd15-4676-8c82-dc6122af2a80" providerId="ADAL" clId="{434111D3-796B-4BB0-A370-070974EB9404}" dt="2023-11-23T19:29:21.315" v="24228" actId="1036"/>
          <ac:spMkLst>
            <pc:docMk/>
            <pc:sldMk cId="856275178" sldId="2147478688"/>
            <ac:spMk id="135" creationId="{1368CF83-FA10-F191-C993-C929033DB424}"/>
          </ac:spMkLst>
        </pc:spChg>
        <pc:spChg chg="add mod">
          <ac:chgData name="Henry Jammes" userId="5f22554b-fd15-4676-8c82-dc6122af2a80" providerId="ADAL" clId="{434111D3-796B-4BB0-A370-070974EB9404}" dt="2023-11-23T19:29:21.315" v="24228" actId="1036"/>
          <ac:spMkLst>
            <pc:docMk/>
            <pc:sldMk cId="856275178" sldId="2147478688"/>
            <ac:spMk id="136" creationId="{85FD0AAB-8F04-F69C-9B1F-B028D91715D5}"/>
          </ac:spMkLst>
        </pc:spChg>
        <pc:spChg chg="add mod">
          <ac:chgData name="Henry Jammes" userId="5f22554b-fd15-4676-8c82-dc6122af2a80" providerId="ADAL" clId="{434111D3-796B-4BB0-A370-070974EB9404}" dt="2023-11-23T19:29:21.315" v="24228" actId="1036"/>
          <ac:spMkLst>
            <pc:docMk/>
            <pc:sldMk cId="856275178" sldId="2147478688"/>
            <ac:spMk id="137" creationId="{9E3A25D3-25FF-4A9A-6FF3-4EF13B065353}"/>
          </ac:spMkLst>
        </pc:spChg>
        <pc:spChg chg="add mod">
          <ac:chgData name="Henry Jammes" userId="5f22554b-fd15-4676-8c82-dc6122af2a80" providerId="ADAL" clId="{434111D3-796B-4BB0-A370-070974EB9404}" dt="2023-11-23T19:29:21.315" v="24228" actId="1036"/>
          <ac:spMkLst>
            <pc:docMk/>
            <pc:sldMk cId="856275178" sldId="2147478688"/>
            <ac:spMk id="138" creationId="{AB4771FB-13A1-1790-DED2-17109C5C9833}"/>
          </ac:spMkLst>
        </pc:spChg>
        <pc:spChg chg="add mod">
          <ac:chgData name="Henry Jammes" userId="5f22554b-fd15-4676-8c82-dc6122af2a80" providerId="ADAL" clId="{434111D3-796B-4BB0-A370-070974EB9404}" dt="2023-11-23T19:29:21.315" v="24228" actId="1036"/>
          <ac:spMkLst>
            <pc:docMk/>
            <pc:sldMk cId="856275178" sldId="2147478688"/>
            <ac:spMk id="139" creationId="{19FBF560-25F5-405D-EF2B-BE2FCCA49428}"/>
          </ac:spMkLst>
        </pc:spChg>
        <pc:spChg chg="add mod">
          <ac:chgData name="Henry Jammes" userId="5f22554b-fd15-4676-8c82-dc6122af2a80" providerId="ADAL" clId="{434111D3-796B-4BB0-A370-070974EB9404}" dt="2023-11-23T19:29:21.315" v="24228" actId="1036"/>
          <ac:spMkLst>
            <pc:docMk/>
            <pc:sldMk cId="856275178" sldId="2147478688"/>
            <ac:spMk id="140" creationId="{A7185D1A-AB48-2B9D-70FF-346D8071C444}"/>
          </ac:spMkLst>
        </pc:spChg>
        <pc:spChg chg="add mod">
          <ac:chgData name="Henry Jammes" userId="5f22554b-fd15-4676-8c82-dc6122af2a80" providerId="ADAL" clId="{434111D3-796B-4BB0-A370-070974EB9404}" dt="2023-11-23T19:29:21.315" v="24228" actId="1036"/>
          <ac:spMkLst>
            <pc:docMk/>
            <pc:sldMk cId="856275178" sldId="2147478688"/>
            <ac:spMk id="141" creationId="{5BC1BBBB-86C5-F826-CCED-B313D7D7AA44}"/>
          </ac:spMkLst>
        </pc:spChg>
        <pc:spChg chg="add mod">
          <ac:chgData name="Henry Jammes" userId="5f22554b-fd15-4676-8c82-dc6122af2a80" providerId="ADAL" clId="{434111D3-796B-4BB0-A370-070974EB9404}" dt="2023-10-25T22:13:35.311" v="17824" actId="207"/>
          <ac:spMkLst>
            <pc:docMk/>
            <pc:sldMk cId="856275178" sldId="2147478688"/>
            <ac:spMk id="142" creationId="{B41BED27-F9E9-1DB5-FB45-32FE90A6D68B}"/>
          </ac:spMkLst>
        </pc:spChg>
        <pc:spChg chg="add mod">
          <ac:chgData name="Henry Jammes" userId="5f22554b-fd15-4676-8c82-dc6122af2a80" providerId="ADAL" clId="{434111D3-796B-4BB0-A370-070974EB9404}" dt="2023-10-25T22:13:42.026" v="17825" actId="207"/>
          <ac:spMkLst>
            <pc:docMk/>
            <pc:sldMk cId="856275178" sldId="2147478688"/>
            <ac:spMk id="146" creationId="{6F5631A8-7841-4757-213F-D124DBB0C6DA}"/>
          </ac:spMkLst>
        </pc:spChg>
        <pc:spChg chg="add mod">
          <ac:chgData name="Henry Jammes" userId="5f22554b-fd15-4676-8c82-dc6122af2a80" providerId="ADAL" clId="{434111D3-796B-4BB0-A370-070974EB9404}" dt="2023-10-25T22:15:08.868" v="17840" actId="208"/>
          <ac:spMkLst>
            <pc:docMk/>
            <pc:sldMk cId="856275178" sldId="2147478688"/>
            <ac:spMk id="151" creationId="{36EE0163-FB56-CD79-1613-7F0C06AB98C4}"/>
          </ac:spMkLst>
        </pc:spChg>
        <pc:spChg chg="add mod">
          <ac:chgData name="Henry Jammes" userId="5f22554b-fd15-4676-8c82-dc6122af2a80" providerId="ADAL" clId="{434111D3-796B-4BB0-A370-070974EB9404}" dt="2023-10-25T22:13:35.311" v="17824" actId="207"/>
          <ac:spMkLst>
            <pc:docMk/>
            <pc:sldMk cId="856275178" sldId="2147478688"/>
            <ac:spMk id="152" creationId="{479B86E4-9A14-D4A6-90AB-1D73F0DBE53A}"/>
          </ac:spMkLst>
        </pc:spChg>
        <pc:spChg chg="add mod">
          <ac:chgData name="Henry Jammes" userId="5f22554b-fd15-4676-8c82-dc6122af2a80" providerId="ADAL" clId="{434111D3-796B-4BB0-A370-070974EB9404}" dt="2023-10-25T22:13:35.311" v="17824" actId="207"/>
          <ac:spMkLst>
            <pc:docMk/>
            <pc:sldMk cId="856275178" sldId="2147478688"/>
            <ac:spMk id="169" creationId="{323EBC6B-A334-0FB4-3724-B3D08B46F90C}"/>
          </ac:spMkLst>
        </pc:spChg>
        <pc:spChg chg="mod">
          <ac:chgData name="Henry Jammes" userId="5f22554b-fd15-4676-8c82-dc6122af2a80" providerId="ADAL" clId="{434111D3-796B-4BB0-A370-070974EB9404}" dt="2023-10-25T22:13:35.311" v="17824" actId="207"/>
          <ac:spMkLst>
            <pc:docMk/>
            <pc:sldMk cId="856275178" sldId="2147478688"/>
            <ac:spMk id="171" creationId="{02D46B7E-FBEA-B549-CC9B-CE11021D00E2}"/>
          </ac:spMkLst>
        </pc:spChg>
        <pc:spChg chg="mod">
          <ac:chgData name="Henry Jammes" userId="5f22554b-fd15-4676-8c82-dc6122af2a80" providerId="ADAL" clId="{434111D3-796B-4BB0-A370-070974EB9404}" dt="2023-10-25T22:13:35.311" v="17824" actId="207"/>
          <ac:spMkLst>
            <pc:docMk/>
            <pc:sldMk cId="856275178" sldId="2147478688"/>
            <ac:spMk id="172" creationId="{DDEA282F-2B7A-DC39-49B4-84E8B19C8972}"/>
          </ac:spMkLst>
        </pc:spChg>
        <pc:spChg chg="mod">
          <ac:chgData name="Henry Jammes" userId="5f22554b-fd15-4676-8c82-dc6122af2a80" providerId="ADAL" clId="{434111D3-796B-4BB0-A370-070974EB9404}" dt="2023-10-25T22:15:03.294" v="17838" actId="208"/>
          <ac:spMkLst>
            <pc:docMk/>
            <pc:sldMk cId="856275178" sldId="2147478688"/>
            <ac:spMk id="174" creationId="{7C616FB5-2591-2EC5-B65D-7FAF96F0BAE8}"/>
          </ac:spMkLst>
        </pc:spChg>
        <pc:spChg chg="mod">
          <ac:chgData name="Henry Jammes" userId="5f22554b-fd15-4676-8c82-dc6122af2a80" providerId="ADAL" clId="{434111D3-796B-4BB0-A370-070974EB9404}" dt="2023-10-25T22:13:44.213" v="17826" actId="207"/>
          <ac:spMkLst>
            <pc:docMk/>
            <pc:sldMk cId="856275178" sldId="2147478688"/>
            <ac:spMk id="175" creationId="{4DCFE1F3-7882-DAD0-23EB-C06DEA1DCA6D}"/>
          </ac:spMkLst>
        </pc:spChg>
        <pc:spChg chg="mod">
          <ac:chgData name="Henry Jammes" userId="5f22554b-fd15-4676-8c82-dc6122af2a80" providerId="ADAL" clId="{434111D3-796B-4BB0-A370-070974EB9404}" dt="2023-10-25T22:30:34.451" v="18378" actId="208"/>
          <ac:spMkLst>
            <pc:docMk/>
            <pc:sldMk cId="856275178" sldId="2147478688"/>
            <ac:spMk id="176" creationId="{CDE22332-D13A-A721-5C5B-9AA565191551}"/>
          </ac:spMkLst>
        </pc:spChg>
        <pc:spChg chg="mod">
          <ac:chgData name="Henry Jammes" userId="5f22554b-fd15-4676-8c82-dc6122af2a80" providerId="ADAL" clId="{434111D3-796B-4BB0-A370-070974EB9404}" dt="2023-10-25T22:14:11.255" v="17829" actId="207"/>
          <ac:spMkLst>
            <pc:docMk/>
            <pc:sldMk cId="856275178" sldId="2147478688"/>
            <ac:spMk id="177" creationId="{8C0538AD-F17C-7A2D-DC17-5B9A1AE2E7AB}"/>
          </ac:spMkLst>
        </pc:spChg>
        <pc:spChg chg="mod">
          <ac:chgData name="Henry Jammes" userId="5f22554b-fd15-4676-8c82-dc6122af2a80" providerId="ADAL" clId="{434111D3-796B-4BB0-A370-070974EB9404}" dt="2023-10-25T22:13:35.311" v="17824" actId="207"/>
          <ac:spMkLst>
            <pc:docMk/>
            <pc:sldMk cId="856275178" sldId="2147478688"/>
            <ac:spMk id="183" creationId="{C2BAD1CE-B614-D8AD-A0E3-F1603C595AE2}"/>
          </ac:spMkLst>
        </pc:spChg>
        <pc:spChg chg="mod">
          <ac:chgData name="Henry Jammes" userId="5f22554b-fd15-4676-8c82-dc6122af2a80" providerId="ADAL" clId="{434111D3-796B-4BB0-A370-070974EB9404}" dt="2023-11-14T12:27:26.899" v="23400" actId="1076"/>
          <ac:spMkLst>
            <pc:docMk/>
            <pc:sldMk cId="856275178" sldId="2147478688"/>
            <ac:spMk id="184" creationId="{380A561A-BEFA-016F-0EA6-7E5C734483F3}"/>
          </ac:spMkLst>
        </pc:spChg>
        <pc:spChg chg="mod">
          <ac:chgData name="Henry Jammes" userId="5f22554b-fd15-4676-8c82-dc6122af2a80" providerId="ADAL" clId="{434111D3-796B-4BB0-A370-070974EB9404}" dt="2023-10-25T22:13:35.311" v="17824" actId="207"/>
          <ac:spMkLst>
            <pc:docMk/>
            <pc:sldMk cId="856275178" sldId="2147478688"/>
            <ac:spMk id="189" creationId="{A150D55D-1122-5BA2-7D4E-5FD8A8BB2DFB}"/>
          </ac:spMkLst>
        </pc:spChg>
        <pc:spChg chg="mod">
          <ac:chgData name="Henry Jammes" userId="5f22554b-fd15-4676-8c82-dc6122af2a80" providerId="ADAL" clId="{434111D3-796B-4BB0-A370-070974EB9404}" dt="2023-11-14T12:27:37.097" v="23407" actId="1036"/>
          <ac:spMkLst>
            <pc:docMk/>
            <pc:sldMk cId="856275178" sldId="2147478688"/>
            <ac:spMk id="190" creationId="{C42A1CF2-98FB-FFB7-C893-DA6095AD0A5C}"/>
          </ac:spMkLst>
        </pc:spChg>
        <pc:spChg chg="mod">
          <ac:chgData name="Henry Jammes" userId="5f22554b-fd15-4676-8c82-dc6122af2a80" providerId="ADAL" clId="{434111D3-796B-4BB0-A370-070974EB9404}" dt="2023-11-14T12:27:41.997" v="23409" actId="1035"/>
          <ac:spMkLst>
            <pc:docMk/>
            <pc:sldMk cId="856275178" sldId="2147478688"/>
            <ac:spMk id="191" creationId="{46463BA3-458E-C58D-819F-E2CB08680F6D}"/>
          </ac:spMkLst>
        </pc:spChg>
        <pc:spChg chg="mod">
          <ac:chgData name="Henry Jammes" userId="5f22554b-fd15-4676-8c82-dc6122af2a80" providerId="ADAL" clId="{434111D3-796B-4BB0-A370-070974EB9404}" dt="2023-11-14T12:27:48.502" v="23420" actId="1036"/>
          <ac:spMkLst>
            <pc:docMk/>
            <pc:sldMk cId="856275178" sldId="2147478688"/>
            <ac:spMk id="192" creationId="{E3B18A04-04E8-74F4-48C1-FAB0CE1E440F}"/>
          </ac:spMkLst>
        </pc:spChg>
        <pc:spChg chg="mod">
          <ac:chgData name="Henry Jammes" userId="5f22554b-fd15-4676-8c82-dc6122af2a80" providerId="ADAL" clId="{434111D3-796B-4BB0-A370-070974EB9404}" dt="2023-11-14T12:27:48.502" v="23420" actId="1036"/>
          <ac:spMkLst>
            <pc:docMk/>
            <pc:sldMk cId="856275178" sldId="2147478688"/>
            <ac:spMk id="193" creationId="{7592AD72-4F58-CB51-8B42-FECE07E2656E}"/>
          </ac:spMkLst>
        </pc:spChg>
        <pc:spChg chg="mod">
          <ac:chgData name="Henry Jammes" userId="5f22554b-fd15-4676-8c82-dc6122af2a80" providerId="ADAL" clId="{434111D3-796B-4BB0-A370-070974EB9404}" dt="2023-10-25T22:13:35.311" v="17824" actId="207"/>
          <ac:spMkLst>
            <pc:docMk/>
            <pc:sldMk cId="856275178" sldId="2147478688"/>
            <ac:spMk id="194" creationId="{983EC08D-6DE9-3BC5-2096-AA2855850F18}"/>
          </ac:spMkLst>
        </pc:spChg>
        <pc:spChg chg="mod">
          <ac:chgData name="Henry Jammes" userId="5f22554b-fd15-4676-8c82-dc6122af2a80" providerId="ADAL" clId="{434111D3-796B-4BB0-A370-070974EB9404}" dt="2023-10-25T22:13:35.311" v="17824" actId="207"/>
          <ac:spMkLst>
            <pc:docMk/>
            <pc:sldMk cId="856275178" sldId="2147478688"/>
            <ac:spMk id="195" creationId="{1005C3FC-796C-8335-D5B2-80F9AF2DD737}"/>
          </ac:spMkLst>
        </pc:spChg>
        <pc:spChg chg="mod">
          <ac:chgData name="Henry Jammes" userId="5f22554b-fd15-4676-8c82-dc6122af2a80" providerId="ADAL" clId="{434111D3-796B-4BB0-A370-070974EB9404}" dt="2023-10-25T22:13:35.311" v="17824" actId="207"/>
          <ac:spMkLst>
            <pc:docMk/>
            <pc:sldMk cId="856275178" sldId="2147478688"/>
            <ac:spMk id="196" creationId="{E294DE14-6E01-9820-4935-AB35C9ADEC5C}"/>
          </ac:spMkLst>
        </pc:spChg>
        <pc:spChg chg="mod">
          <ac:chgData name="Henry Jammes" userId="5f22554b-fd15-4676-8c82-dc6122af2a80" providerId="ADAL" clId="{434111D3-796B-4BB0-A370-070974EB9404}" dt="2023-10-25T22:13:35.311" v="17824" actId="207"/>
          <ac:spMkLst>
            <pc:docMk/>
            <pc:sldMk cId="856275178" sldId="2147478688"/>
            <ac:spMk id="197" creationId="{4184F8DB-ECEB-9AAF-4EBF-7D65FEA04580}"/>
          </ac:spMkLst>
        </pc:spChg>
        <pc:spChg chg="mod">
          <ac:chgData name="Henry Jammes" userId="5f22554b-fd15-4676-8c82-dc6122af2a80" providerId="ADAL" clId="{434111D3-796B-4BB0-A370-070974EB9404}" dt="2023-11-23T20:08:04.383" v="24371" actId="20577"/>
          <ac:spMkLst>
            <pc:docMk/>
            <pc:sldMk cId="856275178" sldId="2147478688"/>
            <ac:spMk id="198" creationId="{603DA81F-6FE2-6F84-CCB4-959ADE2C9754}"/>
          </ac:spMkLst>
        </pc:spChg>
        <pc:spChg chg="add mod">
          <ac:chgData name="Henry Jammes" userId="5f22554b-fd15-4676-8c82-dc6122af2a80" providerId="ADAL" clId="{434111D3-796B-4BB0-A370-070974EB9404}" dt="2023-10-25T22:13:35.311" v="17824" actId="207"/>
          <ac:spMkLst>
            <pc:docMk/>
            <pc:sldMk cId="856275178" sldId="2147478688"/>
            <ac:spMk id="203" creationId="{FFFFC822-134F-6B1A-BDC1-960CB899F3D8}"/>
          </ac:spMkLst>
        </pc:spChg>
        <pc:spChg chg="add mod">
          <ac:chgData name="Henry Jammes" userId="5f22554b-fd15-4676-8c82-dc6122af2a80" providerId="ADAL" clId="{434111D3-796B-4BB0-A370-070974EB9404}" dt="2023-11-23T19:27:51.877" v="24138" actId="1037"/>
          <ac:spMkLst>
            <pc:docMk/>
            <pc:sldMk cId="856275178" sldId="2147478688"/>
            <ac:spMk id="213" creationId="{BCD7CB6D-F870-A54A-2044-0C8EA598044C}"/>
          </ac:spMkLst>
        </pc:spChg>
        <pc:spChg chg="add mod">
          <ac:chgData name="Henry Jammes" userId="5f22554b-fd15-4676-8c82-dc6122af2a80" providerId="ADAL" clId="{434111D3-796B-4BB0-A370-070974EB9404}" dt="2023-11-23T19:54:39.124" v="24281" actId="207"/>
          <ac:spMkLst>
            <pc:docMk/>
            <pc:sldMk cId="856275178" sldId="2147478688"/>
            <ac:spMk id="216" creationId="{E23D80BD-EECF-B88A-CB96-97D5A7B0F791}"/>
          </ac:spMkLst>
        </pc:spChg>
        <pc:grpChg chg="add del mod">
          <ac:chgData name="Henry Jammes" userId="5f22554b-fd15-4676-8c82-dc6122af2a80" providerId="ADAL" clId="{434111D3-796B-4BB0-A370-070974EB9404}" dt="2023-10-25T22:12:28.789" v="17771"/>
          <ac:grpSpMkLst>
            <pc:docMk/>
            <pc:sldMk cId="856275178" sldId="2147478688"/>
            <ac:grpSpMk id="5" creationId="{110FC0DE-B912-229B-AC0E-83E9A5C4BD55}"/>
          </ac:grpSpMkLst>
        </pc:grpChg>
        <pc:grpChg chg="add del mod">
          <ac:chgData name="Henry Jammes" userId="5f22554b-fd15-4676-8c82-dc6122af2a80" providerId="ADAL" clId="{434111D3-796B-4BB0-A370-070974EB9404}" dt="2023-10-25T22:12:28.789" v="17771"/>
          <ac:grpSpMkLst>
            <pc:docMk/>
            <pc:sldMk cId="856275178" sldId="2147478688"/>
            <ac:grpSpMk id="46" creationId="{0194DF64-DC78-0885-9F1E-6702EB777823}"/>
          </ac:grpSpMkLst>
        </pc:grpChg>
        <pc:grpChg chg="add del mod">
          <ac:chgData name="Henry Jammes" userId="5f22554b-fd15-4676-8c82-dc6122af2a80" providerId="ADAL" clId="{434111D3-796B-4BB0-A370-070974EB9404}" dt="2023-10-25T22:12:28.789" v="17771"/>
          <ac:grpSpMkLst>
            <pc:docMk/>
            <pc:sldMk cId="856275178" sldId="2147478688"/>
            <ac:grpSpMk id="50" creationId="{F0022163-0A7B-EA43-96A7-0879278E68A0}"/>
          </ac:grpSpMkLst>
        </pc:grpChg>
        <pc:grpChg chg="add del mod">
          <ac:chgData name="Henry Jammes" userId="5f22554b-fd15-4676-8c82-dc6122af2a80" providerId="ADAL" clId="{434111D3-796B-4BB0-A370-070974EB9404}" dt="2023-10-25T22:12:28.789" v="17771"/>
          <ac:grpSpMkLst>
            <pc:docMk/>
            <pc:sldMk cId="856275178" sldId="2147478688"/>
            <ac:grpSpMk id="54" creationId="{2ADA0F1C-5CF7-F776-876F-79AB36015D9F}"/>
          </ac:grpSpMkLst>
        </pc:grpChg>
        <pc:grpChg chg="add del mod">
          <ac:chgData name="Henry Jammes" userId="5f22554b-fd15-4676-8c82-dc6122af2a80" providerId="ADAL" clId="{434111D3-796B-4BB0-A370-070974EB9404}" dt="2023-10-25T22:12:28.789" v="17771"/>
          <ac:grpSpMkLst>
            <pc:docMk/>
            <pc:sldMk cId="856275178" sldId="2147478688"/>
            <ac:grpSpMk id="58" creationId="{47B1AA24-9591-9296-1540-0912B2C33E31}"/>
          </ac:grpSpMkLst>
        </pc:grpChg>
        <pc:grpChg chg="add del mod">
          <ac:chgData name="Henry Jammes" userId="5f22554b-fd15-4676-8c82-dc6122af2a80" providerId="ADAL" clId="{434111D3-796B-4BB0-A370-070974EB9404}" dt="2023-10-25T22:12:28.789" v="17771"/>
          <ac:grpSpMkLst>
            <pc:docMk/>
            <pc:sldMk cId="856275178" sldId="2147478688"/>
            <ac:grpSpMk id="63" creationId="{E6F1D529-9C54-7FC0-9B04-4539D26B7311}"/>
          </ac:grpSpMkLst>
        </pc:grpChg>
        <pc:grpChg chg="mod">
          <ac:chgData name="Henry Jammes" userId="5f22554b-fd15-4676-8c82-dc6122af2a80" providerId="ADAL" clId="{434111D3-796B-4BB0-A370-070974EB9404}" dt="2023-10-25T22:12:26.627" v="17770"/>
          <ac:grpSpMkLst>
            <pc:docMk/>
            <pc:sldMk cId="856275178" sldId="2147478688"/>
            <ac:grpSpMk id="66" creationId="{C851C31D-6B5D-FC95-D64B-ED4A1B23F32E}"/>
          </ac:grpSpMkLst>
        </pc:grpChg>
        <pc:grpChg chg="add del mod">
          <ac:chgData name="Henry Jammes" userId="5f22554b-fd15-4676-8c82-dc6122af2a80" providerId="ADAL" clId="{434111D3-796B-4BB0-A370-070974EB9404}" dt="2023-10-25T22:12:28.789" v="17771"/>
          <ac:grpSpMkLst>
            <pc:docMk/>
            <pc:sldMk cId="856275178" sldId="2147478688"/>
            <ac:grpSpMk id="73" creationId="{411A3A49-4A15-52F3-0DC8-F8B2A44374D8}"/>
          </ac:grpSpMkLst>
        </pc:grpChg>
        <pc:grpChg chg="mod">
          <ac:chgData name="Henry Jammes" userId="5f22554b-fd15-4676-8c82-dc6122af2a80" providerId="ADAL" clId="{434111D3-796B-4BB0-A370-070974EB9404}" dt="2023-10-25T22:12:26.627" v="17770"/>
          <ac:grpSpMkLst>
            <pc:docMk/>
            <pc:sldMk cId="856275178" sldId="2147478688"/>
            <ac:grpSpMk id="75" creationId="{978FCA6C-CE5B-35B5-4364-725232E5E6DC}"/>
          </ac:grpSpMkLst>
        </pc:grpChg>
        <pc:grpChg chg="add mod">
          <ac:chgData name="Henry Jammes" userId="5f22554b-fd15-4676-8c82-dc6122af2a80" providerId="ADAL" clId="{434111D3-796B-4BB0-A370-070974EB9404}" dt="2023-11-23T19:27:51.877" v="24138" actId="1037"/>
          <ac:grpSpMkLst>
            <pc:docMk/>
            <pc:sldMk cId="856275178" sldId="2147478688"/>
            <ac:grpSpMk id="112" creationId="{BB453E23-72CE-48DF-638A-EF26F236E03F}"/>
          </ac:grpSpMkLst>
        </pc:grpChg>
        <pc:grpChg chg="add mod">
          <ac:chgData name="Henry Jammes" userId="5f22554b-fd15-4676-8c82-dc6122af2a80" providerId="ADAL" clId="{434111D3-796B-4BB0-A370-070974EB9404}" dt="2023-10-25T22:12:58.040" v="17819" actId="1076"/>
          <ac:grpSpMkLst>
            <pc:docMk/>
            <pc:sldMk cId="856275178" sldId="2147478688"/>
            <ac:grpSpMk id="153" creationId="{91A907EC-CBA1-34A8-0602-D4F7DA1856CB}"/>
          </ac:grpSpMkLst>
        </pc:grpChg>
        <pc:grpChg chg="add del mod">
          <ac:chgData name="Henry Jammes" userId="5f22554b-fd15-4676-8c82-dc6122af2a80" providerId="ADAL" clId="{434111D3-796B-4BB0-A370-070974EB9404}" dt="2023-11-23T19:56:10.440" v="24327" actId="478"/>
          <ac:grpSpMkLst>
            <pc:docMk/>
            <pc:sldMk cId="856275178" sldId="2147478688"/>
            <ac:grpSpMk id="157" creationId="{121BA52A-C26A-0710-E223-9535C356AD51}"/>
          </ac:grpSpMkLst>
        </pc:grpChg>
        <pc:grpChg chg="add mod">
          <ac:chgData name="Henry Jammes" userId="5f22554b-fd15-4676-8c82-dc6122af2a80" providerId="ADAL" clId="{434111D3-796B-4BB0-A370-070974EB9404}" dt="2023-11-14T12:24:47.154" v="23379" actId="478"/>
          <ac:grpSpMkLst>
            <pc:docMk/>
            <pc:sldMk cId="856275178" sldId="2147478688"/>
            <ac:grpSpMk id="161" creationId="{183D38E8-8BF2-0B95-936A-38450AA4043B}"/>
          </ac:grpSpMkLst>
        </pc:grpChg>
        <pc:grpChg chg="add mod">
          <ac:chgData name="Henry Jammes" userId="5f22554b-fd15-4676-8c82-dc6122af2a80" providerId="ADAL" clId="{434111D3-796B-4BB0-A370-070974EB9404}" dt="2023-11-23T19:56:21.907" v="24328" actId="1076"/>
          <ac:grpSpMkLst>
            <pc:docMk/>
            <pc:sldMk cId="856275178" sldId="2147478688"/>
            <ac:grpSpMk id="165" creationId="{CD00B502-21D3-AD99-18A4-D8D00C16ECAE}"/>
          </ac:grpSpMkLst>
        </pc:grpChg>
        <pc:grpChg chg="add mod">
          <ac:chgData name="Henry Jammes" userId="5f22554b-fd15-4676-8c82-dc6122af2a80" providerId="ADAL" clId="{434111D3-796B-4BB0-A370-070974EB9404}" dt="2023-10-25T22:12:58.040" v="17819" actId="1076"/>
          <ac:grpSpMkLst>
            <pc:docMk/>
            <pc:sldMk cId="856275178" sldId="2147478688"/>
            <ac:grpSpMk id="170" creationId="{B6015804-FC84-1746-AF61-C13B7C8A4CE6}"/>
          </ac:grpSpMkLst>
        </pc:grpChg>
        <pc:grpChg chg="mod">
          <ac:chgData name="Henry Jammes" userId="5f22554b-fd15-4676-8c82-dc6122af2a80" providerId="ADAL" clId="{434111D3-796B-4BB0-A370-070974EB9404}" dt="2023-10-25T22:12:28.825" v="17772"/>
          <ac:grpSpMkLst>
            <pc:docMk/>
            <pc:sldMk cId="856275178" sldId="2147478688"/>
            <ac:grpSpMk id="173" creationId="{537F92C4-B80B-1B47-D247-DADCA7275696}"/>
          </ac:grpSpMkLst>
        </pc:grpChg>
        <pc:grpChg chg="add mod">
          <ac:chgData name="Henry Jammes" userId="5f22554b-fd15-4676-8c82-dc6122af2a80" providerId="ADAL" clId="{434111D3-796B-4BB0-A370-070974EB9404}" dt="2023-10-25T22:12:58.040" v="17819" actId="1076"/>
          <ac:grpSpMkLst>
            <pc:docMk/>
            <pc:sldMk cId="856275178" sldId="2147478688"/>
            <ac:grpSpMk id="180" creationId="{AA4B8FC1-0B01-D732-3D45-9A46BC5128D2}"/>
          </ac:grpSpMkLst>
        </pc:grpChg>
        <pc:grpChg chg="mod">
          <ac:chgData name="Henry Jammes" userId="5f22554b-fd15-4676-8c82-dc6122af2a80" providerId="ADAL" clId="{434111D3-796B-4BB0-A370-070974EB9404}" dt="2023-10-25T22:12:28.825" v="17772"/>
          <ac:grpSpMkLst>
            <pc:docMk/>
            <pc:sldMk cId="856275178" sldId="2147478688"/>
            <ac:grpSpMk id="182" creationId="{2B2CDAF1-DA07-E8CF-CFE8-7752B4E42032}"/>
          </ac:grpSpMkLst>
        </pc:grpChg>
        <pc:picChg chg="add del mod">
          <ac:chgData name="Henry Jammes" userId="5f22554b-fd15-4676-8c82-dc6122af2a80" providerId="ADAL" clId="{434111D3-796B-4BB0-A370-070974EB9404}" dt="2023-11-14T19:17:15.435" v="23814" actId="478"/>
          <ac:picMkLst>
            <pc:docMk/>
            <pc:sldMk cId="856275178" sldId="2147478688"/>
            <ac:picMk id="3" creationId="{A18885E1-A65B-BEE0-E58C-2E6B3FA18458}"/>
          </ac:picMkLst>
        </pc:picChg>
        <pc:picChg chg="add mod">
          <ac:chgData name="Henry Jammes" userId="5f22554b-fd15-4676-8c82-dc6122af2a80" providerId="ADAL" clId="{434111D3-796B-4BB0-A370-070974EB9404}" dt="2023-11-14T12:26:38.334" v="23395" actId="1076"/>
          <ac:picMkLst>
            <pc:docMk/>
            <pc:sldMk cId="856275178" sldId="2147478688"/>
            <ac:picMk id="4" creationId="{DA86874F-375A-A165-23E3-51BA8AAB2A02}"/>
          </ac:picMkLst>
        </pc:picChg>
        <pc:picChg chg="add mod">
          <ac:chgData name="Henry Jammes" userId="5f22554b-fd15-4676-8c82-dc6122af2a80" providerId="ADAL" clId="{434111D3-796B-4BB0-A370-070974EB9404}" dt="2023-11-14T12:26:27.173" v="23391" actId="1076"/>
          <ac:picMkLst>
            <pc:docMk/>
            <pc:sldMk cId="856275178" sldId="2147478688"/>
            <ac:picMk id="5" creationId="{FE31EB6D-7A26-9B20-B985-AA6BC85269DC}"/>
          </ac:picMkLst>
        </pc:picChg>
        <pc:picChg chg="add mod">
          <ac:chgData name="Henry Jammes" userId="5f22554b-fd15-4676-8c82-dc6122af2a80" providerId="ADAL" clId="{434111D3-796B-4BB0-A370-070974EB9404}" dt="2023-11-14T19:17:27.015" v="23830" actId="1076"/>
          <ac:picMkLst>
            <pc:docMk/>
            <pc:sldMk cId="856275178" sldId="2147478688"/>
            <ac:picMk id="6" creationId="{E48E9501-83D7-2900-50C3-49CF39535E63}"/>
          </ac:picMkLst>
        </pc:picChg>
        <pc:picChg chg="add mod">
          <ac:chgData name="Henry Jammes" userId="5f22554b-fd15-4676-8c82-dc6122af2a80" providerId="ADAL" clId="{434111D3-796B-4BB0-A370-070974EB9404}" dt="2023-11-23T19:57:09.837" v="24336" actId="1037"/>
          <ac:picMkLst>
            <pc:docMk/>
            <pc:sldMk cId="856275178" sldId="2147478688"/>
            <ac:picMk id="8" creationId="{16C189E2-8E18-4E37-5134-03C6ED4EF50D}"/>
          </ac:picMkLst>
        </pc:picChg>
        <pc:picChg chg="mod">
          <ac:chgData name="Henry Jammes" userId="5f22554b-fd15-4676-8c82-dc6122af2a80" providerId="ADAL" clId="{434111D3-796B-4BB0-A370-070974EB9404}" dt="2023-10-25T22:12:26.627" v="17770"/>
          <ac:picMkLst>
            <pc:docMk/>
            <pc:sldMk cId="856275178" sldId="2147478688"/>
            <ac:picMk id="10" creationId="{DF0CAB5E-F825-EA65-F847-9BD2D826912F}"/>
          </ac:picMkLst>
        </pc:picChg>
        <pc:picChg chg="mod">
          <ac:chgData name="Henry Jammes" userId="5f22554b-fd15-4676-8c82-dc6122af2a80" providerId="ADAL" clId="{434111D3-796B-4BB0-A370-070974EB9404}" dt="2023-10-25T22:12:26.627" v="17770"/>
          <ac:picMkLst>
            <pc:docMk/>
            <pc:sldMk cId="856275178" sldId="2147478688"/>
            <ac:picMk id="11" creationId="{79FE6955-2A15-88F1-954C-058382951590}"/>
          </ac:picMkLst>
        </pc:picChg>
        <pc:picChg chg="mod">
          <ac:chgData name="Henry Jammes" userId="5f22554b-fd15-4676-8c82-dc6122af2a80" providerId="ADAL" clId="{434111D3-796B-4BB0-A370-070974EB9404}" dt="2023-10-25T22:12:26.627" v="17770"/>
          <ac:picMkLst>
            <pc:docMk/>
            <pc:sldMk cId="856275178" sldId="2147478688"/>
            <ac:picMk id="13" creationId="{356E879F-52EB-A4C0-3A18-22F0F8358362}"/>
          </ac:picMkLst>
        </pc:picChg>
        <pc:picChg chg="add mod">
          <ac:chgData name="Henry Jammes" userId="5f22554b-fd15-4676-8c82-dc6122af2a80" providerId="ADAL" clId="{434111D3-796B-4BB0-A370-070974EB9404}" dt="2023-11-23T19:56:46.650" v="24334" actId="1035"/>
          <ac:picMkLst>
            <pc:docMk/>
            <pc:sldMk cId="856275178" sldId="2147478688"/>
            <ac:picMk id="13" creationId="{AF999C1F-F4E7-CB2E-61CD-DBFD7F87D2E3}"/>
          </ac:picMkLst>
        </pc:picChg>
        <pc:picChg chg="mod">
          <ac:chgData name="Henry Jammes" userId="5f22554b-fd15-4676-8c82-dc6122af2a80" providerId="ADAL" clId="{434111D3-796B-4BB0-A370-070974EB9404}" dt="2023-10-25T22:12:26.627" v="17770"/>
          <ac:picMkLst>
            <pc:docMk/>
            <pc:sldMk cId="856275178" sldId="2147478688"/>
            <ac:picMk id="14" creationId="{7AB2FA8F-7B0E-F8EE-7098-D9A94B576AA4}"/>
          </ac:picMkLst>
        </pc:picChg>
        <pc:picChg chg="add del mod">
          <ac:chgData name="Henry Jammes" userId="5f22554b-fd15-4676-8c82-dc6122af2a80" providerId="ADAL" clId="{434111D3-796B-4BB0-A370-070974EB9404}" dt="2023-10-25T22:12:28.789" v="17771"/>
          <ac:picMkLst>
            <pc:docMk/>
            <pc:sldMk cId="856275178" sldId="2147478688"/>
            <ac:picMk id="36" creationId="{CE550353-B67F-DAED-ADF3-564161F92343}"/>
          </ac:picMkLst>
        </pc:picChg>
        <pc:picChg chg="add del mod">
          <ac:chgData name="Henry Jammes" userId="5f22554b-fd15-4676-8c82-dc6122af2a80" providerId="ADAL" clId="{434111D3-796B-4BB0-A370-070974EB9404}" dt="2023-10-25T22:12:28.789" v="17771"/>
          <ac:picMkLst>
            <pc:docMk/>
            <pc:sldMk cId="856275178" sldId="2147478688"/>
            <ac:picMk id="40" creationId="{F45EAB34-B4A2-64CE-A2F6-8AFE00F4F921}"/>
          </ac:picMkLst>
        </pc:picChg>
        <pc:picChg chg="mod">
          <ac:chgData name="Henry Jammes" userId="5f22554b-fd15-4676-8c82-dc6122af2a80" providerId="ADAL" clId="{434111D3-796B-4BB0-A370-070974EB9404}" dt="2023-10-25T22:12:26.627" v="17770"/>
          <ac:picMkLst>
            <pc:docMk/>
            <pc:sldMk cId="856275178" sldId="2147478688"/>
            <ac:picMk id="47" creationId="{13B23211-71D5-6935-B3BE-3E43C3CFE748}"/>
          </ac:picMkLst>
        </pc:picChg>
        <pc:picChg chg="mod">
          <ac:chgData name="Henry Jammes" userId="5f22554b-fd15-4676-8c82-dc6122af2a80" providerId="ADAL" clId="{434111D3-796B-4BB0-A370-070974EB9404}" dt="2023-10-25T22:12:26.627" v="17770"/>
          <ac:picMkLst>
            <pc:docMk/>
            <pc:sldMk cId="856275178" sldId="2147478688"/>
            <ac:picMk id="48" creationId="{ECCC15FB-2E96-36C5-E67B-605629A3D681}"/>
          </ac:picMkLst>
        </pc:picChg>
        <pc:picChg chg="mod">
          <ac:chgData name="Henry Jammes" userId="5f22554b-fd15-4676-8c82-dc6122af2a80" providerId="ADAL" clId="{434111D3-796B-4BB0-A370-070974EB9404}" dt="2023-10-25T22:12:26.627" v="17770"/>
          <ac:picMkLst>
            <pc:docMk/>
            <pc:sldMk cId="856275178" sldId="2147478688"/>
            <ac:picMk id="49" creationId="{E5BAC82A-DDF6-CEED-CC51-701B3A8CFA04}"/>
          </ac:picMkLst>
        </pc:picChg>
        <pc:picChg chg="mod">
          <ac:chgData name="Henry Jammes" userId="5f22554b-fd15-4676-8c82-dc6122af2a80" providerId="ADAL" clId="{434111D3-796B-4BB0-A370-070974EB9404}" dt="2023-10-25T22:12:26.627" v="17770"/>
          <ac:picMkLst>
            <pc:docMk/>
            <pc:sldMk cId="856275178" sldId="2147478688"/>
            <ac:picMk id="51" creationId="{A87C4041-E098-FDD7-A450-A39F52096B71}"/>
          </ac:picMkLst>
        </pc:picChg>
        <pc:picChg chg="mod">
          <ac:chgData name="Henry Jammes" userId="5f22554b-fd15-4676-8c82-dc6122af2a80" providerId="ADAL" clId="{434111D3-796B-4BB0-A370-070974EB9404}" dt="2023-10-25T22:12:26.627" v="17770"/>
          <ac:picMkLst>
            <pc:docMk/>
            <pc:sldMk cId="856275178" sldId="2147478688"/>
            <ac:picMk id="52" creationId="{192C3678-8B8A-1D19-5E40-08920D557058}"/>
          </ac:picMkLst>
        </pc:picChg>
        <pc:picChg chg="mod">
          <ac:chgData name="Henry Jammes" userId="5f22554b-fd15-4676-8c82-dc6122af2a80" providerId="ADAL" clId="{434111D3-796B-4BB0-A370-070974EB9404}" dt="2023-10-25T22:12:26.627" v="17770"/>
          <ac:picMkLst>
            <pc:docMk/>
            <pc:sldMk cId="856275178" sldId="2147478688"/>
            <ac:picMk id="53" creationId="{3B5AE8B4-D3AF-4D8B-C0DE-EB793AEA1586}"/>
          </ac:picMkLst>
        </pc:picChg>
        <pc:picChg chg="mod">
          <ac:chgData name="Henry Jammes" userId="5f22554b-fd15-4676-8c82-dc6122af2a80" providerId="ADAL" clId="{434111D3-796B-4BB0-A370-070974EB9404}" dt="2023-10-25T22:12:26.627" v="17770"/>
          <ac:picMkLst>
            <pc:docMk/>
            <pc:sldMk cId="856275178" sldId="2147478688"/>
            <ac:picMk id="55" creationId="{2969F57D-F1CD-CB31-82DB-80B5E7356101}"/>
          </ac:picMkLst>
        </pc:picChg>
        <pc:picChg chg="mod">
          <ac:chgData name="Henry Jammes" userId="5f22554b-fd15-4676-8c82-dc6122af2a80" providerId="ADAL" clId="{434111D3-796B-4BB0-A370-070974EB9404}" dt="2023-10-25T22:12:26.627" v="17770"/>
          <ac:picMkLst>
            <pc:docMk/>
            <pc:sldMk cId="856275178" sldId="2147478688"/>
            <ac:picMk id="56" creationId="{0C1D9815-6594-2F8E-FF35-41AE6ED1B116}"/>
          </ac:picMkLst>
        </pc:picChg>
        <pc:picChg chg="mod">
          <ac:chgData name="Henry Jammes" userId="5f22554b-fd15-4676-8c82-dc6122af2a80" providerId="ADAL" clId="{434111D3-796B-4BB0-A370-070974EB9404}" dt="2023-10-25T22:12:26.627" v="17770"/>
          <ac:picMkLst>
            <pc:docMk/>
            <pc:sldMk cId="856275178" sldId="2147478688"/>
            <ac:picMk id="57" creationId="{2015D755-7A53-8C77-0E4E-96B85EA1C175}"/>
          </ac:picMkLst>
        </pc:picChg>
        <pc:picChg chg="mod">
          <ac:chgData name="Henry Jammes" userId="5f22554b-fd15-4676-8c82-dc6122af2a80" providerId="ADAL" clId="{434111D3-796B-4BB0-A370-070974EB9404}" dt="2023-10-25T22:12:26.627" v="17770"/>
          <ac:picMkLst>
            <pc:docMk/>
            <pc:sldMk cId="856275178" sldId="2147478688"/>
            <ac:picMk id="59" creationId="{52D6675E-3B7A-13CB-1A49-C527D7D05C9E}"/>
          </ac:picMkLst>
        </pc:picChg>
        <pc:picChg chg="mod">
          <ac:chgData name="Henry Jammes" userId="5f22554b-fd15-4676-8c82-dc6122af2a80" providerId="ADAL" clId="{434111D3-796B-4BB0-A370-070974EB9404}" dt="2023-10-25T22:12:26.627" v="17770"/>
          <ac:picMkLst>
            <pc:docMk/>
            <pc:sldMk cId="856275178" sldId="2147478688"/>
            <ac:picMk id="60" creationId="{59084AE9-4720-8BB5-AA40-CAB510348B07}"/>
          </ac:picMkLst>
        </pc:picChg>
        <pc:picChg chg="mod">
          <ac:chgData name="Henry Jammes" userId="5f22554b-fd15-4676-8c82-dc6122af2a80" providerId="ADAL" clId="{434111D3-796B-4BB0-A370-070974EB9404}" dt="2023-10-25T22:12:26.627" v="17770"/>
          <ac:picMkLst>
            <pc:docMk/>
            <pc:sldMk cId="856275178" sldId="2147478688"/>
            <ac:picMk id="61" creationId="{A9683746-71D1-36EF-5EC2-E3625C8E966F}"/>
          </ac:picMkLst>
        </pc:picChg>
        <pc:picChg chg="mod">
          <ac:chgData name="Henry Jammes" userId="5f22554b-fd15-4676-8c82-dc6122af2a80" providerId="ADAL" clId="{434111D3-796B-4BB0-A370-070974EB9404}" dt="2023-10-25T22:12:26.627" v="17770"/>
          <ac:picMkLst>
            <pc:docMk/>
            <pc:sldMk cId="856275178" sldId="2147478688"/>
            <ac:picMk id="74" creationId="{6F7D87CC-ADB8-6943-B13B-75E606E50DA6}"/>
          </ac:picMkLst>
        </pc:picChg>
        <pc:picChg chg="add del mod">
          <ac:chgData name="Henry Jammes" userId="5f22554b-fd15-4676-8c82-dc6122af2a80" providerId="ADAL" clId="{434111D3-796B-4BB0-A370-070974EB9404}" dt="2023-10-25T22:12:28.789" v="17771"/>
          <ac:picMkLst>
            <pc:docMk/>
            <pc:sldMk cId="856275178" sldId="2147478688"/>
            <ac:picMk id="94" creationId="{DEDFDFCB-9C81-AFEC-AF67-B6817463CD90}"/>
          </ac:picMkLst>
        </pc:picChg>
        <pc:picChg chg="add del mod">
          <ac:chgData name="Henry Jammes" userId="5f22554b-fd15-4676-8c82-dc6122af2a80" providerId="ADAL" clId="{434111D3-796B-4BB0-A370-070974EB9404}" dt="2023-10-25T22:12:28.789" v="17771"/>
          <ac:picMkLst>
            <pc:docMk/>
            <pc:sldMk cId="856275178" sldId="2147478688"/>
            <ac:picMk id="95" creationId="{2549DBF6-57BD-7EA0-D17E-C48D131D8581}"/>
          </ac:picMkLst>
        </pc:picChg>
        <pc:picChg chg="add del mod">
          <ac:chgData name="Henry Jammes" userId="5f22554b-fd15-4676-8c82-dc6122af2a80" providerId="ADAL" clId="{434111D3-796B-4BB0-A370-070974EB9404}" dt="2023-10-25T22:12:28.789" v="17771"/>
          <ac:picMkLst>
            <pc:docMk/>
            <pc:sldMk cId="856275178" sldId="2147478688"/>
            <ac:picMk id="97" creationId="{8CAF5D7E-39F9-3825-13A8-046DF18CF79A}"/>
          </ac:picMkLst>
        </pc:picChg>
        <pc:picChg chg="add del mod">
          <ac:chgData name="Henry Jammes" userId="5f22554b-fd15-4676-8c82-dc6122af2a80" providerId="ADAL" clId="{434111D3-796B-4BB0-A370-070974EB9404}" dt="2023-10-25T22:12:28.789" v="17771"/>
          <ac:picMkLst>
            <pc:docMk/>
            <pc:sldMk cId="856275178" sldId="2147478688"/>
            <ac:picMk id="99" creationId="{4CEEEB42-03C6-473A-E41C-295433E8EAA7}"/>
          </ac:picMkLst>
        </pc:picChg>
        <pc:picChg chg="add del mod">
          <ac:chgData name="Henry Jammes" userId="5f22554b-fd15-4676-8c82-dc6122af2a80" providerId="ADAL" clId="{434111D3-796B-4BB0-A370-070974EB9404}" dt="2023-10-25T22:12:28.789" v="17771"/>
          <ac:picMkLst>
            <pc:docMk/>
            <pc:sldMk cId="856275178" sldId="2147478688"/>
            <ac:picMk id="100" creationId="{8088A6DD-FE27-0F9B-5562-75E9C49E083E}"/>
          </ac:picMkLst>
        </pc:picChg>
        <pc:picChg chg="add del mod">
          <ac:chgData name="Henry Jammes" userId="5f22554b-fd15-4676-8c82-dc6122af2a80" providerId="ADAL" clId="{434111D3-796B-4BB0-A370-070974EB9404}" dt="2023-10-25T22:12:28.789" v="17771"/>
          <ac:picMkLst>
            <pc:docMk/>
            <pc:sldMk cId="856275178" sldId="2147478688"/>
            <ac:picMk id="104" creationId="{F35EE8CF-D1F9-AE67-FFEE-F7414B4E51E3}"/>
          </ac:picMkLst>
        </pc:picChg>
        <pc:picChg chg="add del mod">
          <ac:chgData name="Henry Jammes" userId="5f22554b-fd15-4676-8c82-dc6122af2a80" providerId="ADAL" clId="{434111D3-796B-4BB0-A370-070974EB9404}" dt="2023-10-25T22:12:28.789" v="17771"/>
          <ac:picMkLst>
            <pc:docMk/>
            <pc:sldMk cId="856275178" sldId="2147478688"/>
            <ac:picMk id="105" creationId="{E879A95A-28B1-E7BE-0678-84D1D68FE632}"/>
          </ac:picMkLst>
        </pc:picChg>
        <pc:picChg chg="add del mod">
          <ac:chgData name="Henry Jammes" userId="5f22554b-fd15-4676-8c82-dc6122af2a80" providerId="ADAL" clId="{434111D3-796B-4BB0-A370-070974EB9404}" dt="2023-10-25T22:12:28.789" v="17771"/>
          <ac:picMkLst>
            <pc:docMk/>
            <pc:sldMk cId="856275178" sldId="2147478688"/>
            <ac:picMk id="108" creationId="{E645DAA1-65F8-3DF8-598F-41912E62A8C9}"/>
          </ac:picMkLst>
        </pc:picChg>
        <pc:picChg chg="mod">
          <ac:chgData name="Henry Jammes" userId="5f22554b-fd15-4676-8c82-dc6122af2a80" providerId="ADAL" clId="{434111D3-796B-4BB0-A370-070974EB9404}" dt="2023-11-14T11:52:16.979" v="22402"/>
          <ac:picMkLst>
            <pc:docMk/>
            <pc:sldMk cId="856275178" sldId="2147478688"/>
            <ac:picMk id="117" creationId="{D82CE22F-4F69-2DEE-E0CF-A83B100AD846}"/>
          </ac:picMkLst>
        </pc:picChg>
        <pc:picChg chg="mod">
          <ac:chgData name="Henry Jammes" userId="5f22554b-fd15-4676-8c82-dc6122af2a80" providerId="ADAL" clId="{434111D3-796B-4BB0-A370-070974EB9404}" dt="2023-11-14T11:52:16.979" v="22402"/>
          <ac:picMkLst>
            <pc:docMk/>
            <pc:sldMk cId="856275178" sldId="2147478688"/>
            <ac:picMk id="118" creationId="{67FDA1CB-28C7-FD02-3A8B-077AB58AFA4E}"/>
          </ac:picMkLst>
        </pc:picChg>
        <pc:picChg chg="mod">
          <ac:chgData name="Henry Jammes" userId="5f22554b-fd15-4676-8c82-dc6122af2a80" providerId="ADAL" clId="{434111D3-796B-4BB0-A370-070974EB9404}" dt="2023-11-14T11:52:16.979" v="22402"/>
          <ac:picMkLst>
            <pc:docMk/>
            <pc:sldMk cId="856275178" sldId="2147478688"/>
            <ac:picMk id="120" creationId="{0941FF89-FB89-0A41-447D-F65A5E1082F5}"/>
          </ac:picMkLst>
        </pc:picChg>
        <pc:picChg chg="mod">
          <ac:chgData name="Henry Jammes" userId="5f22554b-fd15-4676-8c82-dc6122af2a80" providerId="ADAL" clId="{434111D3-796B-4BB0-A370-070974EB9404}" dt="2023-11-14T11:52:16.979" v="22402"/>
          <ac:picMkLst>
            <pc:docMk/>
            <pc:sldMk cId="856275178" sldId="2147478688"/>
            <ac:picMk id="121" creationId="{4FCE3B9B-C9FF-2B02-0F91-2F8781C25CF2}"/>
          </ac:picMkLst>
        </pc:picChg>
        <pc:picChg chg="add del mod">
          <ac:chgData name="Henry Jammes" userId="5f22554b-fd15-4676-8c82-dc6122af2a80" providerId="ADAL" clId="{434111D3-796B-4BB0-A370-070974EB9404}" dt="2023-11-14T14:19:38.071" v="23615" actId="478"/>
          <ac:picMkLst>
            <pc:docMk/>
            <pc:sldMk cId="856275178" sldId="2147478688"/>
            <ac:picMk id="143" creationId="{1F654C46-73AA-5EEB-76A5-A4F5C6607DF7}"/>
          </ac:picMkLst>
        </pc:picChg>
        <pc:picChg chg="add mod">
          <ac:chgData name="Henry Jammes" userId="5f22554b-fd15-4676-8c82-dc6122af2a80" providerId="ADAL" clId="{434111D3-796B-4BB0-A370-070974EB9404}" dt="2023-10-25T22:12:58.040" v="17819" actId="1076"/>
          <ac:picMkLst>
            <pc:docMk/>
            <pc:sldMk cId="856275178" sldId="2147478688"/>
            <ac:picMk id="147" creationId="{0DEAE1EE-5AB9-2F5A-5DF2-B51870579D01}"/>
          </ac:picMkLst>
        </pc:picChg>
        <pc:picChg chg="mod">
          <ac:chgData name="Henry Jammes" userId="5f22554b-fd15-4676-8c82-dc6122af2a80" providerId="ADAL" clId="{434111D3-796B-4BB0-A370-070974EB9404}" dt="2023-10-25T22:12:28.825" v="17772"/>
          <ac:picMkLst>
            <pc:docMk/>
            <pc:sldMk cId="856275178" sldId="2147478688"/>
            <ac:picMk id="154" creationId="{E7F1856B-3E04-DC59-EDD9-C0B0CC849F76}"/>
          </ac:picMkLst>
        </pc:picChg>
        <pc:picChg chg="mod">
          <ac:chgData name="Henry Jammes" userId="5f22554b-fd15-4676-8c82-dc6122af2a80" providerId="ADAL" clId="{434111D3-796B-4BB0-A370-070974EB9404}" dt="2023-10-25T22:12:28.825" v="17772"/>
          <ac:picMkLst>
            <pc:docMk/>
            <pc:sldMk cId="856275178" sldId="2147478688"/>
            <ac:picMk id="155" creationId="{C7135014-E44D-ECAD-B6DB-1958B5C7764A}"/>
          </ac:picMkLst>
        </pc:picChg>
        <pc:picChg chg="mod">
          <ac:chgData name="Henry Jammes" userId="5f22554b-fd15-4676-8c82-dc6122af2a80" providerId="ADAL" clId="{434111D3-796B-4BB0-A370-070974EB9404}" dt="2023-10-25T22:12:28.825" v="17772"/>
          <ac:picMkLst>
            <pc:docMk/>
            <pc:sldMk cId="856275178" sldId="2147478688"/>
            <ac:picMk id="156" creationId="{FFD4DFED-E2FB-AF31-C0C8-CFA0548886EB}"/>
          </ac:picMkLst>
        </pc:picChg>
        <pc:picChg chg="del mod">
          <ac:chgData name="Henry Jammes" userId="5f22554b-fd15-4676-8c82-dc6122af2a80" providerId="ADAL" clId="{434111D3-796B-4BB0-A370-070974EB9404}" dt="2023-11-14T12:26:13.985" v="23387" actId="478"/>
          <ac:picMkLst>
            <pc:docMk/>
            <pc:sldMk cId="856275178" sldId="2147478688"/>
            <ac:picMk id="158" creationId="{96A8F6FF-4E9F-945E-1FAA-8AA28D584750}"/>
          </ac:picMkLst>
        </pc:picChg>
        <pc:picChg chg="mod">
          <ac:chgData name="Henry Jammes" userId="5f22554b-fd15-4676-8c82-dc6122af2a80" providerId="ADAL" clId="{434111D3-796B-4BB0-A370-070974EB9404}" dt="2023-11-23T19:56:10.440" v="24327" actId="478"/>
          <ac:picMkLst>
            <pc:docMk/>
            <pc:sldMk cId="856275178" sldId="2147478688"/>
            <ac:picMk id="159" creationId="{50DB3AE0-D093-0ED2-0B20-6DF1B4E1F1B3}"/>
          </ac:picMkLst>
        </pc:picChg>
        <pc:picChg chg="del mod">
          <ac:chgData name="Henry Jammes" userId="5f22554b-fd15-4676-8c82-dc6122af2a80" providerId="ADAL" clId="{434111D3-796B-4BB0-A370-070974EB9404}" dt="2023-11-23T19:56:10.440" v="24327" actId="478"/>
          <ac:picMkLst>
            <pc:docMk/>
            <pc:sldMk cId="856275178" sldId="2147478688"/>
            <ac:picMk id="160" creationId="{9AAA1B3C-DBAE-3629-C0F0-044ED2FB3E48}"/>
          </ac:picMkLst>
        </pc:picChg>
        <pc:picChg chg="del mod">
          <ac:chgData name="Henry Jammes" userId="5f22554b-fd15-4676-8c82-dc6122af2a80" providerId="ADAL" clId="{434111D3-796B-4BB0-A370-070974EB9404}" dt="2023-11-14T12:24:47.154" v="23379" actId="478"/>
          <ac:picMkLst>
            <pc:docMk/>
            <pc:sldMk cId="856275178" sldId="2147478688"/>
            <ac:picMk id="162" creationId="{C08EA1EF-2F1F-2B46-413A-04FAE398D8F6}"/>
          </ac:picMkLst>
        </pc:picChg>
        <pc:picChg chg="mod">
          <ac:chgData name="Henry Jammes" userId="5f22554b-fd15-4676-8c82-dc6122af2a80" providerId="ADAL" clId="{434111D3-796B-4BB0-A370-070974EB9404}" dt="2023-11-14T12:24:47.154" v="23379" actId="478"/>
          <ac:picMkLst>
            <pc:docMk/>
            <pc:sldMk cId="856275178" sldId="2147478688"/>
            <ac:picMk id="163" creationId="{82DEA600-883D-F5FF-36BD-B0403A3C1113}"/>
          </ac:picMkLst>
        </pc:picChg>
        <pc:picChg chg="mod">
          <ac:chgData name="Henry Jammes" userId="5f22554b-fd15-4676-8c82-dc6122af2a80" providerId="ADAL" clId="{434111D3-796B-4BB0-A370-070974EB9404}" dt="2023-11-14T12:24:47.154" v="23379" actId="478"/>
          <ac:picMkLst>
            <pc:docMk/>
            <pc:sldMk cId="856275178" sldId="2147478688"/>
            <ac:picMk id="164" creationId="{A2967545-A89C-FDD9-FDD0-4C5DFCF88A19}"/>
          </ac:picMkLst>
        </pc:picChg>
        <pc:picChg chg="mod">
          <ac:chgData name="Henry Jammes" userId="5f22554b-fd15-4676-8c82-dc6122af2a80" providerId="ADAL" clId="{434111D3-796B-4BB0-A370-070974EB9404}" dt="2023-11-23T19:56:21.907" v="24328" actId="1076"/>
          <ac:picMkLst>
            <pc:docMk/>
            <pc:sldMk cId="856275178" sldId="2147478688"/>
            <ac:picMk id="166" creationId="{F3AFA85A-7783-DFC5-B16B-B0134DE219A5}"/>
          </ac:picMkLst>
        </pc:picChg>
        <pc:picChg chg="mod">
          <ac:chgData name="Henry Jammes" userId="5f22554b-fd15-4676-8c82-dc6122af2a80" providerId="ADAL" clId="{434111D3-796B-4BB0-A370-070974EB9404}" dt="2023-11-23T19:56:21.907" v="24328" actId="1076"/>
          <ac:picMkLst>
            <pc:docMk/>
            <pc:sldMk cId="856275178" sldId="2147478688"/>
            <ac:picMk id="167" creationId="{525D67EA-9D3B-6689-C2F9-3B4213FFC9AF}"/>
          </ac:picMkLst>
        </pc:picChg>
        <pc:picChg chg="mod">
          <ac:chgData name="Henry Jammes" userId="5f22554b-fd15-4676-8c82-dc6122af2a80" providerId="ADAL" clId="{434111D3-796B-4BB0-A370-070974EB9404}" dt="2023-11-23T19:56:21.907" v="24328" actId="1076"/>
          <ac:picMkLst>
            <pc:docMk/>
            <pc:sldMk cId="856275178" sldId="2147478688"/>
            <ac:picMk id="168" creationId="{3C27F239-7E22-26B9-4B8B-712967A5767B}"/>
          </ac:picMkLst>
        </pc:picChg>
        <pc:picChg chg="mod">
          <ac:chgData name="Henry Jammes" userId="5f22554b-fd15-4676-8c82-dc6122af2a80" providerId="ADAL" clId="{434111D3-796B-4BB0-A370-070974EB9404}" dt="2023-10-25T22:12:28.825" v="17772"/>
          <ac:picMkLst>
            <pc:docMk/>
            <pc:sldMk cId="856275178" sldId="2147478688"/>
            <ac:picMk id="181" creationId="{2250FCA7-2375-4246-B74D-82A1EE231694}"/>
          </ac:picMkLst>
        </pc:picChg>
        <pc:picChg chg="add mod">
          <ac:chgData name="Henry Jammes" userId="5f22554b-fd15-4676-8c82-dc6122af2a80" providerId="ADAL" clId="{434111D3-796B-4BB0-A370-070974EB9404}" dt="2023-10-25T22:12:58.040" v="17819" actId="1076"/>
          <ac:picMkLst>
            <pc:docMk/>
            <pc:sldMk cId="856275178" sldId="2147478688"/>
            <ac:picMk id="201" creationId="{1B96C34F-3D9C-B79C-5400-989392CDE926}"/>
          </ac:picMkLst>
        </pc:picChg>
        <pc:picChg chg="add mod">
          <ac:chgData name="Henry Jammes" userId="5f22554b-fd15-4676-8c82-dc6122af2a80" providerId="ADAL" clId="{434111D3-796B-4BB0-A370-070974EB9404}" dt="2023-10-25T22:12:58.040" v="17819" actId="1076"/>
          <ac:picMkLst>
            <pc:docMk/>
            <pc:sldMk cId="856275178" sldId="2147478688"/>
            <ac:picMk id="202" creationId="{6E4994EE-A57D-2ED0-BD13-ED8C27D6C6B6}"/>
          </ac:picMkLst>
        </pc:picChg>
        <pc:picChg chg="add mod">
          <ac:chgData name="Henry Jammes" userId="5f22554b-fd15-4676-8c82-dc6122af2a80" providerId="ADAL" clId="{434111D3-796B-4BB0-A370-070974EB9404}" dt="2023-11-23T19:27:51.877" v="24138" actId="1037"/>
          <ac:picMkLst>
            <pc:docMk/>
            <pc:sldMk cId="856275178" sldId="2147478688"/>
            <ac:picMk id="204" creationId="{F70EF38B-0457-BF4C-A542-D129D9AE21EC}"/>
          </ac:picMkLst>
        </pc:picChg>
        <pc:picChg chg="add mod">
          <ac:chgData name="Henry Jammes" userId="5f22554b-fd15-4676-8c82-dc6122af2a80" providerId="ADAL" clId="{434111D3-796B-4BB0-A370-070974EB9404}" dt="2023-11-23T19:27:51.877" v="24138" actId="1037"/>
          <ac:picMkLst>
            <pc:docMk/>
            <pc:sldMk cId="856275178" sldId="2147478688"/>
            <ac:picMk id="206" creationId="{202D1688-69A1-5B80-93B7-55650E3CDB56}"/>
          </ac:picMkLst>
        </pc:picChg>
        <pc:picChg chg="add mod">
          <ac:chgData name="Henry Jammes" userId="5f22554b-fd15-4676-8c82-dc6122af2a80" providerId="ADAL" clId="{434111D3-796B-4BB0-A370-070974EB9404}" dt="2023-10-25T22:12:58.040" v="17819" actId="1076"/>
          <ac:picMkLst>
            <pc:docMk/>
            <pc:sldMk cId="856275178" sldId="2147478688"/>
            <ac:picMk id="207" creationId="{5090F7E1-7E56-65CD-FA1C-EB44811EE0B4}"/>
          </ac:picMkLst>
        </pc:picChg>
        <pc:picChg chg="add mod">
          <ac:chgData name="Henry Jammes" userId="5f22554b-fd15-4676-8c82-dc6122af2a80" providerId="ADAL" clId="{434111D3-796B-4BB0-A370-070974EB9404}" dt="2023-11-14T12:27:23.186" v="23399" actId="1076"/>
          <ac:picMkLst>
            <pc:docMk/>
            <pc:sldMk cId="856275178" sldId="2147478688"/>
            <ac:picMk id="211" creationId="{C1D22BF9-5C36-EF57-6410-EADD5152EE68}"/>
          </ac:picMkLst>
        </pc:picChg>
        <pc:picChg chg="add mod">
          <ac:chgData name="Henry Jammes" userId="5f22554b-fd15-4676-8c82-dc6122af2a80" providerId="ADAL" clId="{434111D3-796B-4BB0-A370-070974EB9404}" dt="2023-11-23T19:27:51.877" v="24138" actId="1037"/>
          <ac:picMkLst>
            <pc:docMk/>
            <pc:sldMk cId="856275178" sldId="2147478688"/>
            <ac:picMk id="212" creationId="{D1BCF700-86F1-EF2D-F342-E3FEA2514F82}"/>
          </ac:picMkLst>
        </pc:picChg>
        <pc:picChg chg="add mod">
          <ac:chgData name="Henry Jammes" userId="5f22554b-fd15-4676-8c82-dc6122af2a80" providerId="ADAL" clId="{434111D3-796B-4BB0-A370-070974EB9404}" dt="2023-11-23T19:55:38.166" v="24322" actId="1038"/>
          <ac:picMkLst>
            <pc:docMk/>
            <pc:sldMk cId="856275178" sldId="2147478688"/>
            <ac:picMk id="215" creationId="{E9D59D47-70F8-5AAC-C110-48CF0C30B7D0}"/>
          </ac:picMkLst>
        </pc:picChg>
        <pc:cxnChg chg="add mod">
          <ac:chgData name="Henry Jammes" userId="5f22554b-fd15-4676-8c82-dc6122af2a80" providerId="ADAL" clId="{434111D3-796B-4BB0-A370-070974EB9404}" dt="2023-11-23T20:07:05.573" v="24351" actId="1037"/>
          <ac:cxnSpMkLst>
            <pc:docMk/>
            <pc:sldMk cId="856275178" sldId="2147478688"/>
            <ac:cxnSpMk id="14" creationId="{7796631F-89FC-0A5E-2A58-68A13BF47BD8}"/>
          </ac:cxnSpMkLst>
        </pc:cxnChg>
        <pc:cxnChg chg="add del mod">
          <ac:chgData name="Henry Jammes" userId="5f22554b-fd15-4676-8c82-dc6122af2a80" providerId="ADAL" clId="{434111D3-796B-4BB0-A370-070974EB9404}" dt="2023-10-25T22:12:28.789" v="17771"/>
          <ac:cxnSpMkLst>
            <pc:docMk/>
            <pc:sldMk cId="856275178" sldId="2147478688"/>
            <ac:cxnSpMk id="16" creationId="{31E664D4-FA76-CA81-CA87-82D13107EC69}"/>
          </ac:cxnSpMkLst>
        </pc:cxnChg>
        <pc:cxnChg chg="add del mod">
          <ac:chgData name="Henry Jammes" userId="5f22554b-fd15-4676-8c82-dc6122af2a80" providerId="ADAL" clId="{434111D3-796B-4BB0-A370-070974EB9404}" dt="2023-10-25T22:12:28.789" v="17771"/>
          <ac:cxnSpMkLst>
            <pc:docMk/>
            <pc:sldMk cId="856275178" sldId="2147478688"/>
            <ac:cxnSpMk id="17" creationId="{F77A060A-4262-726D-B379-8C3E5CB9F0BB}"/>
          </ac:cxnSpMkLst>
        </pc:cxnChg>
        <pc:cxnChg chg="add del mod">
          <ac:chgData name="Henry Jammes" userId="5f22554b-fd15-4676-8c82-dc6122af2a80" providerId="ADAL" clId="{434111D3-796B-4BB0-A370-070974EB9404}" dt="2023-10-25T22:12:28.789" v="17771"/>
          <ac:cxnSpMkLst>
            <pc:docMk/>
            <pc:sldMk cId="856275178" sldId="2147478688"/>
            <ac:cxnSpMk id="37" creationId="{664A1BC6-A0D5-3722-A6CC-3B248897DFDF}"/>
          </ac:cxnSpMkLst>
        </pc:cxnChg>
        <pc:cxnChg chg="add del mod">
          <ac:chgData name="Henry Jammes" userId="5f22554b-fd15-4676-8c82-dc6122af2a80" providerId="ADAL" clId="{434111D3-796B-4BB0-A370-070974EB9404}" dt="2023-10-25T22:12:28.789" v="17771"/>
          <ac:cxnSpMkLst>
            <pc:docMk/>
            <pc:sldMk cId="856275178" sldId="2147478688"/>
            <ac:cxnSpMk id="38" creationId="{F37C3E4D-12AD-E546-27E5-414B54722879}"/>
          </ac:cxnSpMkLst>
        </pc:cxnChg>
        <pc:cxnChg chg="add del mod">
          <ac:chgData name="Henry Jammes" userId="5f22554b-fd15-4676-8c82-dc6122af2a80" providerId="ADAL" clId="{434111D3-796B-4BB0-A370-070974EB9404}" dt="2023-10-25T22:12:28.789" v="17771"/>
          <ac:cxnSpMkLst>
            <pc:docMk/>
            <pc:sldMk cId="856275178" sldId="2147478688"/>
            <ac:cxnSpMk id="41" creationId="{8B04F089-1630-FD67-ABCA-71FE6C12076E}"/>
          </ac:cxnSpMkLst>
        </pc:cxnChg>
        <pc:cxnChg chg="add del mod">
          <ac:chgData name="Henry Jammes" userId="5f22554b-fd15-4676-8c82-dc6122af2a80" providerId="ADAL" clId="{434111D3-796B-4BB0-A370-070974EB9404}" dt="2023-10-25T22:12:28.789" v="17771"/>
          <ac:cxnSpMkLst>
            <pc:docMk/>
            <pc:sldMk cId="856275178" sldId="2147478688"/>
            <ac:cxnSpMk id="42" creationId="{7CDDAD28-1156-BF9A-7657-0C826C00F834}"/>
          </ac:cxnSpMkLst>
        </pc:cxnChg>
        <pc:cxnChg chg="add del mod">
          <ac:chgData name="Henry Jammes" userId="5f22554b-fd15-4676-8c82-dc6122af2a80" providerId="ADAL" clId="{434111D3-796B-4BB0-A370-070974EB9404}" dt="2023-10-25T22:12:28.789" v="17771"/>
          <ac:cxnSpMkLst>
            <pc:docMk/>
            <pc:sldMk cId="856275178" sldId="2147478688"/>
            <ac:cxnSpMk id="43" creationId="{B72B1E7B-85FC-7682-1705-19C1DD089433}"/>
          </ac:cxnSpMkLst>
        </pc:cxnChg>
        <pc:cxnChg chg="mod">
          <ac:chgData name="Henry Jammes" userId="5f22554b-fd15-4676-8c82-dc6122af2a80" providerId="ADAL" clId="{434111D3-796B-4BB0-A370-070974EB9404}" dt="2023-10-25T22:12:26.627" v="17770"/>
          <ac:cxnSpMkLst>
            <pc:docMk/>
            <pc:sldMk cId="856275178" sldId="2147478688"/>
            <ac:cxnSpMk id="71" creationId="{00053B08-63C4-25E7-CFB4-FFBC7E45A299}"/>
          </ac:cxnSpMkLst>
        </pc:cxnChg>
        <pc:cxnChg chg="add del mod">
          <ac:chgData name="Henry Jammes" userId="5f22554b-fd15-4676-8c82-dc6122af2a80" providerId="ADAL" clId="{434111D3-796B-4BB0-A370-070974EB9404}" dt="2023-10-25T22:12:28.789" v="17771"/>
          <ac:cxnSpMkLst>
            <pc:docMk/>
            <pc:sldMk cId="856275178" sldId="2147478688"/>
            <ac:cxnSpMk id="72" creationId="{7E8FBC26-22D3-A86E-713A-DB6F68608363}"/>
          </ac:cxnSpMkLst>
        </pc:cxnChg>
        <pc:cxnChg chg="mod">
          <ac:chgData name="Henry Jammes" userId="5f22554b-fd15-4676-8c82-dc6122af2a80" providerId="ADAL" clId="{434111D3-796B-4BB0-A370-070974EB9404}" dt="2023-10-25T22:12:26.627" v="17770"/>
          <ac:cxnSpMkLst>
            <pc:docMk/>
            <pc:sldMk cId="856275178" sldId="2147478688"/>
            <ac:cxnSpMk id="78" creationId="{ECACF379-6325-4593-BCC0-2D0FB191F6FC}"/>
          </ac:cxnSpMkLst>
        </pc:cxnChg>
        <pc:cxnChg chg="mod">
          <ac:chgData name="Henry Jammes" userId="5f22554b-fd15-4676-8c82-dc6122af2a80" providerId="ADAL" clId="{434111D3-796B-4BB0-A370-070974EB9404}" dt="2023-10-25T22:12:26.627" v="17770"/>
          <ac:cxnSpMkLst>
            <pc:docMk/>
            <pc:sldMk cId="856275178" sldId="2147478688"/>
            <ac:cxnSpMk id="79" creationId="{D7F9A8FD-BB52-D5C1-6F85-499B4B275C4B}"/>
          </ac:cxnSpMkLst>
        </pc:cxnChg>
        <pc:cxnChg chg="mod">
          <ac:chgData name="Henry Jammes" userId="5f22554b-fd15-4676-8c82-dc6122af2a80" providerId="ADAL" clId="{434111D3-796B-4BB0-A370-070974EB9404}" dt="2023-10-25T22:12:26.627" v="17770"/>
          <ac:cxnSpMkLst>
            <pc:docMk/>
            <pc:sldMk cId="856275178" sldId="2147478688"/>
            <ac:cxnSpMk id="80" creationId="{1339A1CC-E652-F604-789B-4D02DBBC875F}"/>
          </ac:cxnSpMkLst>
        </pc:cxnChg>
        <pc:cxnChg chg="mod">
          <ac:chgData name="Henry Jammes" userId="5f22554b-fd15-4676-8c82-dc6122af2a80" providerId="ADAL" clId="{434111D3-796B-4BB0-A370-070974EB9404}" dt="2023-10-25T22:12:26.627" v="17770"/>
          <ac:cxnSpMkLst>
            <pc:docMk/>
            <pc:sldMk cId="856275178" sldId="2147478688"/>
            <ac:cxnSpMk id="81" creationId="{49B424C9-E791-413B-2296-189F566BFAD4}"/>
          </ac:cxnSpMkLst>
        </pc:cxnChg>
        <pc:cxnChg chg="mod">
          <ac:chgData name="Henry Jammes" userId="5f22554b-fd15-4676-8c82-dc6122af2a80" providerId="ADAL" clId="{434111D3-796B-4BB0-A370-070974EB9404}" dt="2023-10-25T22:12:26.627" v="17770"/>
          <ac:cxnSpMkLst>
            <pc:docMk/>
            <pc:sldMk cId="856275178" sldId="2147478688"/>
            <ac:cxnSpMk id="92" creationId="{B80BE2E9-4FBD-C40C-BE2E-3EDA3B52B0F6}"/>
          </ac:cxnSpMkLst>
        </pc:cxnChg>
        <pc:cxnChg chg="mod">
          <ac:chgData name="Henry Jammes" userId="5f22554b-fd15-4676-8c82-dc6122af2a80" providerId="ADAL" clId="{434111D3-796B-4BB0-A370-070974EB9404}" dt="2023-10-25T22:12:26.627" v="17770"/>
          <ac:cxnSpMkLst>
            <pc:docMk/>
            <pc:sldMk cId="856275178" sldId="2147478688"/>
            <ac:cxnSpMk id="93" creationId="{DEEC6598-F204-54BF-38E1-96C30268D5D2}"/>
          </ac:cxnSpMkLst>
        </pc:cxnChg>
        <pc:cxnChg chg="add del mod">
          <ac:chgData name="Henry Jammes" userId="5f22554b-fd15-4676-8c82-dc6122af2a80" providerId="ADAL" clId="{434111D3-796B-4BB0-A370-070974EB9404}" dt="2023-10-25T22:12:28.789" v="17771"/>
          <ac:cxnSpMkLst>
            <pc:docMk/>
            <pc:sldMk cId="856275178" sldId="2147478688"/>
            <ac:cxnSpMk id="98" creationId="{824BBD9D-22BC-BA6B-641A-3C50A6544DF5}"/>
          </ac:cxnSpMkLst>
        </pc:cxnChg>
        <pc:cxnChg chg="add del mod">
          <ac:chgData name="Henry Jammes" userId="5f22554b-fd15-4676-8c82-dc6122af2a80" providerId="ADAL" clId="{434111D3-796B-4BB0-A370-070974EB9404}" dt="2023-10-25T22:12:28.789" v="17771"/>
          <ac:cxnSpMkLst>
            <pc:docMk/>
            <pc:sldMk cId="856275178" sldId="2147478688"/>
            <ac:cxnSpMk id="101" creationId="{70360D6B-353A-80D4-F2F7-172534E4FBB1}"/>
          </ac:cxnSpMkLst>
        </pc:cxnChg>
        <pc:cxnChg chg="add del mod">
          <ac:chgData name="Henry Jammes" userId="5f22554b-fd15-4676-8c82-dc6122af2a80" providerId="ADAL" clId="{434111D3-796B-4BB0-A370-070974EB9404}" dt="2023-10-25T22:12:28.789" v="17771"/>
          <ac:cxnSpMkLst>
            <pc:docMk/>
            <pc:sldMk cId="856275178" sldId="2147478688"/>
            <ac:cxnSpMk id="102" creationId="{9229FBDA-FCC7-A56E-7C51-DE9F1DB69521}"/>
          </ac:cxnSpMkLst>
        </pc:cxnChg>
        <pc:cxnChg chg="add del mod">
          <ac:chgData name="Henry Jammes" userId="5f22554b-fd15-4676-8c82-dc6122af2a80" providerId="ADAL" clId="{434111D3-796B-4BB0-A370-070974EB9404}" dt="2023-10-25T22:12:28.789" v="17771"/>
          <ac:cxnSpMkLst>
            <pc:docMk/>
            <pc:sldMk cId="856275178" sldId="2147478688"/>
            <ac:cxnSpMk id="103" creationId="{67A6A02E-B13B-A8BA-A04F-9423F678ABEE}"/>
          </ac:cxnSpMkLst>
        </pc:cxnChg>
        <pc:cxnChg chg="add del mod">
          <ac:chgData name="Henry Jammes" userId="5f22554b-fd15-4676-8c82-dc6122af2a80" providerId="ADAL" clId="{434111D3-796B-4BB0-A370-070974EB9404}" dt="2023-10-25T22:12:28.789" v="17771"/>
          <ac:cxnSpMkLst>
            <pc:docMk/>
            <pc:sldMk cId="856275178" sldId="2147478688"/>
            <ac:cxnSpMk id="107" creationId="{ED52A699-3EB5-7A33-61F5-9A62ED7C2D9D}"/>
          </ac:cxnSpMkLst>
        </pc:cxnChg>
        <pc:cxnChg chg="add mod">
          <ac:chgData name="Henry Jammes" userId="5f22554b-fd15-4676-8c82-dc6122af2a80" providerId="ADAL" clId="{434111D3-796B-4BB0-A370-070974EB9404}" dt="2023-11-23T19:55:50.438" v="24325" actId="14100"/>
          <ac:cxnSpMkLst>
            <pc:docMk/>
            <pc:sldMk cId="856275178" sldId="2147478688"/>
            <ac:cxnSpMk id="123" creationId="{3051316E-B8B5-1935-BA3D-640CF6496559}"/>
          </ac:cxnSpMkLst>
        </pc:cxnChg>
        <pc:cxnChg chg="add mod">
          <ac:chgData name="Henry Jammes" userId="5f22554b-fd15-4676-8c82-dc6122af2a80" providerId="ADAL" clId="{434111D3-796B-4BB0-A370-070974EB9404}" dt="2023-11-23T19:55:47.761" v="24324" actId="14100"/>
          <ac:cxnSpMkLst>
            <pc:docMk/>
            <pc:sldMk cId="856275178" sldId="2147478688"/>
            <ac:cxnSpMk id="124" creationId="{6B49E4CE-AB11-B3A7-B449-37119ADE9368}"/>
          </ac:cxnSpMkLst>
        </pc:cxnChg>
        <pc:cxnChg chg="add mod">
          <ac:chgData name="Henry Jammes" userId="5f22554b-fd15-4676-8c82-dc6122af2a80" providerId="ADAL" clId="{434111D3-796B-4BB0-A370-070974EB9404}" dt="2023-11-23T19:55:45.267" v="24323" actId="14100"/>
          <ac:cxnSpMkLst>
            <pc:docMk/>
            <pc:sldMk cId="856275178" sldId="2147478688"/>
            <ac:cxnSpMk id="144" creationId="{DF13773B-F7DA-53D8-170A-4A3EEE10CD98}"/>
          </ac:cxnSpMkLst>
        </pc:cxnChg>
        <pc:cxnChg chg="add mod">
          <ac:chgData name="Henry Jammes" userId="5f22554b-fd15-4676-8c82-dc6122af2a80" providerId="ADAL" clId="{434111D3-796B-4BB0-A370-070974EB9404}" dt="2023-10-25T22:12:58.040" v="17819" actId="1076"/>
          <ac:cxnSpMkLst>
            <pc:docMk/>
            <pc:sldMk cId="856275178" sldId="2147478688"/>
            <ac:cxnSpMk id="145" creationId="{4FFEB82E-4E7D-3F67-008E-B52FB665E22F}"/>
          </ac:cxnSpMkLst>
        </pc:cxnChg>
        <pc:cxnChg chg="add mod">
          <ac:chgData name="Henry Jammes" userId="5f22554b-fd15-4676-8c82-dc6122af2a80" providerId="ADAL" clId="{434111D3-796B-4BB0-A370-070974EB9404}" dt="2023-10-25T22:12:58.040" v="17819" actId="1076"/>
          <ac:cxnSpMkLst>
            <pc:docMk/>
            <pc:sldMk cId="856275178" sldId="2147478688"/>
            <ac:cxnSpMk id="148" creationId="{82B24717-F62B-5608-855A-E68E98C50248}"/>
          </ac:cxnSpMkLst>
        </pc:cxnChg>
        <pc:cxnChg chg="add mod">
          <ac:chgData name="Henry Jammes" userId="5f22554b-fd15-4676-8c82-dc6122af2a80" providerId="ADAL" clId="{434111D3-796B-4BB0-A370-070974EB9404}" dt="2023-10-25T22:12:58.040" v="17819" actId="1076"/>
          <ac:cxnSpMkLst>
            <pc:docMk/>
            <pc:sldMk cId="856275178" sldId="2147478688"/>
            <ac:cxnSpMk id="149" creationId="{853B76A8-6392-A6DE-CC61-61BD67304A84}"/>
          </ac:cxnSpMkLst>
        </pc:cxnChg>
        <pc:cxnChg chg="add mod">
          <ac:chgData name="Henry Jammes" userId="5f22554b-fd15-4676-8c82-dc6122af2a80" providerId="ADAL" clId="{434111D3-796B-4BB0-A370-070974EB9404}" dt="2023-11-23T20:06:20.554" v="24342"/>
          <ac:cxnSpMkLst>
            <pc:docMk/>
            <pc:sldMk cId="856275178" sldId="2147478688"/>
            <ac:cxnSpMk id="150" creationId="{31EC322E-BD2C-90C7-F9A5-33CBC63E8C59}"/>
          </ac:cxnSpMkLst>
        </pc:cxnChg>
        <pc:cxnChg chg="mod">
          <ac:chgData name="Henry Jammes" userId="5f22554b-fd15-4676-8c82-dc6122af2a80" providerId="ADAL" clId="{434111D3-796B-4BB0-A370-070974EB9404}" dt="2023-10-25T22:12:28.825" v="17772"/>
          <ac:cxnSpMkLst>
            <pc:docMk/>
            <pc:sldMk cId="856275178" sldId="2147478688"/>
            <ac:cxnSpMk id="178" creationId="{0FF2A99D-FC35-0748-BD59-954F35C56057}"/>
          </ac:cxnSpMkLst>
        </pc:cxnChg>
        <pc:cxnChg chg="add mod">
          <ac:chgData name="Henry Jammes" userId="5f22554b-fd15-4676-8c82-dc6122af2a80" providerId="ADAL" clId="{434111D3-796B-4BB0-A370-070974EB9404}" dt="2023-10-25T22:12:58.040" v="17819" actId="1076"/>
          <ac:cxnSpMkLst>
            <pc:docMk/>
            <pc:sldMk cId="856275178" sldId="2147478688"/>
            <ac:cxnSpMk id="179" creationId="{A44D4D82-7624-384C-0A7C-CA52CD54F0A6}"/>
          </ac:cxnSpMkLst>
        </pc:cxnChg>
        <pc:cxnChg chg="mod">
          <ac:chgData name="Henry Jammes" userId="5f22554b-fd15-4676-8c82-dc6122af2a80" providerId="ADAL" clId="{434111D3-796B-4BB0-A370-070974EB9404}" dt="2023-11-14T12:27:37.097" v="23407" actId="1036"/>
          <ac:cxnSpMkLst>
            <pc:docMk/>
            <pc:sldMk cId="856275178" sldId="2147478688"/>
            <ac:cxnSpMk id="185" creationId="{FCE4C229-7129-FAF5-D9E1-969BA3EDAD40}"/>
          </ac:cxnSpMkLst>
        </pc:cxnChg>
        <pc:cxnChg chg="mod">
          <ac:chgData name="Henry Jammes" userId="5f22554b-fd15-4676-8c82-dc6122af2a80" providerId="ADAL" clId="{434111D3-796B-4BB0-A370-070974EB9404}" dt="2023-10-25T22:12:28.825" v="17772"/>
          <ac:cxnSpMkLst>
            <pc:docMk/>
            <pc:sldMk cId="856275178" sldId="2147478688"/>
            <ac:cxnSpMk id="186" creationId="{8155E62C-5996-24A4-EB4D-E218E3B4CED0}"/>
          </ac:cxnSpMkLst>
        </pc:cxnChg>
        <pc:cxnChg chg="mod">
          <ac:chgData name="Henry Jammes" userId="5f22554b-fd15-4676-8c82-dc6122af2a80" providerId="ADAL" clId="{434111D3-796B-4BB0-A370-070974EB9404}" dt="2023-10-25T22:12:28.825" v="17772"/>
          <ac:cxnSpMkLst>
            <pc:docMk/>
            <pc:sldMk cId="856275178" sldId="2147478688"/>
            <ac:cxnSpMk id="187" creationId="{A235A329-0B7D-2127-6B4E-311DFB62F287}"/>
          </ac:cxnSpMkLst>
        </pc:cxnChg>
        <pc:cxnChg chg="mod">
          <ac:chgData name="Henry Jammes" userId="5f22554b-fd15-4676-8c82-dc6122af2a80" providerId="ADAL" clId="{434111D3-796B-4BB0-A370-070974EB9404}" dt="2023-11-14T12:27:26.899" v="23400" actId="1076"/>
          <ac:cxnSpMkLst>
            <pc:docMk/>
            <pc:sldMk cId="856275178" sldId="2147478688"/>
            <ac:cxnSpMk id="188" creationId="{59332CAB-040E-864B-C608-94B36C7AA28F}"/>
          </ac:cxnSpMkLst>
        </pc:cxnChg>
        <pc:cxnChg chg="mod">
          <ac:chgData name="Henry Jammes" userId="5f22554b-fd15-4676-8c82-dc6122af2a80" providerId="ADAL" clId="{434111D3-796B-4BB0-A370-070974EB9404}" dt="2023-10-25T22:12:58.040" v="17819" actId="1076"/>
          <ac:cxnSpMkLst>
            <pc:docMk/>
            <pc:sldMk cId="856275178" sldId="2147478688"/>
            <ac:cxnSpMk id="199" creationId="{F7E0B9B3-B08D-20CD-3F37-F4868B804EB8}"/>
          </ac:cxnSpMkLst>
        </pc:cxnChg>
        <pc:cxnChg chg="mod">
          <ac:chgData name="Henry Jammes" userId="5f22554b-fd15-4676-8c82-dc6122af2a80" providerId="ADAL" clId="{434111D3-796B-4BB0-A370-070974EB9404}" dt="2023-10-25T22:12:58.040" v="17819" actId="1076"/>
          <ac:cxnSpMkLst>
            <pc:docMk/>
            <pc:sldMk cId="856275178" sldId="2147478688"/>
            <ac:cxnSpMk id="200" creationId="{6E3A6C40-8585-1781-E72C-1D58AA79E765}"/>
          </ac:cxnSpMkLst>
        </pc:cxnChg>
        <pc:cxnChg chg="add mod">
          <ac:chgData name="Henry Jammes" userId="5f22554b-fd15-4676-8c82-dc6122af2a80" providerId="ADAL" clId="{434111D3-796B-4BB0-A370-070974EB9404}" dt="2023-10-25T22:12:58.040" v="17819" actId="1076"/>
          <ac:cxnSpMkLst>
            <pc:docMk/>
            <pc:sldMk cId="856275178" sldId="2147478688"/>
            <ac:cxnSpMk id="205" creationId="{1686E426-C0BB-9E60-F576-321629A67E4E}"/>
          </ac:cxnSpMkLst>
        </pc:cxnChg>
        <pc:cxnChg chg="add mod">
          <ac:chgData name="Henry Jammes" userId="5f22554b-fd15-4676-8c82-dc6122af2a80" providerId="ADAL" clId="{434111D3-796B-4BB0-A370-070974EB9404}" dt="2023-10-25T22:12:58.040" v="17819" actId="1076"/>
          <ac:cxnSpMkLst>
            <pc:docMk/>
            <pc:sldMk cId="856275178" sldId="2147478688"/>
            <ac:cxnSpMk id="208" creationId="{DC1055C9-FD80-35F4-3875-9617BF2A0D9E}"/>
          </ac:cxnSpMkLst>
        </pc:cxnChg>
        <pc:cxnChg chg="add mod">
          <ac:chgData name="Henry Jammes" userId="5f22554b-fd15-4676-8c82-dc6122af2a80" providerId="ADAL" clId="{434111D3-796B-4BB0-A370-070974EB9404}" dt="2023-10-25T22:12:58.040" v="17819" actId="1076"/>
          <ac:cxnSpMkLst>
            <pc:docMk/>
            <pc:sldMk cId="856275178" sldId="2147478688"/>
            <ac:cxnSpMk id="209" creationId="{44C537A8-EC30-97C4-EA28-886DFBC1434B}"/>
          </ac:cxnSpMkLst>
        </pc:cxnChg>
        <pc:cxnChg chg="add mod">
          <ac:chgData name="Henry Jammes" userId="5f22554b-fd15-4676-8c82-dc6122af2a80" providerId="ADAL" clId="{434111D3-796B-4BB0-A370-070974EB9404}" dt="2023-10-25T22:12:58.040" v="17819" actId="1076"/>
          <ac:cxnSpMkLst>
            <pc:docMk/>
            <pc:sldMk cId="856275178" sldId="2147478688"/>
            <ac:cxnSpMk id="210" creationId="{CEF6B971-BA03-0675-6893-8623340EE851}"/>
          </ac:cxnSpMkLst>
        </pc:cxnChg>
        <pc:cxnChg chg="add mod">
          <ac:chgData name="Henry Jammes" userId="5f22554b-fd15-4676-8c82-dc6122af2a80" providerId="ADAL" clId="{434111D3-796B-4BB0-A370-070974EB9404}" dt="2023-10-25T22:12:58.040" v="17819" actId="1076"/>
          <ac:cxnSpMkLst>
            <pc:docMk/>
            <pc:sldMk cId="856275178" sldId="2147478688"/>
            <ac:cxnSpMk id="214" creationId="{4ACCCDBF-A267-6932-2CBB-5D6DE0C76661}"/>
          </ac:cxnSpMkLst>
        </pc:cxnChg>
      </pc:sldChg>
      <pc:sldChg chg="modSp add mod">
        <pc:chgData name="Henry Jammes" userId="5f22554b-fd15-4676-8c82-dc6122af2a80" providerId="ADAL" clId="{434111D3-796B-4BB0-A370-070974EB9404}" dt="2023-12-02T02:48:22.779" v="35378" actId="20577"/>
        <pc:sldMkLst>
          <pc:docMk/>
          <pc:sldMk cId="2797830831" sldId="2147478689"/>
        </pc:sldMkLst>
        <pc:spChg chg="mod">
          <ac:chgData name="Henry Jammes" userId="5f22554b-fd15-4676-8c82-dc6122af2a80" providerId="ADAL" clId="{434111D3-796B-4BB0-A370-070974EB9404}" dt="2023-10-25T22:45:27.563" v="19155"/>
          <ac:spMkLst>
            <pc:docMk/>
            <pc:sldMk cId="2797830831" sldId="2147478689"/>
            <ac:spMk id="2" creationId="{06200FD3-EB50-A291-6952-748348F5754E}"/>
          </ac:spMkLst>
        </pc:spChg>
        <pc:spChg chg="mod">
          <ac:chgData name="Henry Jammes" userId="5f22554b-fd15-4676-8c82-dc6122af2a80" providerId="ADAL" clId="{434111D3-796B-4BB0-A370-070974EB9404}" dt="2023-10-25T22:45:31.631" v="19156"/>
          <ac:spMkLst>
            <pc:docMk/>
            <pc:sldMk cId="2797830831" sldId="2147478689"/>
            <ac:spMk id="3" creationId="{77FB708B-1EC6-0043-1545-8A46233783FD}"/>
          </ac:spMkLst>
        </pc:spChg>
        <pc:spChg chg="mod">
          <ac:chgData name="Henry Jammes" userId="5f22554b-fd15-4676-8c82-dc6122af2a80" providerId="ADAL" clId="{434111D3-796B-4BB0-A370-070974EB9404}" dt="2023-10-25T22:45:16.318" v="19151"/>
          <ac:spMkLst>
            <pc:docMk/>
            <pc:sldMk cId="2797830831" sldId="2147478689"/>
            <ac:spMk id="5" creationId="{EBF7ED77-A742-FBCE-BD52-DC34A33041EE}"/>
          </ac:spMkLst>
        </pc:spChg>
        <pc:spChg chg="mod">
          <ac:chgData name="Henry Jammes" userId="5f22554b-fd15-4676-8c82-dc6122af2a80" providerId="ADAL" clId="{434111D3-796B-4BB0-A370-070974EB9404}" dt="2023-10-25T22:47:45.715" v="19576" actId="20577"/>
          <ac:spMkLst>
            <pc:docMk/>
            <pc:sldMk cId="2797830831" sldId="2147478689"/>
            <ac:spMk id="6" creationId="{C3967760-9D0B-25B6-8FB9-C7F3536D29F9}"/>
          </ac:spMkLst>
        </pc:spChg>
        <pc:spChg chg="mod">
          <ac:chgData name="Henry Jammes" userId="5f22554b-fd15-4676-8c82-dc6122af2a80" providerId="ADAL" clId="{434111D3-796B-4BB0-A370-070974EB9404}" dt="2023-12-02T02:48:22.779" v="35378" actId="20577"/>
          <ac:spMkLst>
            <pc:docMk/>
            <pc:sldMk cId="2797830831" sldId="2147478689"/>
            <ac:spMk id="7" creationId="{CDFA3B16-0CF6-4342-00CD-A2121780A14D}"/>
          </ac:spMkLst>
        </pc:spChg>
        <pc:graphicFrameChg chg="mod modGraphic">
          <ac:chgData name="Henry Jammes" userId="5f22554b-fd15-4676-8c82-dc6122af2a80" providerId="ADAL" clId="{434111D3-796B-4BB0-A370-070974EB9404}" dt="2023-10-25T22:46:17.413" v="19243" actId="20577"/>
          <ac:graphicFrameMkLst>
            <pc:docMk/>
            <pc:sldMk cId="2797830831" sldId="2147478689"/>
            <ac:graphicFrameMk id="4" creationId="{882C9BB9-AC4D-4894-D1FB-709C728B32AC}"/>
          </ac:graphicFrameMkLst>
        </pc:graphicFrameChg>
      </pc:sldChg>
      <pc:sldChg chg="modSp add mod">
        <pc:chgData name="Henry Jammes" userId="5f22554b-fd15-4676-8c82-dc6122af2a80" providerId="ADAL" clId="{434111D3-796B-4BB0-A370-070974EB9404}" dt="2023-12-02T03:23:08.917" v="35938" actId="20577"/>
        <pc:sldMkLst>
          <pc:docMk/>
          <pc:sldMk cId="2655142752" sldId="2147478690"/>
        </pc:sldMkLst>
        <pc:spChg chg="mod">
          <ac:chgData name="Henry Jammes" userId="5f22554b-fd15-4676-8c82-dc6122af2a80" providerId="ADAL" clId="{434111D3-796B-4BB0-A370-070974EB9404}" dt="2023-10-25T23:08:58.732" v="20582" actId="20577"/>
          <ac:spMkLst>
            <pc:docMk/>
            <pc:sldMk cId="2655142752" sldId="2147478690"/>
            <ac:spMk id="2" creationId="{06200FD3-EB50-A291-6952-748348F5754E}"/>
          </ac:spMkLst>
        </pc:spChg>
        <pc:spChg chg="mod">
          <ac:chgData name="Henry Jammes" userId="5f22554b-fd15-4676-8c82-dc6122af2a80" providerId="ADAL" clId="{434111D3-796B-4BB0-A370-070974EB9404}" dt="2023-10-25T23:09:33.243" v="20638" actId="20577"/>
          <ac:spMkLst>
            <pc:docMk/>
            <pc:sldMk cId="2655142752" sldId="2147478690"/>
            <ac:spMk id="3" creationId="{77FB708B-1EC6-0043-1545-8A46233783FD}"/>
          </ac:spMkLst>
        </pc:spChg>
        <pc:spChg chg="mod">
          <ac:chgData name="Henry Jammes" userId="5f22554b-fd15-4676-8c82-dc6122af2a80" providerId="ADAL" clId="{434111D3-796B-4BB0-A370-070974EB9404}" dt="2023-10-25T23:10:47.586" v="20794" actId="20577"/>
          <ac:spMkLst>
            <pc:docMk/>
            <pc:sldMk cId="2655142752" sldId="2147478690"/>
            <ac:spMk id="5" creationId="{713C0EDE-5347-B8FC-9D56-781F67C7E4C1}"/>
          </ac:spMkLst>
        </pc:spChg>
        <pc:spChg chg="mod">
          <ac:chgData name="Henry Jammes" userId="5f22554b-fd15-4676-8c82-dc6122af2a80" providerId="ADAL" clId="{434111D3-796B-4BB0-A370-070974EB9404}" dt="2023-10-25T23:10:58.340" v="20829" actId="20577"/>
          <ac:spMkLst>
            <pc:docMk/>
            <pc:sldMk cId="2655142752" sldId="2147478690"/>
            <ac:spMk id="6" creationId="{076F0F01-D547-EAF1-1DA6-7C0297A2A941}"/>
          </ac:spMkLst>
        </pc:spChg>
        <pc:spChg chg="mod">
          <ac:chgData name="Henry Jammes" userId="5f22554b-fd15-4676-8c82-dc6122af2a80" providerId="ADAL" clId="{434111D3-796B-4BB0-A370-070974EB9404}" dt="2023-12-02T03:23:08.917" v="35938" actId="20577"/>
          <ac:spMkLst>
            <pc:docMk/>
            <pc:sldMk cId="2655142752" sldId="2147478690"/>
            <ac:spMk id="7" creationId="{FA2A3B42-5989-8325-9E53-C665FD9AB133}"/>
          </ac:spMkLst>
        </pc:spChg>
        <pc:spChg chg="mod">
          <ac:chgData name="Henry Jammes" userId="5f22554b-fd15-4676-8c82-dc6122af2a80" providerId="ADAL" clId="{434111D3-796B-4BB0-A370-070974EB9404}" dt="2023-10-25T23:11:39.807" v="20892" actId="20577"/>
          <ac:spMkLst>
            <pc:docMk/>
            <pc:sldMk cId="2655142752" sldId="2147478690"/>
            <ac:spMk id="8" creationId="{B955FCDA-2EFA-98B8-F6EF-99548F5BCDD6}"/>
          </ac:spMkLst>
        </pc:spChg>
        <pc:graphicFrameChg chg="mod modGraphic">
          <ac:chgData name="Henry Jammes" userId="5f22554b-fd15-4676-8c82-dc6122af2a80" providerId="ADAL" clId="{434111D3-796B-4BB0-A370-070974EB9404}" dt="2023-10-25T23:09:40.508" v="20642"/>
          <ac:graphicFrameMkLst>
            <pc:docMk/>
            <pc:sldMk cId="2655142752" sldId="2147478690"/>
            <ac:graphicFrameMk id="42" creationId="{DC128E1B-AD7A-382B-7A91-BAA6B4B9C014}"/>
          </ac:graphicFrameMkLst>
        </pc:graphicFrameChg>
      </pc:sldChg>
      <pc:sldChg chg="modSp new del mod">
        <pc:chgData name="Henry Jammes" userId="5f22554b-fd15-4676-8c82-dc6122af2a80" providerId="ADAL" clId="{434111D3-796B-4BB0-A370-070974EB9404}" dt="2023-11-14T12:14:51.958" v="23191" actId="47"/>
        <pc:sldMkLst>
          <pc:docMk/>
          <pc:sldMk cId="3329820437" sldId="2147478691"/>
        </pc:sldMkLst>
        <pc:spChg chg="mod">
          <ac:chgData name="Henry Jammes" userId="5f22554b-fd15-4676-8c82-dc6122af2a80" providerId="ADAL" clId="{434111D3-796B-4BB0-A370-070974EB9404}" dt="2023-11-14T12:14:44.557" v="23190" actId="114"/>
          <ac:spMkLst>
            <pc:docMk/>
            <pc:sldMk cId="3329820437" sldId="2147478691"/>
            <ac:spMk id="2" creationId="{8E682499-737F-49DB-404E-2F3C155805D0}"/>
          </ac:spMkLst>
        </pc:spChg>
        <pc:spChg chg="mod">
          <ac:chgData name="Henry Jammes" userId="5f22554b-fd15-4676-8c82-dc6122af2a80" providerId="ADAL" clId="{434111D3-796B-4BB0-A370-070974EB9404}" dt="2023-11-14T11:58:28.647" v="23021"/>
          <ac:spMkLst>
            <pc:docMk/>
            <pc:sldMk cId="3329820437" sldId="2147478691"/>
            <ac:spMk id="3" creationId="{50341A20-5A86-760B-EA8E-B52719570B74}"/>
          </ac:spMkLst>
        </pc:spChg>
      </pc:sldChg>
      <pc:sldChg chg="addSp delSp modSp add mod">
        <pc:chgData name="Henry Jammes" userId="5f22554b-fd15-4676-8c82-dc6122af2a80" providerId="ADAL" clId="{434111D3-796B-4BB0-A370-070974EB9404}" dt="2023-12-02T03:08:46.616" v="35625" actId="1035"/>
        <pc:sldMkLst>
          <pc:docMk/>
          <pc:sldMk cId="1568062889" sldId="2147478692"/>
        </pc:sldMkLst>
        <pc:spChg chg="add del mod">
          <ac:chgData name="Henry Jammes" userId="5f22554b-fd15-4676-8c82-dc6122af2a80" providerId="ADAL" clId="{434111D3-796B-4BB0-A370-070974EB9404}" dt="2023-12-02T02:35:46.907" v="34963" actId="478"/>
          <ac:spMkLst>
            <pc:docMk/>
            <pc:sldMk cId="1568062889" sldId="2147478692"/>
            <ac:spMk id="2" creationId="{BA924953-D3AB-92C2-B26C-1AE7CBF8CC57}"/>
          </ac:spMkLst>
        </pc:spChg>
        <pc:spChg chg="mod">
          <ac:chgData name="Henry Jammes" userId="5f22554b-fd15-4676-8c82-dc6122af2a80" providerId="ADAL" clId="{434111D3-796B-4BB0-A370-070974EB9404}" dt="2023-12-02T03:08:43.352" v="35616" actId="948"/>
          <ac:spMkLst>
            <pc:docMk/>
            <pc:sldMk cId="1568062889" sldId="2147478692"/>
            <ac:spMk id="4" creationId="{7CE4786D-C856-4ED1-AD42-4D6D5704E74E}"/>
          </ac:spMkLst>
        </pc:spChg>
        <pc:spChg chg="mod">
          <ac:chgData name="Henry Jammes" userId="5f22554b-fd15-4676-8c82-dc6122af2a80" providerId="ADAL" clId="{434111D3-796B-4BB0-A370-070974EB9404}" dt="2023-11-14T12:14:57.925" v="23198" actId="114"/>
          <ac:spMkLst>
            <pc:docMk/>
            <pc:sldMk cId="1568062889" sldId="2147478692"/>
            <ac:spMk id="6" creationId="{79A93AA3-8765-4AB0-34D1-FE8C91FFE50F}"/>
          </ac:spMkLst>
        </pc:spChg>
        <pc:spChg chg="mod">
          <ac:chgData name="Henry Jammes" userId="5f22554b-fd15-4676-8c82-dc6122af2a80" providerId="ADAL" clId="{434111D3-796B-4BB0-A370-070974EB9404}" dt="2023-11-14T12:00:00.957" v="23082" actId="1076"/>
          <ac:spMkLst>
            <pc:docMk/>
            <pc:sldMk cId="1568062889" sldId="2147478692"/>
            <ac:spMk id="7" creationId="{65493B6B-3844-60CE-A3C3-4D8D23519862}"/>
          </ac:spMkLst>
        </pc:spChg>
        <pc:grpChg chg="del">
          <ac:chgData name="Henry Jammes" userId="5f22554b-fd15-4676-8c82-dc6122af2a80" providerId="ADAL" clId="{434111D3-796B-4BB0-A370-070974EB9404}" dt="2023-11-14T11:59:39.307" v="23068" actId="478"/>
          <ac:grpSpMkLst>
            <pc:docMk/>
            <pc:sldMk cId="1568062889" sldId="2147478692"/>
            <ac:grpSpMk id="2" creationId="{6152B9B4-BD17-9408-43E0-86F12EFB4F93}"/>
          </ac:grpSpMkLst>
        </pc:grpChg>
        <pc:grpChg chg="del">
          <ac:chgData name="Henry Jammes" userId="5f22554b-fd15-4676-8c82-dc6122af2a80" providerId="ADAL" clId="{434111D3-796B-4BB0-A370-070974EB9404}" dt="2023-11-14T11:59:35.757" v="23064" actId="478"/>
          <ac:grpSpMkLst>
            <pc:docMk/>
            <pc:sldMk cId="1568062889" sldId="2147478692"/>
            <ac:grpSpMk id="8" creationId="{4E25EE53-52B2-7312-D1DF-D796BF20CFD2}"/>
          </ac:grpSpMkLst>
        </pc:grpChg>
        <pc:grpChg chg="mod">
          <ac:chgData name="Henry Jammes" userId="5f22554b-fd15-4676-8c82-dc6122af2a80" providerId="ADAL" clId="{434111D3-796B-4BB0-A370-070974EB9404}" dt="2023-12-02T02:40:37.292" v="35117" actId="1036"/>
          <ac:grpSpMkLst>
            <pc:docMk/>
            <pc:sldMk cId="1568062889" sldId="2147478692"/>
            <ac:grpSpMk id="13" creationId="{0FA2A180-238B-594C-F873-BF7DFBFEB895}"/>
          </ac:grpSpMkLst>
        </pc:grpChg>
        <pc:grpChg chg="mod">
          <ac:chgData name="Henry Jammes" userId="5f22554b-fd15-4676-8c82-dc6122af2a80" providerId="ADAL" clId="{434111D3-796B-4BB0-A370-070974EB9404}" dt="2023-12-02T02:40:37.292" v="35117" actId="1036"/>
          <ac:grpSpMkLst>
            <pc:docMk/>
            <pc:sldMk cId="1568062889" sldId="2147478692"/>
            <ac:grpSpMk id="14" creationId="{DB744389-FD3E-FD70-EA1B-A7AF1D79939C}"/>
          </ac:grpSpMkLst>
        </pc:grpChg>
        <pc:grpChg chg="del">
          <ac:chgData name="Henry Jammes" userId="5f22554b-fd15-4676-8c82-dc6122af2a80" providerId="ADAL" clId="{434111D3-796B-4BB0-A370-070974EB9404}" dt="2023-11-14T11:59:36.204" v="23065" actId="478"/>
          <ac:grpSpMkLst>
            <pc:docMk/>
            <pc:sldMk cId="1568062889" sldId="2147478692"/>
            <ac:grpSpMk id="17" creationId="{9220FFB5-B88C-7ACB-DBD3-F5D813E7ADE1}"/>
          </ac:grpSpMkLst>
        </pc:grpChg>
        <pc:grpChg chg="del">
          <ac:chgData name="Henry Jammes" userId="5f22554b-fd15-4676-8c82-dc6122af2a80" providerId="ADAL" clId="{434111D3-796B-4BB0-A370-070974EB9404}" dt="2023-11-14T11:59:36.758" v="23066" actId="478"/>
          <ac:grpSpMkLst>
            <pc:docMk/>
            <pc:sldMk cId="1568062889" sldId="2147478692"/>
            <ac:grpSpMk id="20" creationId="{4FE57C88-5276-26FE-E77F-210E01D1FC07}"/>
          </ac:grpSpMkLst>
        </pc:grpChg>
        <pc:grpChg chg="mod">
          <ac:chgData name="Henry Jammes" userId="5f22554b-fd15-4676-8c82-dc6122af2a80" providerId="ADAL" clId="{434111D3-796B-4BB0-A370-070974EB9404}" dt="2023-12-02T02:40:47.572" v="35121" actId="1035"/>
          <ac:grpSpMkLst>
            <pc:docMk/>
            <pc:sldMk cId="1568062889" sldId="2147478692"/>
            <ac:grpSpMk id="23" creationId="{6841671A-F678-D662-27B5-3A1E17EF4952}"/>
          </ac:grpSpMkLst>
        </pc:grpChg>
        <pc:grpChg chg="del">
          <ac:chgData name="Henry Jammes" userId="5f22554b-fd15-4676-8c82-dc6122af2a80" providerId="ADAL" clId="{434111D3-796B-4BB0-A370-070974EB9404}" dt="2023-11-14T11:59:40.278" v="23069" actId="478"/>
          <ac:grpSpMkLst>
            <pc:docMk/>
            <pc:sldMk cId="1568062889" sldId="2147478692"/>
            <ac:grpSpMk id="26" creationId="{C6733B8A-94C0-04C2-E76D-D4561BD25079}"/>
          </ac:grpSpMkLst>
        </pc:grpChg>
        <pc:picChg chg="add mod">
          <ac:chgData name="Henry Jammes" userId="5f22554b-fd15-4676-8c82-dc6122af2a80" providerId="ADAL" clId="{434111D3-796B-4BB0-A370-070974EB9404}" dt="2023-12-02T03:08:46.616" v="35625" actId="1035"/>
          <ac:picMkLst>
            <pc:docMk/>
            <pc:sldMk cId="1568062889" sldId="2147478692"/>
            <ac:picMk id="5" creationId="{9204108A-5133-A320-DAA1-AA0D1FB8BFE7}"/>
          </ac:picMkLst>
        </pc:picChg>
      </pc:sldChg>
      <pc:sldChg chg="modSp add del mod ord">
        <pc:chgData name="Henry Jammes" userId="5f22554b-fd15-4676-8c82-dc6122af2a80" providerId="ADAL" clId="{434111D3-796B-4BB0-A370-070974EB9404}" dt="2023-11-14T13:19:01.039" v="23432" actId="2696"/>
        <pc:sldMkLst>
          <pc:docMk/>
          <pc:sldMk cId="1824170779" sldId="2147478693"/>
        </pc:sldMkLst>
        <pc:spChg chg="mod">
          <ac:chgData name="Henry Jammes" userId="5f22554b-fd15-4676-8c82-dc6122af2a80" providerId="ADAL" clId="{434111D3-796B-4BB0-A370-070974EB9404}" dt="2023-11-14T13:18:57.175" v="23431" actId="20577"/>
          <ac:spMkLst>
            <pc:docMk/>
            <pc:sldMk cId="1824170779" sldId="2147478693"/>
            <ac:spMk id="2" creationId="{862C6C7D-2D53-367B-D84F-06E8A0D4F008}"/>
          </ac:spMkLst>
        </pc:spChg>
      </pc:sldChg>
      <pc:sldChg chg="addSp delSp modSp new mod modAnim">
        <pc:chgData name="Henry Jammes" userId="5f22554b-fd15-4676-8c82-dc6122af2a80" providerId="ADAL" clId="{434111D3-796B-4BB0-A370-070974EB9404}" dt="2023-11-23T20:23:32.532" v="24510" actId="1076"/>
        <pc:sldMkLst>
          <pc:docMk/>
          <pc:sldMk cId="2295580217" sldId="2147478693"/>
        </pc:sldMkLst>
        <pc:spChg chg="del mod">
          <ac:chgData name="Henry Jammes" userId="5f22554b-fd15-4676-8c82-dc6122af2a80" providerId="ADAL" clId="{434111D3-796B-4BB0-A370-070974EB9404}" dt="2023-11-23T20:22:21.814" v="24491" actId="478"/>
          <ac:spMkLst>
            <pc:docMk/>
            <pc:sldMk cId="2295580217" sldId="2147478693"/>
            <ac:spMk id="2" creationId="{307E9540-5FD4-169A-349C-E2F576537435}"/>
          </ac:spMkLst>
        </pc:spChg>
        <pc:spChg chg="add mod">
          <ac:chgData name="Henry Jammes" userId="5f22554b-fd15-4676-8c82-dc6122af2a80" providerId="ADAL" clId="{434111D3-796B-4BB0-A370-070974EB9404}" dt="2023-11-23T20:23:32.532" v="24510" actId="1076"/>
          <ac:spMkLst>
            <pc:docMk/>
            <pc:sldMk cId="2295580217" sldId="2147478693"/>
            <ac:spMk id="3" creationId="{841935A2-7669-7D1F-275A-BF7CB2227D12}"/>
          </ac:spMkLst>
        </pc:spChg>
        <pc:spChg chg="add mod">
          <ac:chgData name="Henry Jammes" userId="5f22554b-fd15-4676-8c82-dc6122af2a80" providerId="ADAL" clId="{434111D3-796B-4BB0-A370-070974EB9404}" dt="2023-11-23T20:23:32.532" v="24510" actId="1076"/>
          <ac:spMkLst>
            <pc:docMk/>
            <pc:sldMk cId="2295580217" sldId="2147478693"/>
            <ac:spMk id="4" creationId="{C7B5E857-F30A-5C3A-CBDA-205ACA4830AD}"/>
          </ac:spMkLst>
        </pc:spChg>
        <pc:spChg chg="add mod">
          <ac:chgData name="Henry Jammes" userId="5f22554b-fd15-4676-8c82-dc6122af2a80" providerId="ADAL" clId="{434111D3-796B-4BB0-A370-070974EB9404}" dt="2023-11-23T20:23:32.532" v="24510" actId="1076"/>
          <ac:spMkLst>
            <pc:docMk/>
            <pc:sldMk cId="2295580217" sldId="2147478693"/>
            <ac:spMk id="5" creationId="{2110BBDA-8E24-BC2E-BFE5-5CE17D3D6351}"/>
          </ac:spMkLst>
        </pc:spChg>
        <pc:spChg chg="add mod">
          <ac:chgData name="Henry Jammes" userId="5f22554b-fd15-4676-8c82-dc6122af2a80" providerId="ADAL" clId="{434111D3-796B-4BB0-A370-070974EB9404}" dt="2023-11-23T20:23:32.532" v="24510" actId="1076"/>
          <ac:spMkLst>
            <pc:docMk/>
            <pc:sldMk cId="2295580217" sldId="2147478693"/>
            <ac:spMk id="6" creationId="{A07E4A69-434A-5031-D2A0-38A0F5C14083}"/>
          </ac:spMkLst>
        </pc:spChg>
        <pc:spChg chg="add mod">
          <ac:chgData name="Henry Jammes" userId="5f22554b-fd15-4676-8c82-dc6122af2a80" providerId="ADAL" clId="{434111D3-796B-4BB0-A370-070974EB9404}" dt="2023-11-23T20:23:32.532" v="24510" actId="1076"/>
          <ac:spMkLst>
            <pc:docMk/>
            <pc:sldMk cId="2295580217" sldId="2147478693"/>
            <ac:spMk id="7" creationId="{B22C8362-D8D4-844D-6F7F-BB617740708F}"/>
          </ac:spMkLst>
        </pc:spChg>
        <pc:spChg chg="add mod">
          <ac:chgData name="Henry Jammes" userId="5f22554b-fd15-4676-8c82-dc6122af2a80" providerId="ADAL" clId="{434111D3-796B-4BB0-A370-070974EB9404}" dt="2023-11-23T20:23:32.532" v="24510" actId="1076"/>
          <ac:spMkLst>
            <pc:docMk/>
            <pc:sldMk cId="2295580217" sldId="2147478693"/>
            <ac:spMk id="8" creationId="{73B8F68C-17A2-1447-7401-7E2E4477071C}"/>
          </ac:spMkLst>
        </pc:spChg>
        <pc:spChg chg="add mod">
          <ac:chgData name="Henry Jammes" userId="5f22554b-fd15-4676-8c82-dc6122af2a80" providerId="ADAL" clId="{434111D3-796B-4BB0-A370-070974EB9404}" dt="2023-11-23T20:23:32.532" v="24510" actId="1076"/>
          <ac:spMkLst>
            <pc:docMk/>
            <pc:sldMk cId="2295580217" sldId="2147478693"/>
            <ac:spMk id="9" creationId="{BB41216E-087C-3B42-2FC7-FF12F88249E6}"/>
          </ac:spMkLst>
        </pc:spChg>
        <pc:spChg chg="add mod">
          <ac:chgData name="Henry Jammes" userId="5f22554b-fd15-4676-8c82-dc6122af2a80" providerId="ADAL" clId="{434111D3-796B-4BB0-A370-070974EB9404}" dt="2023-11-23T20:23:32.532" v="24510" actId="1076"/>
          <ac:spMkLst>
            <pc:docMk/>
            <pc:sldMk cId="2295580217" sldId="2147478693"/>
            <ac:spMk id="10" creationId="{28C25047-08B1-BE63-8FD7-B82A5FBFBEDD}"/>
          </ac:spMkLst>
        </pc:spChg>
        <pc:spChg chg="add mod">
          <ac:chgData name="Henry Jammes" userId="5f22554b-fd15-4676-8c82-dc6122af2a80" providerId="ADAL" clId="{434111D3-796B-4BB0-A370-070974EB9404}" dt="2023-11-23T20:23:32.532" v="24510" actId="1076"/>
          <ac:spMkLst>
            <pc:docMk/>
            <pc:sldMk cId="2295580217" sldId="2147478693"/>
            <ac:spMk id="12" creationId="{370AEBD6-FE34-2A27-0551-63B7BB960615}"/>
          </ac:spMkLst>
        </pc:spChg>
        <pc:spChg chg="add mod">
          <ac:chgData name="Henry Jammes" userId="5f22554b-fd15-4676-8c82-dc6122af2a80" providerId="ADAL" clId="{434111D3-796B-4BB0-A370-070974EB9404}" dt="2023-11-23T20:23:32.532" v="24510" actId="1076"/>
          <ac:spMkLst>
            <pc:docMk/>
            <pc:sldMk cId="2295580217" sldId="2147478693"/>
            <ac:spMk id="13" creationId="{180D6D1A-8C21-C638-B56E-B4D18AA156DA}"/>
          </ac:spMkLst>
        </pc:spChg>
        <pc:spChg chg="add mod">
          <ac:chgData name="Henry Jammes" userId="5f22554b-fd15-4676-8c82-dc6122af2a80" providerId="ADAL" clId="{434111D3-796B-4BB0-A370-070974EB9404}" dt="2023-11-23T20:23:32.532" v="24510" actId="1076"/>
          <ac:spMkLst>
            <pc:docMk/>
            <pc:sldMk cId="2295580217" sldId="2147478693"/>
            <ac:spMk id="14" creationId="{2CFE67E0-FE14-BEEC-5928-ACBEEA85DD4B}"/>
          </ac:spMkLst>
        </pc:spChg>
        <pc:spChg chg="add mod">
          <ac:chgData name="Henry Jammes" userId="5f22554b-fd15-4676-8c82-dc6122af2a80" providerId="ADAL" clId="{434111D3-796B-4BB0-A370-070974EB9404}" dt="2023-11-23T20:23:32.532" v="24510" actId="1076"/>
          <ac:spMkLst>
            <pc:docMk/>
            <pc:sldMk cId="2295580217" sldId="2147478693"/>
            <ac:spMk id="15" creationId="{CC06A4E8-AAC5-606F-4500-788FEDCACD75}"/>
          </ac:spMkLst>
        </pc:spChg>
        <pc:spChg chg="add mod">
          <ac:chgData name="Henry Jammes" userId="5f22554b-fd15-4676-8c82-dc6122af2a80" providerId="ADAL" clId="{434111D3-796B-4BB0-A370-070974EB9404}" dt="2023-11-23T20:23:32.532" v="24510" actId="1076"/>
          <ac:spMkLst>
            <pc:docMk/>
            <pc:sldMk cId="2295580217" sldId="2147478693"/>
            <ac:spMk id="17" creationId="{E4AF49C2-C432-AC39-1319-0229621297DE}"/>
          </ac:spMkLst>
        </pc:spChg>
        <pc:spChg chg="add mod">
          <ac:chgData name="Henry Jammes" userId="5f22554b-fd15-4676-8c82-dc6122af2a80" providerId="ADAL" clId="{434111D3-796B-4BB0-A370-070974EB9404}" dt="2023-11-23T20:23:32.532" v="24510" actId="1076"/>
          <ac:spMkLst>
            <pc:docMk/>
            <pc:sldMk cId="2295580217" sldId="2147478693"/>
            <ac:spMk id="18" creationId="{F179CBEE-E64C-EBAC-0F8D-6067CB688622}"/>
          </ac:spMkLst>
        </pc:spChg>
        <pc:spChg chg="add mod">
          <ac:chgData name="Henry Jammes" userId="5f22554b-fd15-4676-8c82-dc6122af2a80" providerId="ADAL" clId="{434111D3-796B-4BB0-A370-070974EB9404}" dt="2023-11-23T20:23:32.532" v="24510" actId="1076"/>
          <ac:spMkLst>
            <pc:docMk/>
            <pc:sldMk cId="2295580217" sldId="2147478693"/>
            <ac:spMk id="19" creationId="{3C7E7669-B90F-54D7-5F25-1D6F43D3AC84}"/>
          </ac:spMkLst>
        </pc:spChg>
        <pc:spChg chg="add mod">
          <ac:chgData name="Henry Jammes" userId="5f22554b-fd15-4676-8c82-dc6122af2a80" providerId="ADAL" clId="{434111D3-796B-4BB0-A370-070974EB9404}" dt="2023-11-23T20:23:32.532" v="24510" actId="1076"/>
          <ac:spMkLst>
            <pc:docMk/>
            <pc:sldMk cId="2295580217" sldId="2147478693"/>
            <ac:spMk id="20" creationId="{5B332C43-0FD6-4D2D-4AC7-F81DE9FC7B9A}"/>
          </ac:spMkLst>
        </pc:spChg>
        <pc:spChg chg="add mod">
          <ac:chgData name="Henry Jammes" userId="5f22554b-fd15-4676-8c82-dc6122af2a80" providerId="ADAL" clId="{434111D3-796B-4BB0-A370-070974EB9404}" dt="2023-11-23T20:23:32.532" v="24510" actId="1076"/>
          <ac:spMkLst>
            <pc:docMk/>
            <pc:sldMk cId="2295580217" sldId="2147478693"/>
            <ac:spMk id="21" creationId="{613F84B0-7172-6D8C-6E6A-4065EFD3DC15}"/>
          </ac:spMkLst>
        </pc:spChg>
        <pc:spChg chg="add mod">
          <ac:chgData name="Henry Jammes" userId="5f22554b-fd15-4676-8c82-dc6122af2a80" providerId="ADAL" clId="{434111D3-796B-4BB0-A370-070974EB9404}" dt="2023-11-23T20:23:32.532" v="24510" actId="1076"/>
          <ac:spMkLst>
            <pc:docMk/>
            <pc:sldMk cId="2295580217" sldId="2147478693"/>
            <ac:spMk id="22" creationId="{6A97ABD2-EF73-D527-9684-28B121CF5888}"/>
          </ac:spMkLst>
        </pc:spChg>
        <pc:spChg chg="add mod">
          <ac:chgData name="Henry Jammes" userId="5f22554b-fd15-4676-8c82-dc6122af2a80" providerId="ADAL" clId="{434111D3-796B-4BB0-A370-070974EB9404}" dt="2023-11-23T20:23:32.532" v="24510" actId="1076"/>
          <ac:spMkLst>
            <pc:docMk/>
            <pc:sldMk cId="2295580217" sldId="2147478693"/>
            <ac:spMk id="26" creationId="{08C7C6C2-2553-C336-BBB5-4DE6A7D9065A}"/>
          </ac:spMkLst>
        </pc:spChg>
        <pc:spChg chg="add mod">
          <ac:chgData name="Henry Jammes" userId="5f22554b-fd15-4676-8c82-dc6122af2a80" providerId="ADAL" clId="{434111D3-796B-4BB0-A370-070974EB9404}" dt="2023-11-23T20:23:32.532" v="24510" actId="1076"/>
          <ac:spMkLst>
            <pc:docMk/>
            <pc:sldMk cId="2295580217" sldId="2147478693"/>
            <ac:spMk id="28" creationId="{1308515E-9245-F1D6-141E-FB03A7357816}"/>
          </ac:spMkLst>
        </pc:spChg>
        <pc:spChg chg="add mod">
          <ac:chgData name="Henry Jammes" userId="5f22554b-fd15-4676-8c82-dc6122af2a80" providerId="ADAL" clId="{434111D3-796B-4BB0-A370-070974EB9404}" dt="2023-11-23T20:23:32.532" v="24510" actId="1076"/>
          <ac:spMkLst>
            <pc:docMk/>
            <pc:sldMk cId="2295580217" sldId="2147478693"/>
            <ac:spMk id="29" creationId="{A73FE7C4-3AF0-C986-4A6A-DC00C56691BB}"/>
          </ac:spMkLst>
        </pc:spChg>
        <pc:spChg chg="add mod">
          <ac:chgData name="Henry Jammes" userId="5f22554b-fd15-4676-8c82-dc6122af2a80" providerId="ADAL" clId="{434111D3-796B-4BB0-A370-070974EB9404}" dt="2023-11-23T20:22:22.925" v="24492"/>
          <ac:spMkLst>
            <pc:docMk/>
            <pc:sldMk cId="2295580217" sldId="2147478693"/>
            <ac:spMk id="32" creationId="{44CAD715-172C-E752-3A0A-37DCE0FB770B}"/>
          </ac:spMkLst>
        </pc:spChg>
        <pc:picChg chg="add mod">
          <ac:chgData name="Henry Jammes" userId="5f22554b-fd15-4676-8c82-dc6122af2a80" providerId="ADAL" clId="{434111D3-796B-4BB0-A370-070974EB9404}" dt="2023-11-23T20:23:32.532" v="24510" actId="1076"/>
          <ac:picMkLst>
            <pc:docMk/>
            <pc:sldMk cId="2295580217" sldId="2147478693"/>
            <ac:picMk id="11" creationId="{431CACE4-A02A-D729-4476-70D15EB73BC0}"/>
          </ac:picMkLst>
        </pc:picChg>
        <pc:picChg chg="add mod">
          <ac:chgData name="Henry Jammes" userId="5f22554b-fd15-4676-8c82-dc6122af2a80" providerId="ADAL" clId="{434111D3-796B-4BB0-A370-070974EB9404}" dt="2023-11-23T20:23:32.532" v="24510" actId="1076"/>
          <ac:picMkLst>
            <pc:docMk/>
            <pc:sldMk cId="2295580217" sldId="2147478693"/>
            <ac:picMk id="16" creationId="{76E77CC9-0EB2-523B-AE47-8221B2F5DF0B}"/>
          </ac:picMkLst>
        </pc:picChg>
        <pc:picChg chg="add mod">
          <ac:chgData name="Henry Jammes" userId="5f22554b-fd15-4676-8c82-dc6122af2a80" providerId="ADAL" clId="{434111D3-796B-4BB0-A370-070974EB9404}" dt="2023-11-23T20:23:32.532" v="24510" actId="1076"/>
          <ac:picMkLst>
            <pc:docMk/>
            <pc:sldMk cId="2295580217" sldId="2147478693"/>
            <ac:picMk id="27" creationId="{5F8F6AC4-6196-7784-1B52-9F7BF3122594}"/>
          </ac:picMkLst>
        </pc:picChg>
        <pc:picChg chg="add mod">
          <ac:chgData name="Henry Jammes" userId="5f22554b-fd15-4676-8c82-dc6122af2a80" providerId="ADAL" clId="{434111D3-796B-4BB0-A370-070974EB9404}" dt="2023-11-23T20:23:32.532" v="24510" actId="1076"/>
          <ac:picMkLst>
            <pc:docMk/>
            <pc:sldMk cId="2295580217" sldId="2147478693"/>
            <ac:picMk id="31" creationId="{AA3770FF-9302-6446-76E5-A2BB09489371}"/>
          </ac:picMkLst>
        </pc:picChg>
        <pc:cxnChg chg="add mod">
          <ac:chgData name="Henry Jammes" userId="5f22554b-fd15-4676-8c82-dc6122af2a80" providerId="ADAL" clId="{434111D3-796B-4BB0-A370-070974EB9404}" dt="2023-11-23T20:23:32.532" v="24510" actId="1076"/>
          <ac:cxnSpMkLst>
            <pc:docMk/>
            <pc:sldMk cId="2295580217" sldId="2147478693"/>
            <ac:cxnSpMk id="23" creationId="{B6054145-186D-E1A4-A7FF-EA11D14719AF}"/>
          </ac:cxnSpMkLst>
        </pc:cxnChg>
        <pc:cxnChg chg="add mod">
          <ac:chgData name="Henry Jammes" userId="5f22554b-fd15-4676-8c82-dc6122af2a80" providerId="ADAL" clId="{434111D3-796B-4BB0-A370-070974EB9404}" dt="2023-11-23T20:23:32.532" v="24510" actId="1076"/>
          <ac:cxnSpMkLst>
            <pc:docMk/>
            <pc:sldMk cId="2295580217" sldId="2147478693"/>
            <ac:cxnSpMk id="24" creationId="{F136BA7A-7FAD-6BF5-0477-793816E0501B}"/>
          </ac:cxnSpMkLst>
        </pc:cxnChg>
        <pc:cxnChg chg="add mod">
          <ac:chgData name="Henry Jammes" userId="5f22554b-fd15-4676-8c82-dc6122af2a80" providerId="ADAL" clId="{434111D3-796B-4BB0-A370-070974EB9404}" dt="2023-11-23T20:23:32.532" v="24510" actId="1076"/>
          <ac:cxnSpMkLst>
            <pc:docMk/>
            <pc:sldMk cId="2295580217" sldId="2147478693"/>
            <ac:cxnSpMk id="25" creationId="{83596AB5-CE88-D2C4-E139-8E37D340E877}"/>
          </ac:cxnSpMkLst>
        </pc:cxnChg>
        <pc:cxnChg chg="add mod">
          <ac:chgData name="Henry Jammes" userId="5f22554b-fd15-4676-8c82-dc6122af2a80" providerId="ADAL" clId="{434111D3-796B-4BB0-A370-070974EB9404}" dt="2023-11-23T20:23:32.532" v="24510" actId="1076"/>
          <ac:cxnSpMkLst>
            <pc:docMk/>
            <pc:sldMk cId="2295580217" sldId="2147478693"/>
            <ac:cxnSpMk id="30" creationId="{DE36C61F-4754-331E-AFE1-1CCA9E59EF52}"/>
          </ac:cxnSpMkLst>
        </pc:cxnChg>
      </pc:sldChg>
      <pc:sldChg chg="addSp delSp modSp add del mod ord modShow">
        <pc:chgData name="Henry Jammes" userId="5f22554b-fd15-4676-8c82-dc6122af2a80" providerId="ADAL" clId="{434111D3-796B-4BB0-A370-070974EB9404}" dt="2023-11-23T20:14:46.986" v="24372" actId="2696"/>
        <pc:sldMkLst>
          <pc:docMk/>
          <pc:sldMk cId="4049588049" sldId="2147478693"/>
        </pc:sldMkLst>
        <pc:spChg chg="mod">
          <ac:chgData name="Henry Jammes" userId="5f22554b-fd15-4676-8c82-dc6122af2a80" providerId="ADAL" clId="{434111D3-796B-4BB0-A370-070974EB9404}" dt="2023-11-14T13:19:35.787" v="23478" actId="20577"/>
          <ac:spMkLst>
            <pc:docMk/>
            <pc:sldMk cId="4049588049" sldId="2147478693"/>
            <ac:spMk id="2" creationId="{862C6C7D-2D53-367B-D84F-06E8A0D4F008}"/>
          </ac:spMkLst>
        </pc:spChg>
        <pc:spChg chg="mod">
          <ac:chgData name="Henry Jammes" userId="5f22554b-fd15-4676-8c82-dc6122af2a80" providerId="ADAL" clId="{434111D3-796B-4BB0-A370-070974EB9404}" dt="2023-11-14T13:20:58.746" v="23516" actId="20577"/>
          <ac:spMkLst>
            <pc:docMk/>
            <pc:sldMk cId="4049588049" sldId="2147478693"/>
            <ac:spMk id="3" creationId="{47C231C3-6D02-AA3C-5144-03B6844D1FB2}"/>
          </ac:spMkLst>
        </pc:spChg>
        <pc:spChg chg="mod">
          <ac:chgData name="Henry Jammes" userId="5f22554b-fd15-4676-8c82-dc6122af2a80" providerId="ADAL" clId="{434111D3-796B-4BB0-A370-070974EB9404}" dt="2023-11-14T13:22:57.528" v="23520" actId="20577"/>
          <ac:spMkLst>
            <pc:docMk/>
            <pc:sldMk cId="4049588049" sldId="2147478693"/>
            <ac:spMk id="5" creationId="{DCD4E98D-B84C-8637-C0C2-96DA0EB4405A}"/>
          </ac:spMkLst>
        </pc:spChg>
        <pc:spChg chg="mod topLvl">
          <ac:chgData name="Henry Jammes" userId="5f22554b-fd15-4676-8c82-dc6122af2a80" providerId="ADAL" clId="{434111D3-796B-4BB0-A370-070974EB9404}" dt="2023-11-14T13:20:51.103" v="23507" actId="165"/>
          <ac:spMkLst>
            <pc:docMk/>
            <pc:sldMk cId="4049588049" sldId="2147478693"/>
            <ac:spMk id="9" creationId="{969E508E-3703-CF13-DD91-ABE2B333EE37}"/>
          </ac:spMkLst>
        </pc:spChg>
        <pc:spChg chg="mod">
          <ac:chgData name="Henry Jammes" userId="5f22554b-fd15-4676-8c82-dc6122af2a80" providerId="ADAL" clId="{434111D3-796B-4BB0-A370-070974EB9404}" dt="2023-11-14T13:20:38.898" v="23505"/>
          <ac:spMkLst>
            <pc:docMk/>
            <pc:sldMk cId="4049588049" sldId="2147478693"/>
            <ac:spMk id="13" creationId="{0671AB3A-1EE6-1010-5938-C8A08CF86442}"/>
          </ac:spMkLst>
        </pc:spChg>
        <pc:spChg chg="del mod">
          <ac:chgData name="Henry Jammes" userId="5f22554b-fd15-4676-8c82-dc6122af2a80" providerId="ADAL" clId="{434111D3-796B-4BB0-A370-070974EB9404}" dt="2023-11-14T13:20:41.588" v="23506" actId="478"/>
          <ac:spMkLst>
            <pc:docMk/>
            <pc:sldMk cId="4049588049" sldId="2147478693"/>
            <ac:spMk id="17" creationId="{EA0E6AF3-7272-25C3-0030-20A5BB8302D7}"/>
          </ac:spMkLst>
        </pc:spChg>
        <pc:spChg chg="mod">
          <ac:chgData name="Henry Jammes" userId="5f22554b-fd15-4676-8c82-dc6122af2a80" providerId="ADAL" clId="{434111D3-796B-4BB0-A370-070974EB9404}" dt="2023-11-14T13:20:38.898" v="23505"/>
          <ac:spMkLst>
            <pc:docMk/>
            <pc:sldMk cId="4049588049" sldId="2147478693"/>
            <ac:spMk id="18" creationId="{693D869D-0EE0-802D-BDC5-62A908DD3DB6}"/>
          </ac:spMkLst>
        </pc:spChg>
        <pc:spChg chg="mod">
          <ac:chgData name="Henry Jammes" userId="5f22554b-fd15-4676-8c82-dc6122af2a80" providerId="ADAL" clId="{434111D3-796B-4BB0-A370-070974EB9404}" dt="2023-11-14T13:20:38.898" v="23505"/>
          <ac:spMkLst>
            <pc:docMk/>
            <pc:sldMk cId="4049588049" sldId="2147478693"/>
            <ac:spMk id="19" creationId="{CCECD41B-879C-216E-6594-5E26BF0DD8CE}"/>
          </ac:spMkLst>
        </pc:spChg>
        <pc:spChg chg="mod">
          <ac:chgData name="Henry Jammes" userId="5f22554b-fd15-4676-8c82-dc6122af2a80" providerId="ADAL" clId="{434111D3-796B-4BB0-A370-070974EB9404}" dt="2023-11-14T13:20:38.898" v="23505"/>
          <ac:spMkLst>
            <pc:docMk/>
            <pc:sldMk cId="4049588049" sldId="2147478693"/>
            <ac:spMk id="20" creationId="{5B3E941B-A2A0-89DA-BBA1-4E1F113B82A4}"/>
          </ac:spMkLst>
        </pc:spChg>
        <pc:spChg chg="mod">
          <ac:chgData name="Henry Jammes" userId="5f22554b-fd15-4676-8c82-dc6122af2a80" providerId="ADAL" clId="{434111D3-796B-4BB0-A370-070974EB9404}" dt="2023-11-14T13:20:38.898" v="23505"/>
          <ac:spMkLst>
            <pc:docMk/>
            <pc:sldMk cId="4049588049" sldId="2147478693"/>
            <ac:spMk id="21" creationId="{7F07D948-C4DB-BC1C-AE83-C09191AC3B4A}"/>
          </ac:spMkLst>
        </pc:spChg>
        <pc:spChg chg="mod">
          <ac:chgData name="Henry Jammes" userId="5f22554b-fd15-4676-8c82-dc6122af2a80" providerId="ADAL" clId="{434111D3-796B-4BB0-A370-070974EB9404}" dt="2023-11-14T13:20:38.898" v="23505"/>
          <ac:spMkLst>
            <pc:docMk/>
            <pc:sldMk cId="4049588049" sldId="2147478693"/>
            <ac:spMk id="27" creationId="{1CA24566-D0D4-AA8E-13BF-81D317681DF7}"/>
          </ac:spMkLst>
        </pc:spChg>
        <pc:spChg chg="mod">
          <ac:chgData name="Henry Jammes" userId="5f22554b-fd15-4676-8c82-dc6122af2a80" providerId="ADAL" clId="{434111D3-796B-4BB0-A370-070974EB9404}" dt="2023-11-14T13:20:38.898" v="23505"/>
          <ac:spMkLst>
            <pc:docMk/>
            <pc:sldMk cId="4049588049" sldId="2147478693"/>
            <ac:spMk id="29" creationId="{85EB30AE-8960-BC80-78FC-90183396E1A0}"/>
          </ac:spMkLst>
        </pc:spChg>
        <pc:spChg chg="mod">
          <ac:chgData name="Henry Jammes" userId="5f22554b-fd15-4676-8c82-dc6122af2a80" providerId="ADAL" clId="{434111D3-796B-4BB0-A370-070974EB9404}" dt="2023-11-14T13:20:38.898" v="23505"/>
          <ac:spMkLst>
            <pc:docMk/>
            <pc:sldMk cId="4049588049" sldId="2147478693"/>
            <ac:spMk id="30" creationId="{9CF1B497-80FE-EA53-1482-8A2796345378}"/>
          </ac:spMkLst>
        </pc:spChg>
        <pc:spChg chg="mod">
          <ac:chgData name="Henry Jammes" userId="5f22554b-fd15-4676-8c82-dc6122af2a80" providerId="ADAL" clId="{434111D3-796B-4BB0-A370-070974EB9404}" dt="2023-11-14T13:20:38.898" v="23505"/>
          <ac:spMkLst>
            <pc:docMk/>
            <pc:sldMk cId="4049588049" sldId="2147478693"/>
            <ac:spMk id="36" creationId="{8FD7352E-7BF7-4023-2D6D-6E28AA217630}"/>
          </ac:spMkLst>
        </pc:spChg>
        <pc:spChg chg="mod">
          <ac:chgData name="Henry Jammes" userId="5f22554b-fd15-4676-8c82-dc6122af2a80" providerId="ADAL" clId="{434111D3-796B-4BB0-A370-070974EB9404}" dt="2023-11-14T13:20:38.898" v="23505"/>
          <ac:spMkLst>
            <pc:docMk/>
            <pc:sldMk cId="4049588049" sldId="2147478693"/>
            <ac:spMk id="38" creationId="{2E5219F5-93F1-AD20-6A29-708A661C2781}"/>
          </ac:spMkLst>
        </pc:spChg>
        <pc:spChg chg="mod">
          <ac:chgData name="Henry Jammes" userId="5f22554b-fd15-4676-8c82-dc6122af2a80" providerId="ADAL" clId="{434111D3-796B-4BB0-A370-070974EB9404}" dt="2023-11-14T13:20:38.898" v="23505"/>
          <ac:spMkLst>
            <pc:docMk/>
            <pc:sldMk cId="4049588049" sldId="2147478693"/>
            <ac:spMk id="40" creationId="{38D1CAF2-168E-A3CB-9974-FD5A993C1C61}"/>
          </ac:spMkLst>
        </pc:spChg>
        <pc:spChg chg="mod">
          <ac:chgData name="Henry Jammes" userId="5f22554b-fd15-4676-8c82-dc6122af2a80" providerId="ADAL" clId="{434111D3-796B-4BB0-A370-070974EB9404}" dt="2023-11-14T13:20:38.898" v="23505"/>
          <ac:spMkLst>
            <pc:docMk/>
            <pc:sldMk cId="4049588049" sldId="2147478693"/>
            <ac:spMk id="41" creationId="{4592787F-B944-9908-AB1E-C52D3CE375B0}"/>
          </ac:spMkLst>
        </pc:spChg>
        <pc:spChg chg="mod">
          <ac:chgData name="Henry Jammes" userId="5f22554b-fd15-4676-8c82-dc6122af2a80" providerId="ADAL" clId="{434111D3-796B-4BB0-A370-070974EB9404}" dt="2023-11-14T13:20:38.898" v="23505"/>
          <ac:spMkLst>
            <pc:docMk/>
            <pc:sldMk cId="4049588049" sldId="2147478693"/>
            <ac:spMk id="42" creationId="{C979A05B-7341-0AF5-869D-9CA4CBA84FE4}"/>
          </ac:spMkLst>
        </pc:spChg>
        <pc:spChg chg="mod">
          <ac:chgData name="Henry Jammes" userId="5f22554b-fd15-4676-8c82-dc6122af2a80" providerId="ADAL" clId="{434111D3-796B-4BB0-A370-070974EB9404}" dt="2023-11-14T13:20:38.898" v="23505"/>
          <ac:spMkLst>
            <pc:docMk/>
            <pc:sldMk cId="4049588049" sldId="2147478693"/>
            <ac:spMk id="44" creationId="{480E904F-0BB9-BE30-E9FE-617C2724FE73}"/>
          </ac:spMkLst>
        </pc:spChg>
        <pc:spChg chg="mod">
          <ac:chgData name="Henry Jammes" userId="5f22554b-fd15-4676-8c82-dc6122af2a80" providerId="ADAL" clId="{434111D3-796B-4BB0-A370-070974EB9404}" dt="2023-11-14T13:20:38.898" v="23505"/>
          <ac:spMkLst>
            <pc:docMk/>
            <pc:sldMk cId="4049588049" sldId="2147478693"/>
            <ac:spMk id="45" creationId="{DA436263-E32A-54AE-B29D-D1D381FA8FEB}"/>
          </ac:spMkLst>
        </pc:spChg>
        <pc:spChg chg="mod">
          <ac:chgData name="Henry Jammes" userId="5f22554b-fd15-4676-8c82-dc6122af2a80" providerId="ADAL" clId="{434111D3-796B-4BB0-A370-070974EB9404}" dt="2023-11-14T13:20:38.898" v="23505"/>
          <ac:spMkLst>
            <pc:docMk/>
            <pc:sldMk cId="4049588049" sldId="2147478693"/>
            <ac:spMk id="46" creationId="{C3220867-D068-BC9B-1FB2-972254C4944A}"/>
          </ac:spMkLst>
        </pc:spChg>
        <pc:spChg chg="mod">
          <ac:chgData name="Henry Jammes" userId="5f22554b-fd15-4676-8c82-dc6122af2a80" providerId="ADAL" clId="{434111D3-796B-4BB0-A370-070974EB9404}" dt="2023-11-14T13:20:38.898" v="23505"/>
          <ac:spMkLst>
            <pc:docMk/>
            <pc:sldMk cId="4049588049" sldId="2147478693"/>
            <ac:spMk id="47" creationId="{AD4ACF8A-6233-9713-5C89-7AE168411E38}"/>
          </ac:spMkLst>
        </pc:spChg>
        <pc:spChg chg="mod">
          <ac:chgData name="Henry Jammes" userId="5f22554b-fd15-4676-8c82-dc6122af2a80" providerId="ADAL" clId="{434111D3-796B-4BB0-A370-070974EB9404}" dt="2023-11-14T13:20:38.898" v="23505"/>
          <ac:spMkLst>
            <pc:docMk/>
            <pc:sldMk cId="4049588049" sldId="2147478693"/>
            <ac:spMk id="48" creationId="{A3473D37-582B-86E6-FE42-F7A4B47CE46B}"/>
          </ac:spMkLst>
        </pc:spChg>
        <pc:spChg chg="mod">
          <ac:chgData name="Henry Jammes" userId="5f22554b-fd15-4676-8c82-dc6122af2a80" providerId="ADAL" clId="{434111D3-796B-4BB0-A370-070974EB9404}" dt="2023-11-14T13:20:38.898" v="23505"/>
          <ac:spMkLst>
            <pc:docMk/>
            <pc:sldMk cId="4049588049" sldId="2147478693"/>
            <ac:spMk id="49" creationId="{3A3DB32B-6384-A5AB-C228-879B4AAF1B80}"/>
          </ac:spMkLst>
        </pc:spChg>
        <pc:spChg chg="mod">
          <ac:chgData name="Henry Jammes" userId="5f22554b-fd15-4676-8c82-dc6122af2a80" providerId="ADAL" clId="{434111D3-796B-4BB0-A370-070974EB9404}" dt="2023-11-14T13:20:38.898" v="23505"/>
          <ac:spMkLst>
            <pc:docMk/>
            <pc:sldMk cId="4049588049" sldId="2147478693"/>
            <ac:spMk id="50" creationId="{0539733F-B3D4-475E-6239-5E908D051946}"/>
          </ac:spMkLst>
        </pc:spChg>
        <pc:spChg chg="mod">
          <ac:chgData name="Henry Jammes" userId="5f22554b-fd15-4676-8c82-dc6122af2a80" providerId="ADAL" clId="{434111D3-796B-4BB0-A370-070974EB9404}" dt="2023-11-14T13:20:38.898" v="23505"/>
          <ac:spMkLst>
            <pc:docMk/>
            <pc:sldMk cId="4049588049" sldId="2147478693"/>
            <ac:spMk id="51" creationId="{B72B4AA2-0F90-6D05-3F1D-90A132FFABA3}"/>
          </ac:spMkLst>
        </pc:spChg>
        <pc:grpChg chg="add del mod">
          <ac:chgData name="Henry Jammes" userId="5f22554b-fd15-4676-8c82-dc6122af2a80" providerId="ADAL" clId="{434111D3-796B-4BB0-A370-070974EB9404}" dt="2023-11-14T13:20:51.103" v="23507" actId="165"/>
          <ac:grpSpMkLst>
            <pc:docMk/>
            <pc:sldMk cId="4049588049" sldId="2147478693"/>
            <ac:grpSpMk id="7" creationId="{15499AA5-1933-AB3E-7656-3129DC788AB3}"/>
          </ac:grpSpMkLst>
        </pc:grpChg>
        <pc:grpChg chg="del mod topLvl">
          <ac:chgData name="Henry Jammes" userId="5f22554b-fd15-4676-8c82-dc6122af2a80" providerId="ADAL" clId="{434111D3-796B-4BB0-A370-070974EB9404}" dt="2023-11-14T13:20:53.616" v="23508" actId="478"/>
          <ac:grpSpMkLst>
            <pc:docMk/>
            <pc:sldMk cId="4049588049" sldId="2147478693"/>
            <ac:grpSpMk id="11" creationId="{63DC8875-0D72-991A-B961-837F5B0EBABA}"/>
          </ac:grpSpMkLst>
        </pc:grpChg>
        <pc:grpChg chg="mod">
          <ac:chgData name="Henry Jammes" userId="5f22554b-fd15-4676-8c82-dc6122af2a80" providerId="ADAL" clId="{434111D3-796B-4BB0-A370-070974EB9404}" dt="2023-11-14T13:20:38.898" v="23505"/>
          <ac:grpSpMkLst>
            <pc:docMk/>
            <pc:sldMk cId="4049588049" sldId="2147478693"/>
            <ac:grpSpMk id="12" creationId="{5944A382-84D5-8B9F-8CF9-35403A1EADC4}"/>
          </ac:grpSpMkLst>
        </pc:grpChg>
        <pc:grpChg chg="del">
          <ac:chgData name="Henry Jammes" userId="5f22554b-fd15-4676-8c82-dc6122af2a80" providerId="ADAL" clId="{434111D3-796B-4BB0-A370-070974EB9404}" dt="2023-11-14T13:20:27.180" v="23504" actId="478"/>
          <ac:grpSpMkLst>
            <pc:docMk/>
            <pc:sldMk cId="4049588049" sldId="2147478693"/>
            <ac:grpSpMk id="23" creationId="{9DC043CE-B490-3373-097C-2AD9F38C4469}"/>
          </ac:grpSpMkLst>
        </pc:grpChg>
        <pc:picChg chg="mod">
          <ac:chgData name="Henry Jammes" userId="5f22554b-fd15-4676-8c82-dc6122af2a80" providerId="ADAL" clId="{434111D3-796B-4BB0-A370-070974EB9404}" dt="2023-11-14T13:20:38.898" v="23505"/>
          <ac:picMkLst>
            <pc:docMk/>
            <pc:sldMk cId="4049588049" sldId="2147478693"/>
            <ac:picMk id="15" creationId="{7ABE9F2C-69CE-FA0F-745F-A09303727D6A}"/>
          </ac:picMkLst>
        </pc:picChg>
        <pc:picChg chg="mod">
          <ac:chgData name="Henry Jammes" userId="5f22554b-fd15-4676-8c82-dc6122af2a80" providerId="ADAL" clId="{434111D3-796B-4BB0-A370-070974EB9404}" dt="2023-11-14T13:20:38.898" v="23505"/>
          <ac:picMkLst>
            <pc:docMk/>
            <pc:sldMk cId="4049588049" sldId="2147478693"/>
            <ac:picMk id="24" creationId="{DCC64393-88EF-517B-3D37-0A570033119C}"/>
          </ac:picMkLst>
        </pc:picChg>
        <pc:picChg chg="mod">
          <ac:chgData name="Henry Jammes" userId="5f22554b-fd15-4676-8c82-dc6122af2a80" providerId="ADAL" clId="{434111D3-796B-4BB0-A370-070974EB9404}" dt="2023-11-14T13:20:38.898" v="23505"/>
          <ac:picMkLst>
            <pc:docMk/>
            <pc:sldMk cId="4049588049" sldId="2147478693"/>
            <ac:picMk id="25" creationId="{79B84092-AA6E-B8F7-9E6B-C5E310EECCF0}"/>
          </ac:picMkLst>
        </pc:picChg>
        <pc:picChg chg="mod">
          <ac:chgData name="Henry Jammes" userId="5f22554b-fd15-4676-8c82-dc6122af2a80" providerId="ADAL" clId="{434111D3-796B-4BB0-A370-070974EB9404}" dt="2023-11-14T13:20:38.898" v="23505"/>
          <ac:picMkLst>
            <pc:docMk/>
            <pc:sldMk cId="4049588049" sldId="2147478693"/>
            <ac:picMk id="26" creationId="{C3EAD58E-387D-AC8D-DCB2-6785C5864148}"/>
          </ac:picMkLst>
        </pc:picChg>
        <pc:picChg chg="mod">
          <ac:chgData name="Henry Jammes" userId="5f22554b-fd15-4676-8c82-dc6122af2a80" providerId="ADAL" clId="{434111D3-796B-4BB0-A370-070974EB9404}" dt="2023-11-14T13:20:38.898" v="23505"/>
          <ac:picMkLst>
            <pc:docMk/>
            <pc:sldMk cId="4049588049" sldId="2147478693"/>
            <ac:picMk id="28" creationId="{F64712B9-3392-E195-89F7-F169C86814EE}"/>
          </ac:picMkLst>
        </pc:picChg>
        <pc:picChg chg="mod">
          <ac:chgData name="Henry Jammes" userId="5f22554b-fd15-4676-8c82-dc6122af2a80" providerId="ADAL" clId="{434111D3-796B-4BB0-A370-070974EB9404}" dt="2023-11-14T13:20:38.898" v="23505"/>
          <ac:picMkLst>
            <pc:docMk/>
            <pc:sldMk cId="4049588049" sldId="2147478693"/>
            <ac:picMk id="37" creationId="{3B66D8A3-4028-3036-186D-6F1E429DEFA0}"/>
          </ac:picMkLst>
        </pc:picChg>
        <pc:picChg chg="mod">
          <ac:chgData name="Henry Jammes" userId="5f22554b-fd15-4676-8c82-dc6122af2a80" providerId="ADAL" clId="{434111D3-796B-4BB0-A370-070974EB9404}" dt="2023-11-14T13:20:38.898" v="23505"/>
          <ac:picMkLst>
            <pc:docMk/>
            <pc:sldMk cId="4049588049" sldId="2147478693"/>
            <ac:picMk id="39" creationId="{66C87C7F-1A1B-93A1-550D-5CA95423770E}"/>
          </ac:picMkLst>
        </pc:picChg>
        <pc:picChg chg="mod">
          <ac:chgData name="Henry Jammes" userId="5f22554b-fd15-4676-8c82-dc6122af2a80" providerId="ADAL" clId="{434111D3-796B-4BB0-A370-070974EB9404}" dt="2023-11-14T13:20:38.898" v="23505"/>
          <ac:picMkLst>
            <pc:docMk/>
            <pc:sldMk cId="4049588049" sldId="2147478693"/>
            <ac:picMk id="43" creationId="{9FA0588B-6A30-A08F-E88F-F6948C759E0C}"/>
          </ac:picMkLst>
        </pc:picChg>
        <pc:picChg chg="mod">
          <ac:chgData name="Henry Jammes" userId="5f22554b-fd15-4676-8c82-dc6122af2a80" providerId="ADAL" clId="{434111D3-796B-4BB0-A370-070974EB9404}" dt="2023-11-14T13:20:38.898" v="23505"/>
          <ac:picMkLst>
            <pc:docMk/>
            <pc:sldMk cId="4049588049" sldId="2147478693"/>
            <ac:picMk id="52" creationId="{CD95212D-5CC4-031D-B449-299F50F071F5}"/>
          </ac:picMkLst>
        </pc:picChg>
        <pc:cxnChg chg="mod">
          <ac:chgData name="Henry Jammes" userId="5f22554b-fd15-4676-8c82-dc6122af2a80" providerId="ADAL" clId="{434111D3-796B-4BB0-A370-070974EB9404}" dt="2023-11-14T13:20:38.898" v="23505"/>
          <ac:cxnSpMkLst>
            <pc:docMk/>
            <pc:sldMk cId="4049588049" sldId="2147478693"/>
            <ac:cxnSpMk id="31" creationId="{5FE783DF-B983-6ED1-C2AC-9F6904BA5547}"/>
          </ac:cxnSpMkLst>
        </pc:cxnChg>
        <pc:cxnChg chg="mod">
          <ac:chgData name="Henry Jammes" userId="5f22554b-fd15-4676-8c82-dc6122af2a80" providerId="ADAL" clId="{434111D3-796B-4BB0-A370-070974EB9404}" dt="2023-11-14T13:20:38.898" v="23505"/>
          <ac:cxnSpMkLst>
            <pc:docMk/>
            <pc:sldMk cId="4049588049" sldId="2147478693"/>
            <ac:cxnSpMk id="32" creationId="{DE38869E-A458-ED69-A551-FB6F7D7AD41E}"/>
          </ac:cxnSpMkLst>
        </pc:cxnChg>
        <pc:cxnChg chg="mod">
          <ac:chgData name="Henry Jammes" userId="5f22554b-fd15-4676-8c82-dc6122af2a80" providerId="ADAL" clId="{434111D3-796B-4BB0-A370-070974EB9404}" dt="2023-11-14T13:20:38.898" v="23505"/>
          <ac:cxnSpMkLst>
            <pc:docMk/>
            <pc:sldMk cId="4049588049" sldId="2147478693"/>
            <ac:cxnSpMk id="33" creationId="{C4FE5657-C4B0-9CB5-C062-19BF09D069A4}"/>
          </ac:cxnSpMkLst>
        </pc:cxnChg>
        <pc:cxnChg chg="mod">
          <ac:chgData name="Henry Jammes" userId="5f22554b-fd15-4676-8c82-dc6122af2a80" providerId="ADAL" clId="{434111D3-796B-4BB0-A370-070974EB9404}" dt="2023-11-14T13:20:38.898" v="23505"/>
          <ac:cxnSpMkLst>
            <pc:docMk/>
            <pc:sldMk cId="4049588049" sldId="2147478693"/>
            <ac:cxnSpMk id="34" creationId="{C0A0D82A-E191-098C-6B54-112BE92E4946}"/>
          </ac:cxnSpMkLst>
        </pc:cxnChg>
        <pc:cxnChg chg="mod">
          <ac:chgData name="Henry Jammes" userId="5f22554b-fd15-4676-8c82-dc6122af2a80" providerId="ADAL" clId="{434111D3-796B-4BB0-A370-070974EB9404}" dt="2023-11-14T13:20:38.898" v="23505"/>
          <ac:cxnSpMkLst>
            <pc:docMk/>
            <pc:sldMk cId="4049588049" sldId="2147478693"/>
            <ac:cxnSpMk id="35" creationId="{A4981FBA-7E31-920A-D3F1-8A3648CE7000}"/>
          </ac:cxnSpMkLst>
        </pc:cxnChg>
      </pc:sldChg>
      <pc:sldChg chg="delSp modSp add mod">
        <pc:chgData name="Henry Jammes" userId="5f22554b-fd15-4676-8c82-dc6122af2a80" providerId="ADAL" clId="{434111D3-796B-4BB0-A370-070974EB9404}" dt="2023-12-02T02:26:04.480" v="34755" actId="14100"/>
        <pc:sldMkLst>
          <pc:docMk/>
          <pc:sldMk cId="3311098250" sldId="2147478694"/>
        </pc:sldMkLst>
        <pc:spChg chg="mod topLvl">
          <ac:chgData name="Henry Jammes" userId="5f22554b-fd15-4676-8c82-dc6122af2a80" providerId="ADAL" clId="{434111D3-796B-4BB0-A370-070974EB9404}" dt="2023-12-02T02:26:04.480" v="34755" actId="14100"/>
          <ac:spMkLst>
            <pc:docMk/>
            <pc:sldMk cId="3311098250" sldId="2147478694"/>
            <ac:spMk id="4" creationId="{2D3AC5BA-4B6E-CCC9-3FFF-60EBA2E197C1}"/>
          </ac:spMkLst>
        </pc:spChg>
        <pc:spChg chg="mod">
          <ac:chgData name="Henry Jammes" userId="5f22554b-fd15-4676-8c82-dc6122af2a80" providerId="ADAL" clId="{434111D3-796B-4BB0-A370-070974EB9404}" dt="2023-12-02T02:11:17.803" v="34647"/>
          <ac:spMkLst>
            <pc:docMk/>
            <pc:sldMk cId="3311098250" sldId="2147478694"/>
            <ac:spMk id="7" creationId="{CDFA3B16-0CF6-4342-00CD-A2121780A14D}"/>
          </ac:spMkLst>
        </pc:spChg>
        <pc:spChg chg="mod">
          <ac:chgData name="Henry Jammes" userId="5f22554b-fd15-4676-8c82-dc6122af2a80" providerId="ADAL" clId="{434111D3-796B-4BB0-A370-070974EB9404}" dt="2023-12-02T02:25:51.985" v="34752" actId="108"/>
          <ac:spMkLst>
            <pc:docMk/>
            <pc:sldMk cId="3311098250" sldId="2147478694"/>
            <ac:spMk id="10" creationId="{8E12A4FB-6028-5580-46C1-70B02D2629F2}"/>
          </ac:spMkLst>
        </pc:spChg>
        <pc:spChg chg="mod">
          <ac:chgData name="Henry Jammes" userId="5f22554b-fd15-4676-8c82-dc6122af2a80" providerId="ADAL" clId="{434111D3-796B-4BB0-A370-070974EB9404}" dt="2023-12-02T02:25:51.985" v="34752" actId="108"/>
          <ac:spMkLst>
            <pc:docMk/>
            <pc:sldMk cId="3311098250" sldId="2147478694"/>
            <ac:spMk id="11" creationId="{57764031-3EED-BE11-D9A1-D61D9C863DA3}"/>
          </ac:spMkLst>
        </pc:spChg>
        <pc:spChg chg="mod">
          <ac:chgData name="Henry Jammes" userId="5f22554b-fd15-4676-8c82-dc6122af2a80" providerId="ADAL" clId="{434111D3-796B-4BB0-A370-070974EB9404}" dt="2023-12-02T02:25:51.985" v="34752" actId="108"/>
          <ac:spMkLst>
            <pc:docMk/>
            <pc:sldMk cId="3311098250" sldId="2147478694"/>
            <ac:spMk id="12" creationId="{047238DE-D677-7E22-F768-F1777441F6C3}"/>
          </ac:spMkLst>
        </pc:spChg>
        <pc:spChg chg="mod">
          <ac:chgData name="Henry Jammes" userId="5f22554b-fd15-4676-8c82-dc6122af2a80" providerId="ADAL" clId="{434111D3-796B-4BB0-A370-070974EB9404}" dt="2023-12-02T02:25:51.985" v="34752" actId="108"/>
          <ac:spMkLst>
            <pc:docMk/>
            <pc:sldMk cId="3311098250" sldId="2147478694"/>
            <ac:spMk id="13" creationId="{5DFF5542-2929-6365-33F8-045437FD0487}"/>
          </ac:spMkLst>
        </pc:spChg>
        <pc:spChg chg="mod">
          <ac:chgData name="Henry Jammes" userId="5f22554b-fd15-4676-8c82-dc6122af2a80" providerId="ADAL" clId="{434111D3-796B-4BB0-A370-070974EB9404}" dt="2023-12-02T02:25:51.985" v="34752" actId="108"/>
          <ac:spMkLst>
            <pc:docMk/>
            <pc:sldMk cId="3311098250" sldId="2147478694"/>
            <ac:spMk id="17" creationId="{78257F83-CDE0-C993-13A7-24929568213B}"/>
          </ac:spMkLst>
        </pc:spChg>
        <pc:spChg chg="mod">
          <ac:chgData name="Henry Jammes" userId="5f22554b-fd15-4676-8c82-dc6122af2a80" providerId="ADAL" clId="{434111D3-796B-4BB0-A370-070974EB9404}" dt="2023-12-02T02:25:51.985" v="34752" actId="108"/>
          <ac:spMkLst>
            <pc:docMk/>
            <pc:sldMk cId="3311098250" sldId="2147478694"/>
            <ac:spMk id="18" creationId="{F5BEC4E0-5A24-1AEA-39CA-6D80484585D6}"/>
          </ac:spMkLst>
        </pc:spChg>
        <pc:spChg chg="mod topLvl">
          <ac:chgData name="Henry Jammes" userId="5f22554b-fd15-4676-8c82-dc6122af2a80" providerId="ADAL" clId="{434111D3-796B-4BB0-A370-070974EB9404}" dt="2023-12-02T02:25:55.452" v="34753" actId="165"/>
          <ac:spMkLst>
            <pc:docMk/>
            <pc:sldMk cId="3311098250" sldId="2147478694"/>
            <ac:spMk id="19" creationId="{DEFAA391-3D18-D5EA-338E-83571360FB7E}"/>
          </ac:spMkLst>
        </pc:spChg>
        <pc:spChg chg="mod topLvl">
          <ac:chgData name="Henry Jammes" userId="5f22554b-fd15-4676-8c82-dc6122af2a80" providerId="ADAL" clId="{434111D3-796B-4BB0-A370-070974EB9404}" dt="2023-12-02T02:25:55.452" v="34753" actId="165"/>
          <ac:spMkLst>
            <pc:docMk/>
            <pc:sldMk cId="3311098250" sldId="2147478694"/>
            <ac:spMk id="37" creationId="{7ADD82D0-9550-86B5-BA4B-17CEE40188E4}"/>
          </ac:spMkLst>
        </pc:spChg>
        <pc:spChg chg="mod topLvl">
          <ac:chgData name="Henry Jammes" userId="5f22554b-fd15-4676-8c82-dc6122af2a80" providerId="ADAL" clId="{434111D3-796B-4BB0-A370-070974EB9404}" dt="2023-12-02T02:25:55.452" v="34753" actId="165"/>
          <ac:spMkLst>
            <pc:docMk/>
            <pc:sldMk cId="3311098250" sldId="2147478694"/>
            <ac:spMk id="38" creationId="{D462AA6A-4E24-A917-C1D6-D249B066E7E2}"/>
          </ac:spMkLst>
        </pc:spChg>
        <pc:spChg chg="mod topLvl">
          <ac:chgData name="Henry Jammes" userId="5f22554b-fd15-4676-8c82-dc6122af2a80" providerId="ADAL" clId="{434111D3-796B-4BB0-A370-070974EB9404}" dt="2023-12-02T02:25:55.452" v="34753" actId="165"/>
          <ac:spMkLst>
            <pc:docMk/>
            <pc:sldMk cId="3311098250" sldId="2147478694"/>
            <ac:spMk id="39" creationId="{5FF9AC18-58A4-F48D-2B1C-E892FD5A183B}"/>
          </ac:spMkLst>
        </pc:spChg>
        <pc:spChg chg="mod topLvl">
          <ac:chgData name="Henry Jammes" userId="5f22554b-fd15-4676-8c82-dc6122af2a80" providerId="ADAL" clId="{434111D3-796B-4BB0-A370-070974EB9404}" dt="2023-12-02T02:25:55.452" v="34753" actId="165"/>
          <ac:spMkLst>
            <pc:docMk/>
            <pc:sldMk cId="3311098250" sldId="2147478694"/>
            <ac:spMk id="41" creationId="{1B273232-833D-232A-B252-FA67C0C91A5B}"/>
          </ac:spMkLst>
        </pc:spChg>
        <pc:spChg chg="mod topLvl">
          <ac:chgData name="Henry Jammes" userId="5f22554b-fd15-4676-8c82-dc6122af2a80" providerId="ADAL" clId="{434111D3-796B-4BB0-A370-070974EB9404}" dt="2023-12-02T02:25:55.452" v="34753" actId="165"/>
          <ac:spMkLst>
            <pc:docMk/>
            <pc:sldMk cId="3311098250" sldId="2147478694"/>
            <ac:spMk id="42" creationId="{B5314CB4-D28D-F025-D749-D4FAC06A71AE}"/>
          </ac:spMkLst>
        </pc:spChg>
        <pc:spChg chg="mod">
          <ac:chgData name="Henry Jammes" userId="5f22554b-fd15-4676-8c82-dc6122af2a80" providerId="ADAL" clId="{434111D3-796B-4BB0-A370-070974EB9404}" dt="2023-12-02T02:25:51.985" v="34752" actId="108"/>
          <ac:spMkLst>
            <pc:docMk/>
            <pc:sldMk cId="3311098250" sldId="2147478694"/>
            <ac:spMk id="44" creationId="{7A597CC7-FDEF-874B-F665-F8D89AE1ADE7}"/>
          </ac:spMkLst>
        </pc:spChg>
        <pc:spChg chg="mod">
          <ac:chgData name="Henry Jammes" userId="5f22554b-fd15-4676-8c82-dc6122af2a80" providerId="ADAL" clId="{434111D3-796B-4BB0-A370-070974EB9404}" dt="2023-12-02T02:25:51.985" v="34752" actId="108"/>
          <ac:spMkLst>
            <pc:docMk/>
            <pc:sldMk cId="3311098250" sldId="2147478694"/>
            <ac:spMk id="45" creationId="{CE549F35-B1EF-BAC0-90C4-C1765FB7A02D}"/>
          </ac:spMkLst>
        </pc:spChg>
        <pc:spChg chg="mod">
          <ac:chgData name="Henry Jammes" userId="5f22554b-fd15-4676-8c82-dc6122af2a80" providerId="ADAL" clId="{434111D3-796B-4BB0-A370-070974EB9404}" dt="2023-12-02T02:25:51.985" v="34752" actId="108"/>
          <ac:spMkLst>
            <pc:docMk/>
            <pc:sldMk cId="3311098250" sldId="2147478694"/>
            <ac:spMk id="46" creationId="{8C082B32-DBF3-65FC-342C-53E33EABE8CF}"/>
          </ac:spMkLst>
        </pc:spChg>
        <pc:spChg chg="mod">
          <ac:chgData name="Henry Jammes" userId="5f22554b-fd15-4676-8c82-dc6122af2a80" providerId="ADAL" clId="{434111D3-796B-4BB0-A370-070974EB9404}" dt="2023-12-02T02:25:51.985" v="34752" actId="108"/>
          <ac:spMkLst>
            <pc:docMk/>
            <pc:sldMk cId="3311098250" sldId="2147478694"/>
            <ac:spMk id="47" creationId="{5928CDD0-FB18-91BE-014A-6896737BFF0D}"/>
          </ac:spMkLst>
        </pc:spChg>
        <pc:spChg chg="mod">
          <ac:chgData name="Henry Jammes" userId="5f22554b-fd15-4676-8c82-dc6122af2a80" providerId="ADAL" clId="{434111D3-796B-4BB0-A370-070974EB9404}" dt="2023-12-02T02:25:51.985" v="34752" actId="108"/>
          <ac:spMkLst>
            <pc:docMk/>
            <pc:sldMk cId="3311098250" sldId="2147478694"/>
            <ac:spMk id="48" creationId="{FC746ABF-FA25-6C5F-9D73-B52D8D5E8528}"/>
          </ac:spMkLst>
        </pc:spChg>
        <pc:spChg chg="mod">
          <ac:chgData name="Henry Jammes" userId="5f22554b-fd15-4676-8c82-dc6122af2a80" providerId="ADAL" clId="{434111D3-796B-4BB0-A370-070974EB9404}" dt="2023-12-02T02:25:51.985" v="34752" actId="108"/>
          <ac:spMkLst>
            <pc:docMk/>
            <pc:sldMk cId="3311098250" sldId="2147478694"/>
            <ac:spMk id="49" creationId="{2060C7A8-805E-EB9B-5B59-4D46F51646C0}"/>
          </ac:spMkLst>
        </pc:spChg>
        <pc:spChg chg="mod">
          <ac:chgData name="Henry Jammes" userId="5f22554b-fd15-4676-8c82-dc6122af2a80" providerId="ADAL" clId="{434111D3-796B-4BB0-A370-070974EB9404}" dt="2023-12-02T02:25:51.985" v="34752" actId="108"/>
          <ac:spMkLst>
            <pc:docMk/>
            <pc:sldMk cId="3311098250" sldId="2147478694"/>
            <ac:spMk id="51" creationId="{E36368B9-13B0-98A2-D870-E5E6F18DE01F}"/>
          </ac:spMkLst>
        </pc:spChg>
        <pc:spChg chg="mod">
          <ac:chgData name="Henry Jammes" userId="5f22554b-fd15-4676-8c82-dc6122af2a80" providerId="ADAL" clId="{434111D3-796B-4BB0-A370-070974EB9404}" dt="2023-12-02T02:25:51.985" v="34752" actId="108"/>
          <ac:spMkLst>
            <pc:docMk/>
            <pc:sldMk cId="3311098250" sldId="2147478694"/>
            <ac:spMk id="52" creationId="{3D86D484-92AA-886B-F5C5-2C9007110861}"/>
          </ac:spMkLst>
        </pc:spChg>
        <pc:spChg chg="mod">
          <ac:chgData name="Henry Jammes" userId="5f22554b-fd15-4676-8c82-dc6122af2a80" providerId="ADAL" clId="{434111D3-796B-4BB0-A370-070974EB9404}" dt="2023-12-02T02:25:51.985" v="34752" actId="108"/>
          <ac:spMkLst>
            <pc:docMk/>
            <pc:sldMk cId="3311098250" sldId="2147478694"/>
            <ac:spMk id="53" creationId="{8388BA61-EBB3-A434-4C84-8F69927FB3E0}"/>
          </ac:spMkLst>
        </pc:spChg>
        <pc:spChg chg="mod">
          <ac:chgData name="Henry Jammes" userId="5f22554b-fd15-4676-8c82-dc6122af2a80" providerId="ADAL" clId="{434111D3-796B-4BB0-A370-070974EB9404}" dt="2023-12-02T02:25:51.985" v="34752" actId="108"/>
          <ac:spMkLst>
            <pc:docMk/>
            <pc:sldMk cId="3311098250" sldId="2147478694"/>
            <ac:spMk id="54" creationId="{34CEAE48-E745-D5D1-90EF-B4125A200294}"/>
          </ac:spMkLst>
        </pc:spChg>
        <pc:spChg chg="mod">
          <ac:chgData name="Henry Jammes" userId="5f22554b-fd15-4676-8c82-dc6122af2a80" providerId="ADAL" clId="{434111D3-796B-4BB0-A370-070974EB9404}" dt="2023-12-02T02:25:51.985" v="34752" actId="108"/>
          <ac:spMkLst>
            <pc:docMk/>
            <pc:sldMk cId="3311098250" sldId="2147478694"/>
            <ac:spMk id="55" creationId="{01EED16F-692E-8F78-1D13-A00C3F1A13CA}"/>
          </ac:spMkLst>
        </pc:spChg>
        <pc:spChg chg="mod">
          <ac:chgData name="Henry Jammes" userId="5f22554b-fd15-4676-8c82-dc6122af2a80" providerId="ADAL" clId="{434111D3-796B-4BB0-A370-070974EB9404}" dt="2023-12-02T02:25:51.985" v="34752" actId="108"/>
          <ac:spMkLst>
            <pc:docMk/>
            <pc:sldMk cId="3311098250" sldId="2147478694"/>
            <ac:spMk id="56" creationId="{A48FC224-6EBA-1BF8-89BF-695C71748FCC}"/>
          </ac:spMkLst>
        </pc:spChg>
        <pc:spChg chg="mod topLvl">
          <ac:chgData name="Henry Jammes" userId="5f22554b-fd15-4676-8c82-dc6122af2a80" providerId="ADAL" clId="{434111D3-796B-4BB0-A370-070974EB9404}" dt="2023-12-02T02:25:55.452" v="34753" actId="165"/>
          <ac:spMkLst>
            <pc:docMk/>
            <pc:sldMk cId="3311098250" sldId="2147478694"/>
            <ac:spMk id="63" creationId="{DE76C507-EAC7-7A6A-C654-00BE429C5342}"/>
          </ac:spMkLst>
        </pc:spChg>
        <pc:spChg chg="mod topLvl">
          <ac:chgData name="Henry Jammes" userId="5f22554b-fd15-4676-8c82-dc6122af2a80" providerId="ADAL" clId="{434111D3-796B-4BB0-A370-070974EB9404}" dt="2023-12-02T02:25:55.452" v="34753" actId="165"/>
          <ac:spMkLst>
            <pc:docMk/>
            <pc:sldMk cId="3311098250" sldId="2147478694"/>
            <ac:spMk id="192" creationId="{1C4B2994-56CF-0E44-A2A9-E0D211C2F221}"/>
          </ac:spMkLst>
        </pc:spChg>
        <pc:spChg chg="mod topLvl">
          <ac:chgData name="Henry Jammes" userId="5f22554b-fd15-4676-8c82-dc6122af2a80" providerId="ADAL" clId="{434111D3-796B-4BB0-A370-070974EB9404}" dt="2023-12-02T02:25:55.452" v="34753" actId="165"/>
          <ac:spMkLst>
            <pc:docMk/>
            <pc:sldMk cId="3311098250" sldId="2147478694"/>
            <ac:spMk id="193" creationId="{C85FC6F5-4245-CBF5-96EF-9309F28A1129}"/>
          </ac:spMkLst>
        </pc:spChg>
        <pc:spChg chg="mod topLvl">
          <ac:chgData name="Henry Jammes" userId="5f22554b-fd15-4676-8c82-dc6122af2a80" providerId="ADAL" clId="{434111D3-796B-4BB0-A370-070974EB9404}" dt="2023-12-02T02:25:55.452" v="34753" actId="165"/>
          <ac:spMkLst>
            <pc:docMk/>
            <pc:sldMk cId="3311098250" sldId="2147478694"/>
            <ac:spMk id="194" creationId="{B272513A-7223-73CF-80A6-06BEA27C249C}"/>
          </ac:spMkLst>
        </pc:spChg>
        <pc:spChg chg="mod topLvl">
          <ac:chgData name="Henry Jammes" userId="5f22554b-fd15-4676-8c82-dc6122af2a80" providerId="ADAL" clId="{434111D3-796B-4BB0-A370-070974EB9404}" dt="2023-12-02T02:25:55.452" v="34753" actId="165"/>
          <ac:spMkLst>
            <pc:docMk/>
            <pc:sldMk cId="3311098250" sldId="2147478694"/>
            <ac:spMk id="195" creationId="{14C94F88-05A4-50B5-78B6-2AE7D3EBB926}"/>
          </ac:spMkLst>
        </pc:spChg>
        <pc:grpChg chg="topLvl">
          <ac:chgData name="Henry Jammes" userId="5f22554b-fd15-4676-8c82-dc6122af2a80" providerId="ADAL" clId="{434111D3-796B-4BB0-A370-070974EB9404}" dt="2023-12-02T02:25:55.452" v="34753" actId="165"/>
          <ac:grpSpMkLst>
            <pc:docMk/>
            <pc:sldMk cId="3311098250" sldId="2147478694"/>
            <ac:grpSpMk id="8" creationId="{4F6A83F6-1CBB-1DB6-721E-28C6B2841BD1}"/>
          </ac:grpSpMkLst>
        </pc:grpChg>
        <pc:grpChg chg="topLvl">
          <ac:chgData name="Henry Jammes" userId="5f22554b-fd15-4676-8c82-dc6122af2a80" providerId="ADAL" clId="{434111D3-796B-4BB0-A370-070974EB9404}" dt="2023-12-02T02:25:55.452" v="34753" actId="165"/>
          <ac:grpSpMkLst>
            <pc:docMk/>
            <pc:sldMk cId="3311098250" sldId="2147478694"/>
            <ac:grpSpMk id="43" creationId="{34E3B22D-6D57-BB1C-B544-A74A04E595B7}"/>
          </ac:grpSpMkLst>
        </pc:grpChg>
        <pc:grpChg chg="topLvl">
          <ac:chgData name="Henry Jammes" userId="5f22554b-fd15-4676-8c82-dc6122af2a80" providerId="ADAL" clId="{434111D3-796B-4BB0-A370-070974EB9404}" dt="2023-12-02T02:25:55.452" v="34753" actId="165"/>
          <ac:grpSpMkLst>
            <pc:docMk/>
            <pc:sldMk cId="3311098250" sldId="2147478694"/>
            <ac:grpSpMk id="50" creationId="{CE730A12-BD16-C18F-A61F-A112334F91D0}"/>
          </ac:grpSpMkLst>
        </pc:grpChg>
        <pc:grpChg chg="del">
          <ac:chgData name="Henry Jammes" userId="5f22554b-fd15-4676-8c82-dc6122af2a80" providerId="ADAL" clId="{434111D3-796B-4BB0-A370-070974EB9404}" dt="2023-12-02T02:25:55.452" v="34753" actId="165"/>
          <ac:grpSpMkLst>
            <pc:docMk/>
            <pc:sldMk cId="3311098250" sldId="2147478694"/>
            <ac:grpSpMk id="196" creationId="{CA9DD826-9649-EC16-787B-4C9635E83B3F}"/>
          </ac:grpSpMkLst>
        </pc:grpChg>
        <pc:cxnChg chg="mod topLvl">
          <ac:chgData name="Henry Jammes" userId="5f22554b-fd15-4676-8c82-dc6122af2a80" providerId="ADAL" clId="{434111D3-796B-4BB0-A370-070974EB9404}" dt="2023-12-02T02:25:55.452" v="34753" actId="165"/>
          <ac:cxnSpMkLst>
            <pc:docMk/>
            <pc:sldMk cId="3311098250" sldId="2147478694"/>
            <ac:cxnSpMk id="6" creationId="{5E7CFFEC-D6D4-B313-9DAB-123C8B9A0440}"/>
          </ac:cxnSpMkLst>
        </pc:cxnChg>
        <pc:cxnChg chg="mod topLvl">
          <ac:chgData name="Henry Jammes" userId="5f22554b-fd15-4676-8c82-dc6122af2a80" providerId="ADAL" clId="{434111D3-796B-4BB0-A370-070974EB9404}" dt="2023-12-02T02:25:55.452" v="34753" actId="165"/>
          <ac:cxnSpMkLst>
            <pc:docMk/>
            <pc:sldMk cId="3311098250" sldId="2147478694"/>
            <ac:cxnSpMk id="57" creationId="{649F45F4-228B-1C30-1E64-A3EF0E651C9F}"/>
          </ac:cxnSpMkLst>
        </pc:cxnChg>
        <pc:cxnChg chg="mod topLvl">
          <ac:chgData name="Henry Jammes" userId="5f22554b-fd15-4676-8c82-dc6122af2a80" providerId="ADAL" clId="{434111D3-796B-4BB0-A370-070974EB9404}" dt="2023-12-02T02:25:55.452" v="34753" actId="165"/>
          <ac:cxnSpMkLst>
            <pc:docMk/>
            <pc:sldMk cId="3311098250" sldId="2147478694"/>
            <ac:cxnSpMk id="58" creationId="{76F7FAC8-2B2B-D231-ECFE-902E507D8170}"/>
          </ac:cxnSpMkLst>
        </pc:cxnChg>
        <pc:cxnChg chg="mod topLvl">
          <ac:chgData name="Henry Jammes" userId="5f22554b-fd15-4676-8c82-dc6122af2a80" providerId="ADAL" clId="{434111D3-796B-4BB0-A370-070974EB9404}" dt="2023-12-02T02:25:55.452" v="34753" actId="165"/>
          <ac:cxnSpMkLst>
            <pc:docMk/>
            <pc:sldMk cId="3311098250" sldId="2147478694"/>
            <ac:cxnSpMk id="59" creationId="{490DC680-0F4E-2D35-B9EF-15FD8D92FAD2}"/>
          </ac:cxnSpMkLst>
        </pc:cxnChg>
        <pc:cxnChg chg="mod topLvl">
          <ac:chgData name="Henry Jammes" userId="5f22554b-fd15-4676-8c82-dc6122af2a80" providerId="ADAL" clId="{434111D3-796B-4BB0-A370-070974EB9404}" dt="2023-12-02T02:25:55.452" v="34753" actId="165"/>
          <ac:cxnSpMkLst>
            <pc:docMk/>
            <pc:sldMk cId="3311098250" sldId="2147478694"/>
            <ac:cxnSpMk id="60" creationId="{F3633255-9C1F-00B2-770E-104C24D401D8}"/>
          </ac:cxnSpMkLst>
        </pc:cxnChg>
        <pc:cxnChg chg="mod topLvl">
          <ac:chgData name="Henry Jammes" userId="5f22554b-fd15-4676-8c82-dc6122af2a80" providerId="ADAL" clId="{434111D3-796B-4BB0-A370-070974EB9404}" dt="2023-12-02T02:25:55.452" v="34753" actId="165"/>
          <ac:cxnSpMkLst>
            <pc:docMk/>
            <pc:sldMk cId="3311098250" sldId="2147478694"/>
            <ac:cxnSpMk id="61" creationId="{19CCDA1A-6353-0A57-7BCC-558707A7B46E}"/>
          </ac:cxnSpMkLst>
        </pc:cxnChg>
        <pc:cxnChg chg="mod topLvl">
          <ac:chgData name="Henry Jammes" userId="5f22554b-fd15-4676-8c82-dc6122af2a80" providerId="ADAL" clId="{434111D3-796B-4BB0-A370-070974EB9404}" dt="2023-12-02T02:25:55.452" v="34753" actId="165"/>
          <ac:cxnSpMkLst>
            <pc:docMk/>
            <pc:sldMk cId="3311098250" sldId="2147478694"/>
            <ac:cxnSpMk id="62" creationId="{2EEEF41A-335E-5B19-470B-29F8A759E1AC}"/>
          </ac:cxnSpMkLst>
        </pc:cxnChg>
      </pc:sldChg>
      <pc:sldChg chg="addSp delSp modSp add del mod modTransition">
        <pc:chgData name="Henry Jammes" userId="5f22554b-fd15-4676-8c82-dc6122af2a80" providerId="ADAL" clId="{434111D3-796B-4BB0-A370-070974EB9404}" dt="2023-11-23T20:39:31.656" v="24859" actId="47"/>
        <pc:sldMkLst>
          <pc:docMk/>
          <pc:sldMk cId="536720469" sldId="2147478695"/>
        </pc:sldMkLst>
        <pc:spChg chg="add mod topLvl">
          <ac:chgData name="Henry Jammes" userId="5f22554b-fd15-4676-8c82-dc6122af2a80" providerId="ADAL" clId="{434111D3-796B-4BB0-A370-070974EB9404}" dt="2023-11-23T20:35:04.492" v="24727" actId="207"/>
          <ac:spMkLst>
            <pc:docMk/>
            <pc:sldMk cId="536720469" sldId="2147478695"/>
            <ac:spMk id="6" creationId="{FC1FD5C9-C062-7557-2B7F-02C9766B2B63}"/>
          </ac:spMkLst>
        </pc:spChg>
        <pc:spChg chg="mod">
          <ac:chgData name="Henry Jammes" userId="5f22554b-fd15-4676-8c82-dc6122af2a80" providerId="ADAL" clId="{434111D3-796B-4BB0-A370-070974EB9404}" dt="2023-11-23T20:27:25.477" v="24601" actId="20577"/>
          <ac:spMkLst>
            <pc:docMk/>
            <pc:sldMk cId="536720469" sldId="2147478695"/>
            <ac:spMk id="9" creationId="{E4E52AF6-6402-CF31-0165-40896BB82699}"/>
          </ac:spMkLst>
        </pc:spChg>
        <pc:spChg chg="add del mod topLvl">
          <ac:chgData name="Henry Jammes" userId="5f22554b-fd15-4676-8c82-dc6122af2a80" providerId="ADAL" clId="{434111D3-796B-4BB0-A370-070974EB9404}" dt="2023-11-23T20:33:12.908" v="24703" actId="478"/>
          <ac:spMkLst>
            <pc:docMk/>
            <pc:sldMk cId="536720469" sldId="2147478695"/>
            <ac:spMk id="11" creationId="{0C84B9AE-91A9-F432-6E12-15E3529ADA49}"/>
          </ac:spMkLst>
        </pc:spChg>
        <pc:spChg chg="add del mod topLvl">
          <ac:chgData name="Henry Jammes" userId="5f22554b-fd15-4676-8c82-dc6122af2a80" providerId="ADAL" clId="{434111D3-796B-4BB0-A370-070974EB9404}" dt="2023-11-23T20:33:14.907" v="24704" actId="478"/>
          <ac:spMkLst>
            <pc:docMk/>
            <pc:sldMk cId="536720469" sldId="2147478695"/>
            <ac:spMk id="12" creationId="{928D82CD-7B08-166B-1BC2-8DC2FE96E8F5}"/>
          </ac:spMkLst>
        </pc:spChg>
        <pc:spChg chg="add mod topLvl">
          <ac:chgData name="Henry Jammes" userId="5f22554b-fd15-4676-8c82-dc6122af2a80" providerId="ADAL" clId="{434111D3-796B-4BB0-A370-070974EB9404}" dt="2023-11-23T20:30:05.220" v="24617" actId="165"/>
          <ac:spMkLst>
            <pc:docMk/>
            <pc:sldMk cId="536720469" sldId="2147478695"/>
            <ac:spMk id="13" creationId="{1B6CFEBA-F619-A507-689E-1F70F3B2CFDF}"/>
          </ac:spMkLst>
        </pc:spChg>
        <pc:spChg chg="add mod topLvl">
          <ac:chgData name="Henry Jammes" userId="5f22554b-fd15-4676-8c82-dc6122af2a80" providerId="ADAL" clId="{434111D3-796B-4BB0-A370-070974EB9404}" dt="2023-11-23T20:37:17.130" v="24794" actId="1076"/>
          <ac:spMkLst>
            <pc:docMk/>
            <pc:sldMk cId="536720469" sldId="2147478695"/>
            <ac:spMk id="17" creationId="{F199071C-021A-0A7D-1F72-12D88A49B5D1}"/>
          </ac:spMkLst>
        </pc:spChg>
        <pc:spChg chg="add mod topLvl">
          <ac:chgData name="Henry Jammes" userId="5f22554b-fd15-4676-8c82-dc6122af2a80" providerId="ADAL" clId="{434111D3-796B-4BB0-A370-070974EB9404}" dt="2023-11-23T20:30:05.220" v="24617" actId="165"/>
          <ac:spMkLst>
            <pc:docMk/>
            <pc:sldMk cId="536720469" sldId="2147478695"/>
            <ac:spMk id="18" creationId="{0E216124-D4DE-2D02-F814-206076D47501}"/>
          </ac:spMkLst>
        </pc:spChg>
        <pc:spChg chg="add mod topLvl">
          <ac:chgData name="Henry Jammes" userId="5f22554b-fd15-4676-8c82-dc6122af2a80" providerId="ADAL" clId="{434111D3-796B-4BB0-A370-070974EB9404}" dt="2023-11-23T20:38:32.632" v="24849" actId="1076"/>
          <ac:spMkLst>
            <pc:docMk/>
            <pc:sldMk cId="536720469" sldId="2147478695"/>
            <ac:spMk id="19" creationId="{D6E03867-0948-F4F9-7ECE-86487AD2220E}"/>
          </ac:spMkLst>
        </pc:spChg>
        <pc:spChg chg="add mod topLvl">
          <ac:chgData name="Henry Jammes" userId="5f22554b-fd15-4676-8c82-dc6122af2a80" providerId="ADAL" clId="{434111D3-796B-4BB0-A370-070974EB9404}" dt="2023-11-23T20:30:05.220" v="24617" actId="165"/>
          <ac:spMkLst>
            <pc:docMk/>
            <pc:sldMk cId="536720469" sldId="2147478695"/>
            <ac:spMk id="32" creationId="{5A7FD7B6-B990-E4EB-027D-2FD797C57933}"/>
          </ac:spMkLst>
        </pc:spChg>
        <pc:spChg chg="add mod topLvl">
          <ac:chgData name="Henry Jammes" userId="5f22554b-fd15-4676-8c82-dc6122af2a80" providerId="ADAL" clId="{434111D3-796B-4BB0-A370-070974EB9404}" dt="2023-11-23T20:33:25.294" v="24706" actId="207"/>
          <ac:spMkLst>
            <pc:docMk/>
            <pc:sldMk cId="536720469" sldId="2147478695"/>
            <ac:spMk id="33" creationId="{C4F6FFB6-510A-FBDE-FE21-8D3291591A11}"/>
          </ac:spMkLst>
        </pc:spChg>
        <pc:spChg chg="add mod">
          <ac:chgData name="Henry Jammes" userId="5f22554b-fd15-4676-8c82-dc6122af2a80" providerId="ADAL" clId="{434111D3-796B-4BB0-A370-070974EB9404}" dt="2023-11-23T20:33:20.301" v="24705"/>
          <ac:spMkLst>
            <pc:docMk/>
            <pc:sldMk cId="536720469" sldId="2147478695"/>
            <ac:spMk id="38" creationId="{8929B73A-9D37-A140-E279-8E8C43D3CF0A}"/>
          </ac:spMkLst>
        </pc:spChg>
        <pc:spChg chg="add mod">
          <ac:chgData name="Henry Jammes" userId="5f22554b-fd15-4676-8c82-dc6122af2a80" providerId="ADAL" clId="{434111D3-796B-4BB0-A370-070974EB9404}" dt="2023-11-23T20:33:20.301" v="24705"/>
          <ac:spMkLst>
            <pc:docMk/>
            <pc:sldMk cId="536720469" sldId="2147478695"/>
            <ac:spMk id="39" creationId="{4F9B2C9E-7F70-C0A9-EF08-473FF52F17A6}"/>
          </ac:spMkLst>
        </pc:spChg>
        <pc:grpChg chg="del">
          <ac:chgData name="Henry Jammes" userId="5f22554b-fd15-4676-8c82-dc6122af2a80" providerId="ADAL" clId="{434111D3-796B-4BB0-A370-070974EB9404}" dt="2023-11-23T20:27:29.326" v="24602" actId="478"/>
          <ac:grpSpMkLst>
            <pc:docMk/>
            <pc:sldMk cId="536720469" sldId="2147478695"/>
            <ac:grpSpMk id="31" creationId="{E96DA73A-EA61-538F-2E2B-FA782192F3C7}"/>
          </ac:grpSpMkLst>
        </pc:grpChg>
        <pc:grpChg chg="add del mod">
          <ac:chgData name="Henry Jammes" userId="5f22554b-fd15-4676-8c82-dc6122af2a80" providerId="ADAL" clId="{434111D3-796B-4BB0-A370-070974EB9404}" dt="2023-11-23T20:30:05.220" v="24617" actId="165"/>
          <ac:grpSpMkLst>
            <pc:docMk/>
            <pc:sldMk cId="536720469" sldId="2147478695"/>
            <ac:grpSpMk id="37" creationId="{36050036-C877-E87B-8B40-110E6C6C06A9}"/>
          </ac:grpSpMkLst>
        </pc:grpChg>
        <pc:picChg chg="add mod topLvl">
          <ac:chgData name="Henry Jammes" userId="5f22554b-fd15-4676-8c82-dc6122af2a80" providerId="ADAL" clId="{434111D3-796B-4BB0-A370-070974EB9404}" dt="2023-11-23T20:31:52.496" v="24668" actId="14100"/>
          <ac:picMkLst>
            <pc:docMk/>
            <pc:sldMk cId="536720469" sldId="2147478695"/>
            <ac:picMk id="8" creationId="{23D5BEF7-3A84-6778-CFDA-3EF318B06C2B}"/>
          </ac:picMkLst>
        </pc:picChg>
        <pc:picChg chg="add mod topLvl">
          <ac:chgData name="Henry Jammes" userId="5f22554b-fd15-4676-8c82-dc6122af2a80" providerId="ADAL" clId="{434111D3-796B-4BB0-A370-070974EB9404}" dt="2023-11-23T20:31:51.259" v="24666" actId="1035"/>
          <ac:picMkLst>
            <pc:docMk/>
            <pc:sldMk cId="536720469" sldId="2147478695"/>
            <ac:picMk id="10" creationId="{6EA86867-377D-861C-2C50-0587F69C95B0}"/>
          </ac:picMkLst>
        </pc:picChg>
        <pc:picChg chg="add del mod modCrop">
          <ac:chgData name="Henry Jammes" userId="5f22554b-fd15-4676-8c82-dc6122af2a80" providerId="ADAL" clId="{434111D3-796B-4BB0-A370-070974EB9404}" dt="2023-11-23T20:36:46.250" v="24767" actId="478"/>
          <ac:picMkLst>
            <pc:docMk/>
            <pc:sldMk cId="536720469" sldId="2147478695"/>
            <ac:picMk id="40" creationId="{CE6165F3-8A60-50A4-1EE5-96FDFEE10427}"/>
          </ac:picMkLst>
        </pc:picChg>
        <pc:picChg chg="add del mod">
          <ac:chgData name="Henry Jammes" userId="5f22554b-fd15-4676-8c82-dc6122af2a80" providerId="ADAL" clId="{434111D3-796B-4BB0-A370-070974EB9404}" dt="2023-11-23T20:34:25.276" v="24723"/>
          <ac:picMkLst>
            <pc:docMk/>
            <pc:sldMk cId="536720469" sldId="2147478695"/>
            <ac:picMk id="41" creationId="{FF7592BB-D820-A409-832C-5BAC18121434}"/>
          </ac:picMkLst>
        </pc:picChg>
        <pc:cxnChg chg="add mod topLvl">
          <ac:chgData name="Henry Jammes" userId="5f22554b-fd15-4676-8c82-dc6122af2a80" providerId="ADAL" clId="{434111D3-796B-4BB0-A370-070974EB9404}" dt="2023-11-23T20:30:05.220" v="24617" actId="165"/>
          <ac:cxnSpMkLst>
            <pc:docMk/>
            <pc:sldMk cId="536720469" sldId="2147478695"/>
            <ac:cxnSpMk id="34" creationId="{A00A7522-BEAF-834F-E562-010B4B953E89}"/>
          </ac:cxnSpMkLst>
        </pc:cxnChg>
        <pc:cxnChg chg="add mod topLvl">
          <ac:chgData name="Henry Jammes" userId="5f22554b-fd15-4676-8c82-dc6122af2a80" providerId="ADAL" clId="{434111D3-796B-4BB0-A370-070974EB9404}" dt="2023-11-23T20:30:05.220" v="24617" actId="165"/>
          <ac:cxnSpMkLst>
            <pc:docMk/>
            <pc:sldMk cId="536720469" sldId="2147478695"/>
            <ac:cxnSpMk id="35" creationId="{48BB74E3-D514-6AFB-C0C3-9EF0CC313D4E}"/>
          </ac:cxnSpMkLst>
        </pc:cxnChg>
        <pc:cxnChg chg="add mod topLvl">
          <ac:chgData name="Henry Jammes" userId="5f22554b-fd15-4676-8c82-dc6122af2a80" providerId="ADAL" clId="{434111D3-796B-4BB0-A370-070974EB9404}" dt="2023-11-23T20:30:05.220" v="24617" actId="165"/>
          <ac:cxnSpMkLst>
            <pc:docMk/>
            <pc:sldMk cId="536720469" sldId="2147478695"/>
            <ac:cxnSpMk id="36" creationId="{E0CA0616-9758-6A5C-340D-6BEF6D2B3AAA}"/>
          </ac:cxnSpMkLst>
        </pc:cxnChg>
      </pc:sldChg>
      <pc:sldChg chg="addSp modSp add mod modTransition">
        <pc:chgData name="Henry Jammes" userId="5f22554b-fd15-4676-8c82-dc6122af2a80" providerId="ADAL" clId="{434111D3-796B-4BB0-A370-070974EB9404}" dt="2023-11-23T20:45:52.976" v="24991" actId="20577"/>
        <pc:sldMkLst>
          <pc:docMk/>
          <pc:sldMk cId="425980831" sldId="2147478696"/>
        </pc:sldMkLst>
        <pc:spChg chg="mod">
          <ac:chgData name="Henry Jammes" userId="5f22554b-fd15-4676-8c82-dc6122af2a80" providerId="ADAL" clId="{434111D3-796B-4BB0-A370-070974EB9404}" dt="2023-11-23T20:40:06.165" v="24907" actId="20577"/>
          <ac:spMkLst>
            <pc:docMk/>
            <pc:sldMk cId="425980831" sldId="2147478696"/>
            <ac:spMk id="2" creationId="{06200FD3-EB50-A291-6952-748348F5754E}"/>
          </ac:spMkLst>
        </pc:spChg>
        <pc:spChg chg="mod">
          <ac:chgData name="Henry Jammes" userId="5f22554b-fd15-4676-8c82-dc6122af2a80" providerId="ADAL" clId="{434111D3-796B-4BB0-A370-070974EB9404}" dt="2023-11-23T20:45:52.976" v="24991" actId="20577"/>
          <ac:spMkLst>
            <pc:docMk/>
            <pc:sldMk cId="425980831" sldId="2147478696"/>
            <ac:spMk id="7" creationId="{CDFA3B16-0CF6-4342-00CD-A2121780A14D}"/>
          </ac:spMkLst>
        </pc:spChg>
        <pc:spChg chg="add mod">
          <ac:chgData name="Henry Jammes" userId="5f22554b-fd15-4676-8c82-dc6122af2a80" providerId="ADAL" clId="{434111D3-796B-4BB0-A370-070974EB9404}" dt="2023-11-23T20:38:39.011" v="24851" actId="14100"/>
          <ac:spMkLst>
            <pc:docMk/>
            <pc:sldMk cId="425980831" sldId="2147478696"/>
            <ac:spMk id="8" creationId="{D92DF1F5-680D-DE8C-858F-785FE05B3C8C}"/>
          </ac:spMkLst>
        </pc:spChg>
        <pc:spChg chg="mod">
          <ac:chgData name="Henry Jammes" userId="5f22554b-fd15-4676-8c82-dc6122af2a80" providerId="ADAL" clId="{434111D3-796B-4BB0-A370-070974EB9404}" dt="2023-11-23T20:39:42.621" v="24864" actId="20577"/>
          <ac:spMkLst>
            <pc:docMk/>
            <pc:sldMk cId="425980831" sldId="2147478696"/>
            <ac:spMk id="9" creationId="{E4E52AF6-6402-CF31-0165-40896BB82699}"/>
          </ac:spMkLst>
        </pc:spChg>
        <pc:spChg chg="mod">
          <ac:chgData name="Henry Jammes" userId="5f22554b-fd15-4676-8c82-dc6122af2a80" providerId="ADAL" clId="{434111D3-796B-4BB0-A370-070974EB9404}" dt="2023-11-23T20:43:35.015" v="24955" actId="1036"/>
          <ac:spMkLst>
            <pc:docMk/>
            <pc:sldMk cId="425980831" sldId="2147478696"/>
            <ac:spMk id="14" creationId="{CEECD8FD-436F-01A5-36D3-BEB91DA95840}"/>
          </ac:spMkLst>
        </pc:spChg>
        <pc:spChg chg="mod">
          <ac:chgData name="Henry Jammes" userId="5f22554b-fd15-4676-8c82-dc6122af2a80" providerId="ADAL" clId="{434111D3-796B-4BB0-A370-070974EB9404}" dt="2023-11-23T20:45:20.901" v="24976" actId="1035"/>
          <ac:spMkLst>
            <pc:docMk/>
            <pc:sldMk cId="425980831" sldId="2147478696"/>
            <ac:spMk id="16" creationId="{C922581E-9EA7-42C2-C4F9-432ACD523114}"/>
          </ac:spMkLst>
        </pc:spChg>
        <pc:spChg chg="mod">
          <ac:chgData name="Henry Jammes" userId="5f22554b-fd15-4676-8c82-dc6122af2a80" providerId="ADAL" clId="{434111D3-796B-4BB0-A370-070974EB9404}" dt="2023-11-23T20:42:20.561" v="24928" actId="1076"/>
          <ac:spMkLst>
            <pc:docMk/>
            <pc:sldMk cId="425980831" sldId="2147478696"/>
            <ac:spMk id="21" creationId="{1BA2DB91-723A-52E7-E67E-FD02731C455F}"/>
          </ac:spMkLst>
        </pc:spChg>
        <pc:spChg chg="mod">
          <ac:chgData name="Henry Jammes" userId="5f22554b-fd15-4676-8c82-dc6122af2a80" providerId="ADAL" clId="{434111D3-796B-4BB0-A370-070974EB9404}" dt="2023-11-23T20:42:27.692" v="24931" actId="20577"/>
          <ac:spMkLst>
            <pc:docMk/>
            <pc:sldMk cId="425980831" sldId="2147478696"/>
            <ac:spMk id="22" creationId="{FEC48620-70F9-F2F7-AB3F-9659B2BEB175}"/>
          </ac:spMkLst>
        </pc:spChg>
        <pc:spChg chg="mod">
          <ac:chgData name="Henry Jammes" userId="5f22554b-fd15-4676-8c82-dc6122af2a80" providerId="ADAL" clId="{434111D3-796B-4BB0-A370-070974EB9404}" dt="2023-11-23T20:35:46.930" v="24734" actId="207"/>
          <ac:spMkLst>
            <pc:docMk/>
            <pc:sldMk cId="425980831" sldId="2147478696"/>
            <ac:spMk id="23" creationId="{41EBD77B-82B3-F6CD-7F8F-E5B466F14396}"/>
          </ac:spMkLst>
        </pc:spChg>
        <pc:spChg chg="mod">
          <ac:chgData name="Henry Jammes" userId="5f22554b-fd15-4676-8c82-dc6122af2a80" providerId="ADAL" clId="{434111D3-796B-4BB0-A370-070974EB9404}" dt="2023-11-23T20:38:23.896" v="24845" actId="1076"/>
          <ac:spMkLst>
            <pc:docMk/>
            <pc:sldMk cId="425980831" sldId="2147478696"/>
            <ac:spMk id="24" creationId="{D8D3E2EF-2895-2F31-071C-409D3D4E2C44}"/>
          </ac:spMkLst>
        </pc:spChg>
        <pc:spChg chg="mod">
          <ac:chgData name="Henry Jammes" userId="5f22554b-fd15-4676-8c82-dc6122af2a80" providerId="ADAL" clId="{434111D3-796B-4BB0-A370-070974EB9404}" dt="2023-11-23T20:35:57.901" v="24736" actId="1076"/>
          <ac:spMkLst>
            <pc:docMk/>
            <pc:sldMk cId="425980831" sldId="2147478696"/>
            <ac:spMk id="25" creationId="{BD6E5EBE-C3C9-63DA-02F0-8F717D889269}"/>
          </ac:spMkLst>
        </pc:spChg>
        <pc:spChg chg="mod">
          <ac:chgData name="Henry Jammes" userId="5f22554b-fd15-4676-8c82-dc6122af2a80" providerId="ADAL" clId="{434111D3-796B-4BB0-A370-070974EB9404}" dt="2023-11-23T20:38:05.761" v="24842"/>
          <ac:spMkLst>
            <pc:docMk/>
            <pc:sldMk cId="425980831" sldId="2147478696"/>
            <ac:spMk id="26" creationId="{F279F242-0F79-D38D-A05F-7CFF5C72BC10}"/>
          </ac:spMkLst>
        </pc:spChg>
        <pc:spChg chg="mod">
          <ac:chgData name="Henry Jammes" userId="5f22554b-fd15-4676-8c82-dc6122af2a80" providerId="ADAL" clId="{434111D3-796B-4BB0-A370-070974EB9404}" dt="2023-11-23T20:38:11.325" v="24843"/>
          <ac:spMkLst>
            <pc:docMk/>
            <pc:sldMk cId="425980831" sldId="2147478696"/>
            <ac:spMk id="27" creationId="{3E2A226C-176D-534E-828A-B9842CBDB029}"/>
          </ac:spMkLst>
        </pc:spChg>
        <pc:picChg chg="mod">
          <ac:chgData name="Henry Jammes" userId="5f22554b-fd15-4676-8c82-dc6122af2a80" providerId="ADAL" clId="{434111D3-796B-4BB0-A370-070974EB9404}" dt="2023-11-23T20:43:44.238" v="24956" actId="14100"/>
          <ac:picMkLst>
            <pc:docMk/>
            <pc:sldMk cId="425980831" sldId="2147478696"/>
            <ac:picMk id="3" creationId="{37B5BFBB-E072-B129-B426-A0E1BB9BEDAE}"/>
          </ac:picMkLst>
        </pc:picChg>
        <pc:picChg chg="mod">
          <ac:chgData name="Henry Jammes" userId="5f22554b-fd15-4676-8c82-dc6122af2a80" providerId="ADAL" clId="{434111D3-796B-4BB0-A370-070974EB9404}" dt="2023-11-23T20:44:56.337" v="24972" actId="14100"/>
          <ac:picMkLst>
            <pc:docMk/>
            <pc:sldMk cId="425980831" sldId="2147478696"/>
            <ac:picMk id="5" creationId="{7E0D535E-D161-355E-F24B-CEAD75FAC904}"/>
          </ac:picMkLst>
        </pc:picChg>
        <pc:picChg chg="mod modCrop">
          <ac:chgData name="Henry Jammes" userId="5f22554b-fd15-4676-8c82-dc6122af2a80" providerId="ADAL" clId="{434111D3-796B-4BB0-A370-070974EB9404}" dt="2023-11-23T20:44:14.127" v="24967" actId="1037"/>
          <ac:picMkLst>
            <pc:docMk/>
            <pc:sldMk cId="425980831" sldId="2147478696"/>
            <ac:picMk id="15" creationId="{3066FCC8-3C7A-AF0E-3A0C-5130948F9290}"/>
          </ac:picMkLst>
        </pc:picChg>
        <pc:cxnChg chg="mod">
          <ac:chgData name="Henry Jammes" userId="5f22554b-fd15-4676-8c82-dc6122af2a80" providerId="ADAL" clId="{434111D3-796B-4BB0-A370-070974EB9404}" dt="2023-11-23T20:35:57.901" v="24736" actId="1076"/>
          <ac:cxnSpMkLst>
            <pc:docMk/>
            <pc:sldMk cId="425980831" sldId="2147478696"/>
            <ac:cxnSpMk id="28" creationId="{C27C2F66-CE81-DA99-3DEB-0983CC7E99BD}"/>
          </ac:cxnSpMkLst>
        </pc:cxnChg>
        <pc:cxnChg chg="mod">
          <ac:chgData name="Henry Jammes" userId="5f22554b-fd15-4676-8c82-dc6122af2a80" providerId="ADAL" clId="{434111D3-796B-4BB0-A370-070974EB9404}" dt="2023-11-23T20:44:02.078" v="24960" actId="1038"/>
          <ac:cxnSpMkLst>
            <pc:docMk/>
            <pc:sldMk cId="425980831" sldId="2147478696"/>
            <ac:cxnSpMk id="29" creationId="{5A9F0ABC-246D-2DCC-E82A-06FB688F2EE9}"/>
          </ac:cxnSpMkLst>
        </pc:cxnChg>
        <pc:cxnChg chg="mod">
          <ac:chgData name="Henry Jammes" userId="5f22554b-fd15-4676-8c82-dc6122af2a80" providerId="ADAL" clId="{434111D3-796B-4BB0-A370-070974EB9404}" dt="2023-11-23T20:42:36.678" v="24932" actId="14100"/>
          <ac:cxnSpMkLst>
            <pc:docMk/>
            <pc:sldMk cId="425980831" sldId="2147478696"/>
            <ac:cxnSpMk id="30" creationId="{20E7803C-BF2A-3E8F-19FB-3EF3C1164FF8}"/>
          </ac:cxnSpMkLst>
        </pc:cxnChg>
      </pc:sldChg>
      <pc:sldChg chg="modSp add del mod">
        <pc:chgData name="Henry Jammes" userId="5f22554b-fd15-4676-8c82-dc6122af2a80" providerId="ADAL" clId="{434111D3-796B-4BB0-A370-070974EB9404}" dt="2023-11-23T20:33:55.684" v="24710" actId="47"/>
        <pc:sldMkLst>
          <pc:docMk/>
          <pc:sldMk cId="2353819767" sldId="2147478696"/>
        </pc:sldMkLst>
        <pc:picChg chg="mod">
          <ac:chgData name="Henry Jammes" userId="5f22554b-fd15-4676-8c82-dc6122af2a80" providerId="ADAL" clId="{434111D3-796B-4BB0-A370-070974EB9404}" dt="2023-11-23T20:33:44.835" v="24709" actId="14100"/>
          <ac:picMkLst>
            <pc:docMk/>
            <pc:sldMk cId="2353819767" sldId="2147478696"/>
            <ac:picMk id="15" creationId="{3066FCC8-3C7A-AF0E-3A0C-5130948F9290}"/>
          </ac:picMkLst>
        </pc:picChg>
      </pc:sldChg>
      <pc:sldChg chg="addSp delSp modSp add del mod ord">
        <pc:chgData name="Henry Jammes" userId="5f22554b-fd15-4676-8c82-dc6122af2a80" providerId="ADAL" clId="{434111D3-796B-4BB0-A370-070974EB9404}" dt="2023-11-23T22:18:27.156" v="25955" actId="47"/>
        <pc:sldMkLst>
          <pc:docMk/>
          <pc:sldMk cId="31860098" sldId="2147478697"/>
        </pc:sldMkLst>
        <pc:spChg chg="mod">
          <ac:chgData name="Henry Jammes" userId="5f22554b-fd15-4676-8c82-dc6122af2a80" providerId="ADAL" clId="{434111D3-796B-4BB0-A370-070974EB9404}" dt="2023-11-23T22:05:08.829" v="25063" actId="20577"/>
          <ac:spMkLst>
            <pc:docMk/>
            <pc:sldMk cId="31860098" sldId="2147478697"/>
            <ac:spMk id="2" creationId="{06200FD3-EB50-A291-6952-748348F5754E}"/>
          </ac:spMkLst>
        </pc:spChg>
        <pc:spChg chg="del ord topLvl">
          <ac:chgData name="Henry Jammes" userId="5f22554b-fd15-4676-8c82-dc6122af2a80" providerId="ADAL" clId="{434111D3-796B-4BB0-A370-070974EB9404}" dt="2023-11-23T22:09:03.861" v="25357" actId="478"/>
          <ac:spMkLst>
            <pc:docMk/>
            <pc:sldMk cId="31860098" sldId="2147478697"/>
            <ac:spMk id="4" creationId="{2D3AC5BA-4B6E-CCC9-3FFF-60EBA2E197C1}"/>
          </ac:spMkLst>
        </pc:spChg>
        <pc:spChg chg="mod">
          <ac:chgData name="Henry Jammes" userId="5f22554b-fd15-4676-8c82-dc6122af2a80" providerId="ADAL" clId="{434111D3-796B-4BB0-A370-070974EB9404}" dt="2023-11-23T22:05:12.673" v="25066" actId="20577"/>
          <ac:spMkLst>
            <pc:docMk/>
            <pc:sldMk cId="31860098" sldId="2147478697"/>
            <ac:spMk id="7" creationId="{CDFA3B16-0CF6-4342-00CD-A2121780A14D}"/>
          </ac:spMkLst>
        </pc:spChg>
        <pc:spChg chg="del topLvl">
          <ac:chgData name="Henry Jammes" userId="5f22554b-fd15-4676-8c82-dc6122af2a80" providerId="ADAL" clId="{434111D3-796B-4BB0-A370-070974EB9404}" dt="2023-11-23T22:05:28.272" v="25070" actId="478"/>
          <ac:spMkLst>
            <pc:docMk/>
            <pc:sldMk cId="31860098" sldId="2147478697"/>
            <ac:spMk id="19" creationId="{DEFAA391-3D18-D5EA-338E-83571360FB7E}"/>
          </ac:spMkLst>
        </pc:spChg>
        <pc:spChg chg="del topLvl">
          <ac:chgData name="Henry Jammes" userId="5f22554b-fd15-4676-8c82-dc6122af2a80" providerId="ADAL" clId="{434111D3-796B-4BB0-A370-070974EB9404}" dt="2023-11-23T22:05:28.272" v="25070" actId="478"/>
          <ac:spMkLst>
            <pc:docMk/>
            <pc:sldMk cId="31860098" sldId="2147478697"/>
            <ac:spMk id="37" creationId="{7ADD82D0-9550-86B5-BA4B-17CEE40188E4}"/>
          </ac:spMkLst>
        </pc:spChg>
        <pc:spChg chg="del topLvl">
          <ac:chgData name="Henry Jammes" userId="5f22554b-fd15-4676-8c82-dc6122af2a80" providerId="ADAL" clId="{434111D3-796B-4BB0-A370-070974EB9404}" dt="2023-11-23T22:05:28.272" v="25070" actId="478"/>
          <ac:spMkLst>
            <pc:docMk/>
            <pc:sldMk cId="31860098" sldId="2147478697"/>
            <ac:spMk id="38" creationId="{D462AA6A-4E24-A917-C1D6-D249B066E7E2}"/>
          </ac:spMkLst>
        </pc:spChg>
        <pc:spChg chg="del topLvl">
          <ac:chgData name="Henry Jammes" userId="5f22554b-fd15-4676-8c82-dc6122af2a80" providerId="ADAL" clId="{434111D3-796B-4BB0-A370-070974EB9404}" dt="2023-11-23T22:05:28.272" v="25070" actId="478"/>
          <ac:spMkLst>
            <pc:docMk/>
            <pc:sldMk cId="31860098" sldId="2147478697"/>
            <ac:spMk id="39" creationId="{5FF9AC18-58A4-F48D-2B1C-E892FD5A183B}"/>
          </ac:spMkLst>
        </pc:spChg>
        <pc:spChg chg="del topLvl">
          <ac:chgData name="Henry Jammes" userId="5f22554b-fd15-4676-8c82-dc6122af2a80" providerId="ADAL" clId="{434111D3-796B-4BB0-A370-070974EB9404}" dt="2023-11-23T22:05:28.272" v="25070" actId="478"/>
          <ac:spMkLst>
            <pc:docMk/>
            <pc:sldMk cId="31860098" sldId="2147478697"/>
            <ac:spMk id="41" creationId="{1B273232-833D-232A-B252-FA67C0C91A5B}"/>
          </ac:spMkLst>
        </pc:spChg>
        <pc:spChg chg="del topLvl">
          <ac:chgData name="Henry Jammes" userId="5f22554b-fd15-4676-8c82-dc6122af2a80" providerId="ADAL" clId="{434111D3-796B-4BB0-A370-070974EB9404}" dt="2023-11-23T22:05:28.272" v="25070" actId="478"/>
          <ac:spMkLst>
            <pc:docMk/>
            <pc:sldMk cId="31860098" sldId="2147478697"/>
            <ac:spMk id="42" creationId="{B5314CB4-D28D-F025-D749-D4FAC06A71AE}"/>
          </ac:spMkLst>
        </pc:spChg>
        <pc:spChg chg="del topLvl">
          <ac:chgData name="Henry Jammes" userId="5f22554b-fd15-4676-8c82-dc6122af2a80" providerId="ADAL" clId="{434111D3-796B-4BB0-A370-070974EB9404}" dt="2023-11-23T22:05:28.272" v="25070" actId="478"/>
          <ac:spMkLst>
            <pc:docMk/>
            <pc:sldMk cId="31860098" sldId="2147478697"/>
            <ac:spMk id="63" creationId="{DE76C507-EAC7-7A6A-C654-00BE429C5342}"/>
          </ac:spMkLst>
        </pc:spChg>
        <pc:spChg chg="del topLvl">
          <ac:chgData name="Henry Jammes" userId="5f22554b-fd15-4676-8c82-dc6122af2a80" providerId="ADAL" clId="{434111D3-796B-4BB0-A370-070974EB9404}" dt="2023-11-23T22:05:28.272" v="25070" actId="478"/>
          <ac:spMkLst>
            <pc:docMk/>
            <pc:sldMk cId="31860098" sldId="2147478697"/>
            <ac:spMk id="192" creationId="{1C4B2994-56CF-0E44-A2A9-E0D211C2F221}"/>
          </ac:spMkLst>
        </pc:spChg>
        <pc:spChg chg="del topLvl">
          <ac:chgData name="Henry Jammes" userId="5f22554b-fd15-4676-8c82-dc6122af2a80" providerId="ADAL" clId="{434111D3-796B-4BB0-A370-070974EB9404}" dt="2023-11-23T22:05:28.272" v="25070" actId="478"/>
          <ac:spMkLst>
            <pc:docMk/>
            <pc:sldMk cId="31860098" sldId="2147478697"/>
            <ac:spMk id="193" creationId="{C85FC6F5-4245-CBF5-96EF-9309F28A1129}"/>
          </ac:spMkLst>
        </pc:spChg>
        <pc:spChg chg="del topLvl">
          <ac:chgData name="Henry Jammes" userId="5f22554b-fd15-4676-8c82-dc6122af2a80" providerId="ADAL" clId="{434111D3-796B-4BB0-A370-070974EB9404}" dt="2023-11-23T22:05:28.272" v="25070" actId="478"/>
          <ac:spMkLst>
            <pc:docMk/>
            <pc:sldMk cId="31860098" sldId="2147478697"/>
            <ac:spMk id="194" creationId="{B272513A-7223-73CF-80A6-06BEA27C249C}"/>
          </ac:spMkLst>
        </pc:spChg>
        <pc:spChg chg="del topLvl">
          <ac:chgData name="Henry Jammes" userId="5f22554b-fd15-4676-8c82-dc6122af2a80" providerId="ADAL" clId="{434111D3-796B-4BB0-A370-070974EB9404}" dt="2023-11-23T22:05:28.272" v="25070" actId="478"/>
          <ac:spMkLst>
            <pc:docMk/>
            <pc:sldMk cId="31860098" sldId="2147478697"/>
            <ac:spMk id="195" creationId="{14C94F88-05A4-50B5-78B6-2AE7D3EBB926}"/>
          </ac:spMkLst>
        </pc:spChg>
        <pc:grpChg chg="del topLvl">
          <ac:chgData name="Henry Jammes" userId="5f22554b-fd15-4676-8c82-dc6122af2a80" providerId="ADAL" clId="{434111D3-796B-4BB0-A370-070974EB9404}" dt="2023-11-23T22:05:28.272" v="25070" actId="478"/>
          <ac:grpSpMkLst>
            <pc:docMk/>
            <pc:sldMk cId="31860098" sldId="2147478697"/>
            <ac:grpSpMk id="8" creationId="{4F6A83F6-1CBB-1DB6-721E-28C6B2841BD1}"/>
          </ac:grpSpMkLst>
        </pc:grpChg>
        <pc:grpChg chg="del topLvl">
          <ac:chgData name="Henry Jammes" userId="5f22554b-fd15-4676-8c82-dc6122af2a80" providerId="ADAL" clId="{434111D3-796B-4BB0-A370-070974EB9404}" dt="2023-11-23T22:05:28.272" v="25070" actId="478"/>
          <ac:grpSpMkLst>
            <pc:docMk/>
            <pc:sldMk cId="31860098" sldId="2147478697"/>
            <ac:grpSpMk id="43" creationId="{34E3B22D-6D57-BB1C-B544-A74A04E595B7}"/>
          </ac:grpSpMkLst>
        </pc:grpChg>
        <pc:grpChg chg="del topLvl">
          <ac:chgData name="Henry Jammes" userId="5f22554b-fd15-4676-8c82-dc6122af2a80" providerId="ADAL" clId="{434111D3-796B-4BB0-A370-070974EB9404}" dt="2023-11-23T22:05:28.272" v="25070" actId="478"/>
          <ac:grpSpMkLst>
            <pc:docMk/>
            <pc:sldMk cId="31860098" sldId="2147478697"/>
            <ac:grpSpMk id="50" creationId="{CE730A12-BD16-C18F-A61F-A112334F91D0}"/>
          </ac:grpSpMkLst>
        </pc:grpChg>
        <pc:grpChg chg="del">
          <ac:chgData name="Henry Jammes" userId="5f22554b-fd15-4676-8c82-dc6122af2a80" providerId="ADAL" clId="{434111D3-796B-4BB0-A370-070974EB9404}" dt="2023-11-23T22:05:24.715" v="25069" actId="165"/>
          <ac:grpSpMkLst>
            <pc:docMk/>
            <pc:sldMk cId="31860098" sldId="2147478697"/>
            <ac:grpSpMk id="196" creationId="{CA9DD826-9649-EC16-787B-4C9635E83B3F}"/>
          </ac:grpSpMkLst>
        </pc:grpChg>
        <pc:graphicFrameChg chg="add mod modGraphic">
          <ac:chgData name="Henry Jammes" userId="5f22554b-fd15-4676-8c82-dc6122af2a80" providerId="ADAL" clId="{434111D3-796B-4BB0-A370-070974EB9404}" dt="2023-11-23T22:17:13.386" v="25950" actId="14734"/>
          <ac:graphicFrameMkLst>
            <pc:docMk/>
            <pc:sldMk cId="31860098" sldId="2147478697"/>
            <ac:graphicFrameMk id="3" creationId="{1A5DF9EB-1D39-BDB4-4E12-CCD6607F99C8}"/>
          </ac:graphicFrameMkLst>
        </pc:graphicFrameChg>
        <pc:cxnChg chg="del topLvl">
          <ac:chgData name="Henry Jammes" userId="5f22554b-fd15-4676-8c82-dc6122af2a80" providerId="ADAL" clId="{434111D3-796B-4BB0-A370-070974EB9404}" dt="2023-11-23T22:05:28.272" v="25070" actId="478"/>
          <ac:cxnSpMkLst>
            <pc:docMk/>
            <pc:sldMk cId="31860098" sldId="2147478697"/>
            <ac:cxnSpMk id="6" creationId="{5E7CFFEC-D6D4-B313-9DAB-123C8B9A0440}"/>
          </ac:cxnSpMkLst>
        </pc:cxnChg>
        <pc:cxnChg chg="del mod topLvl">
          <ac:chgData name="Henry Jammes" userId="5f22554b-fd15-4676-8c82-dc6122af2a80" providerId="ADAL" clId="{434111D3-796B-4BB0-A370-070974EB9404}" dt="2023-11-23T22:05:28.272" v="25070" actId="478"/>
          <ac:cxnSpMkLst>
            <pc:docMk/>
            <pc:sldMk cId="31860098" sldId="2147478697"/>
            <ac:cxnSpMk id="57" creationId="{649F45F4-228B-1C30-1E64-A3EF0E651C9F}"/>
          </ac:cxnSpMkLst>
        </pc:cxnChg>
        <pc:cxnChg chg="del topLvl">
          <ac:chgData name="Henry Jammes" userId="5f22554b-fd15-4676-8c82-dc6122af2a80" providerId="ADAL" clId="{434111D3-796B-4BB0-A370-070974EB9404}" dt="2023-11-23T22:05:28.272" v="25070" actId="478"/>
          <ac:cxnSpMkLst>
            <pc:docMk/>
            <pc:sldMk cId="31860098" sldId="2147478697"/>
            <ac:cxnSpMk id="58" creationId="{76F7FAC8-2B2B-D231-ECFE-902E507D8170}"/>
          </ac:cxnSpMkLst>
        </pc:cxnChg>
        <pc:cxnChg chg="del topLvl">
          <ac:chgData name="Henry Jammes" userId="5f22554b-fd15-4676-8c82-dc6122af2a80" providerId="ADAL" clId="{434111D3-796B-4BB0-A370-070974EB9404}" dt="2023-11-23T22:05:28.272" v="25070" actId="478"/>
          <ac:cxnSpMkLst>
            <pc:docMk/>
            <pc:sldMk cId="31860098" sldId="2147478697"/>
            <ac:cxnSpMk id="59" creationId="{490DC680-0F4E-2D35-B9EF-15FD8D92FAD2}"/>
          </ac:cxnSpMkLst>
        </pc:cxnChg>
        <pc:cxnChg chg="del topLvl">
          <ac:chgData name="Henry Jammes" userId="5f22554b-fd15-4676-8c82-dc6122af2a80" providerId="ADAL" clId="{434111D3-796B-4BB0-A370-070974EB9404}" dt="2023-11-23T22:05:28.272" v="25070" actId="478"/>
          <ac:cxnSpMkLst>
            <pc:docMk/>
            <pc:sldMk cId="31860098" sldId="2147478697"/>
            <ac:cxnSpMk id="60" creationId="{F3633255-9C1F-00B2-770E-104C24D401D8}"/>
          </ac:cxnSpMkLst>
        </pc:cxnChg>
        <pc:cxnChg chg="del topLvl">
          <ac:chgData name="Henry Jammes" userId="5f22554b-fd15-4676-8c82-dc6122af2a80" providerId="ADAL" clId="{434111D3-796B-4BB0-A370-070974EB9404}" dt="2023-11-23T22:05:28.272" v="25070" actId="478"/>
          <ac:cxnSpMkLst>
            <pc:docMk/>
            <pc:sldMk cId="31860098" sldId="2147478697"/>
            <ac:cxnSpMk id="61" creationId="{19CCDA1A-6353-0A57-7BCC-558707A7B46E}"/>
          </ac:cxnSpMkLst>
        </pc:cxnChg>
        <pc:cxnChg chg="del topLvl">
          <ac:chgData name="Henry Jammes" userId="5f22554b-fd15-4676-8c82-dc6122af2a80" providerId="ADAL" clId="{434111D3-796B-4BB0-A370-070974EB9404}" dt="2023-11-23T22:05:28.272" v="25070" actId="478"/>
          <ac:cxnSpMkLst>
            <pc:docMk/>
            <pc:sldMk cId="31860098" sldId="2147478697"/>
            <ac:cxnSpMk id="62" creationId="{2EEEF41A-335E-5B19-470B-29F8A759E1AC}"/>
          </ac:cxnSpMkLst>
        </pc:cxnChg>
      </pc:sldChg>
      <pc:sldChg chg="addSp delSp modSp add del mod modShow">
        <pc:chgData name="Henry Jammes" userId="5f22554b-fd15-4676-8c82-dc6122af2a80" providerId="ADAL" clId="{434111D3-796B-4BB0-A370-070974EB9404}" dt="2023-12-02T02:05:05.844" v="34517" actId="47"/>
        <pc:sldMkLst>
          <pc:docMk/>
          <pc:sldMk cId="2559386578" sldId="2147478698"/>
        </pc:sldMkLst>
        <pc:spChg chg="mod">
          <ac:chgData name="Henry Jammes" userId="5f22554b-fd15-4676-8c82-dc6122af2a80" providerId="ADAL" clId="{434111D3-796B-4BB0-A370-070974EB9404}" dt="2023-11-23T22:18:22.179" v="25953"/>
          <ac:spMkLst>
            <pc:docMk/>
            <pc:sldMk cId="2559386578" sldId="2147478698"/>
            <ac:spMk id="2" creationId="{EE7E9357-AE72-7C4D-6F4B-793AD07C25D3}"/>
          </ac:spMkLst>
        </pc:spChg>
        <pc:spChg chg="del">
          <ac:chgData name="Henry Jammes" userId="5f22554b-fd15-4676-8c82-dc6122af2a80" providerId="ADAL" clId="{434111D3-796B-4BB0-A370-070974EB9404}" dt="2023-11-23T22:18:18.248" v="25952" actId="478"/>
          <ac:spMkLst>
            <pc:docMk/>
            <pc:sldMk cId="2559386578" sldId="2147478698"/>
            <ac:spMk id="3" creationId="{0800A092-A465-2B4A-03CB-F6832583D3A5}"/>
          </ac:spMkLst>
        </pc:spChg>
        <pc:spChg chg="del">
          <ac:chgData name="Henry Jammes" userId="5f22554b-fd15-4676-8c82-dc6122af2a80" providerId="ADAL" clId="{434111D3-796B-4BB0-A370-070974EB9404}" dt="2023-11-23T22:18:18.248" v="25952" actId="478"/>
          <ac:spMkLst>
            <pc:docMk/>
            <pc:sldMk cId="2559386578" sldId="2147478698"/>
            <ac:spMk id="110" creationId="{3C232866-0578-8EED-C458-F96EE9174743}"/>
          </ac:spMkLst>
        </pc:spChg>
        <pc:spChg chg="del">
          <ac:chgData name="Henry Jammes" userId="5f22554b-fd15-4676-8c82-dc6122af2a80" providerId="ADAL" clId="{434111D3-796B-4BB0-A370-070974EB9404}" dt="2023-11-23T22:18:18.248" v="25952" actId="478"/>
          <ac:spMkLst>
            <pc:docMk/>
            <pc:sldMk cId="2559386578" sldId="2147478698"/>
            <ac:spMk id="125" creationId="{EC1A54E9-B187-CF0A-9A82-C36FDC323881}"/>
          </ac:spMkLst>
        </pc:spChg>
        <pc:spChg chg="del">
          <ac:chgData name="Henry Jammes" userId="5f22554b-fd15-4676-8c82-dc6122af2a80" providerId="ADAL" clId="{434111D3-796B-4BB0-A370-070974EB9404}" dt="2023-11-23T22:18:18.248" v="25952" actId="478"/>
          <ac:spMkLst>
            <pc:docMk/>
            <pc:sldMk cId="2559386578" sldId="2147478698"/>
            <ac:spMk id="126" creationId="{C814F4C0-7E4A-2BE5-2ED4-F4901C790D65}"/>
          </ac:spMkLst>
        </pc:spChg>
        <pc:spChg chg="del">
          <ac:chgData name="Henry Jammes" userId="5f22554b-fd15-4676-8c82-dc6122af2a80" providerId="ADAL" clId="{434111D3-796B-4BB0-A370-070974EB9404}" dt="2023-11-23T22:18:18.248" v="25952" actId="478"/>
          <ac:spMkLst>
            <pc:docMk/>
            <pc:sldMk cId="2559386578" sldId="2147478698"/>
            <ac:spMk id="127" creationId="{CBF09C2E-88E4-19C2-E402-3AC29A7FB751}"/>
          </ac:spMkLst>
        </pc:spChg>
        <pc:spChg chg="del">
          <ac:chgData name="Henry Jammes" userId="5f22554b-fd15-4676-8c82-dc6122af2a80" providerId="ADAL" clId="{434111D3-796B-4BB0-A370-070974EB9404}" dt="2023-11-23T22:18:18.248" v="25952" actId="478"/>
          <ac:spMkLst>
            <pc:docMk/>
            <pc:sldMk cId="2559386578" sldId="2147478698"/>
            <ac:spMk id="128" creationId="{589EB36A-DFD5-1460-A295-E7E2098747F3}"/>
          </ac:spMkLst>
        </pc:spChg>
        <pc:spChg chg="del">
          <ac:chgData name="Henry Jammes" userId="5f22554b-fd15-4676-8c82-dc6122af2a80" providerId="ADAL" clId="{434111D3-796B-4BB0-A370-070974EB9404}" dt="2023-11-23T22:18:18.248" v="25952" actId="478"/>
          <ac:spMkLst>
            <pc:docMk/>
            <pc:sldMk cId="2559386578" sldId="2147478698"/>
            <ac:spMk id="129" creationId="{2509FECC-C9E0-5768-EEF3-4D19BD0FBFC7}"/>
          </ac:spMkLst>
        </pc:spChg>
        <pc:spChg chg="del">
          <ac:chgData name="Henry Jammes" userId="5f22554b-fd15-4676-8c82-dc6122af2a80" providerId="ADAL" clId="{434111D3-796B-4BB0-A370-070974EB9404}" dt="2023-11-23T22:18:18.248" v="25952" actId="478"/>
          <ac:spMkLst>
            <pc:docMk/>
            <pc:sldMk cId="2559386578" sldId="2147478698"/>
            <ac:spMk id="130" creationId="{5BF47B16-0A05-370C-F13A-9EF7792007EE}"/>
          </ac:spMkLst>
        </pc:spChg>
        <pc:spChg chg="del">
          <ac:chgData name="Henry Jammes" userId="5f22554b-fd15-4676-8c82-dc6122af2a80" providerId="ADAL" clId="{434111D3-796B-4BB0-A370-070974EB9404}" dt="2023-11-23T22:18:18.248" v="25952" actId="478"/>
          <ac:spMkLst>
            <pc:docMk/>
            <pc:sldMk cId="2559386578" sldId="2147478698"/>
            <ac:spMk id="131" creationId="{B0212ABF-E5CA-CBE9-ABAD-6BF5D8165835}"/>
          </ac:spMkLst>
        </pc:spChg>
        <pc:spChg chg="del">
          <ac:chgData name="Henry Jammes" userId="5f22554b-fd15-4676-8c82-dc6122af2a80" providerId="ADAL" clId="{434111D3-796B-4BB0-A370-070974EB9404}" dt="2023-11-23T22:18:18.248" v="25952" actId="478"/>
          <ac:spMkLst>
            <pc:docMk/>
            <pc:sldMk cId="2559386578" sldId="2147478698"/>
            <ac:spMk id="132" creationId="{C3665B45-B3B9-5503-91B0-5A871D028DCF}"/>
          </ac:spMkLst>
        </pc:spChg>
        <pc:spChg chg="del">
          <ac:chgData name="Henry Jammes" userId="5f22554b-fd15-4676-8c82-dc6122af2a80" providerId="ADAL" clId="{434111D3-796B-4BB0-A370-070974EB9404}" dt="2023-11-23T22:18:18.248" v="25952" actId="478"/>
          <ac:spMkLst>
            <pc:docMk/>
            <pc:sldMk cId="2559386578" sldId="2147478698"/>
            <ac:spMk id="133" creationId="{45BC741F-DF5C-34CE-F916-1838A79F59FE}"/>
          </ac:spMkLst>
        </pc:spChg>
        <pc:spChg chg="del">
          <ac:chgData name="Henry Jammes" userId="5f22554b-fd15-4676-8c82-dc6122af2a80" providerId="ADAL" clId="{434111D3-796B-4BB0-A370-070974EB9404}" dt="2023-11-23T22:18:18.248" v="25952" actId="478"/>
          <ac:spMkLst>
            <pc:docMk/>
            <pc:sldMk cId="2559386578" sldId="2147478698"/>
            <ac:spMk id="134" creationId="{E0094F6A-B305-740B-BF5E-D4C473D43823}"/>
          </ac:spMkLst>
        </pc:spChg>
        <pc:spChg chg="del">
          <ac:chgData name="Henry Jammes" userId="5f22554b-fd15-4676-8c82-dc6122af2a80" providerId="ADAL" clId="{434111D3-796B-4BB0-A370-070974EB9404}" dt="2023-11-23T22:18:18.248" v="25952" actId="478"/>
          <ac:spMkLst>
            <pc:docMk/>
            <pc:sldMk cId="2559386578" sldId="2147478698"/>
            <ac:spMk id="135" creationId="{1368CF83-FA10-F191-C993-C929033DB424}"/>
          </ac:spMkLst>
        </pc:spChg>
        <pc:spChg chg="del">
          <ac:chgData name="Henry Jammes" userId="5f22554b-fd15-4676-8c82-dc6122af2a80" providerId="ADAL" clId="{434111D3-796B-4BB0-A370-070974EB9404}" dt="2023-11-23T22:18:18.248" v="25952" actId="478"/>
          <ac:spMkLst>
            <pc:docMk/>
            <pc:sldMk cId="2559386578" sldId="2147478698"/>
            <ac:spMk id="136" creationId="{85FD0AAB-8F04-F69C-9B1F-B028D91715D5}"/>
          </ac:spMkLst>
        </pc:spChg>
        <pc:spChg chg="del">
          <ac:chgData name="Henry Jammes" userId="5f22554b-fd15-4676-8c82-dc6122af2a80" providerId="ADAL" clId="{434111D3-796B-4BB0-A370-070974EB9404}" dt="2023-11-23T22:18:18.248" v="25952" actId="478"/>
          <ac:spMkLst>
            <pc:docMk/>
            <pc:sldMk cId="2559386578" sldId="2147478698"/>
            <ac:spMk id="137" creationId="{9E3A25D3-25FF-4A9A-6FF3-4EF13B065353}"/>
          </ac:spMkLst>
        </pc:spChg>
        <pc:spChg chg="del">
          <ac:chgData name="Henry Jammes" userId="5f22554b-fd15-4676-8c82-dc6122af2a80" providerId="ADAL" clId="{434111D3-796B-4BB0-A370-070974EB9404}" dt="2023-11-23T22:18:18.248" v="25952" actId="478"/>
          <ac:spMkLst>
            <pc:docMk/>
            <pc:sldMk cId="2559386578" sldId="2147478698"/>
            <ac:spMk id="138" creationId="{AB4771FB-13A1-1790-DED2-17109C5C9833}"/>
          </ac:spMkLst>
        </pc:spChg>
        <pc:spChg chg="del">
          <ac:chgData name="Henry Jammes" userId="5f22554b-fd15-4676-8c82-dc6122af2a80" providerId="ADAL" clId="{434111D3-796B-4BB0-A370-070974EB9404}" dt="2023-11-23T22:18:18.248" v="25952" actId="478"/>
          <ac:spMkLst>
            <pc:docMk/>
            <pc:sldMk cId="2559386578" sldId="2147478698"/>
            <ac:spMk id="139" creationId="{19FBF560-25F5-405D-EF2B-BE2FCCA49428}"/>
          </ac:spMkLst>
        </pc:spChg>
        <pc:spChg chg="del">
          <ac:chgData name="Henry Jammes" userId="5f22554b-fd15-4676-8c82-dc6122af2a80" providerId="ADAL" clId="{434111D3-796B-4BB0-A370-070974EB9404}" dt="2023-11-23T22:18:18.248" v="25952" actId="478"/>
          <ac:spMkLst>
            <pc:docMk/>
            <pc:sldMk cId="2559386578" sldId="2147478698"/>
            <ac:spMk id="140" creationId="{A7185D1A-AB48-2B9D-70FF-346D8071C444}"/>
          </ac:spMkLst>
        </pc:spChg>
        <pc:spChg chg="del">
          <ac:chgData name="Henry Jammes" userId="5f22554b-fd15-4676-8c82-dc6122af2a80" providerId="ADAL" clId="{434111D3-796B-4BB0-A370-070974EB9404}" dt="2023-11-23T22:18:18.248" v="25952" actId="478"/>
          <ac:spMkLst>
            <pc:docMk/>
            <pc:sldMk cId="2559386578" sldId="2147478698"/>
            <ac:spMk id="141" creationId="{5BC1BBBB-86C5-F826-CCED-B313D7D7AA44}"/>
          </ac:spMkLst>
        </pc:spChg>
        <pc:spChg chg="del">
          <ac:chgData name="Henry Jammes" userId="5f22554b-fd15-4676-8c82-dc6122af2a80" providerId="ADAL" clId="{434111D3-796B-4BB0-A370-070974EB9404}" dt="2023-11-23T22:18:18.248" v="25952" actId="478"/>
          <ac:spMkLst>
            <pc:docMk/>
            <pc:sldMk cId="2559386578" sldId="2147478698"/>
            <ac:spMk id="142" creationId="{B41BED27-F9E9-1DB5-FB45-32FE90A6D68B}"/>
          </ac:spMkLst>
        </pc:spChg>
        <pc:spChg chg="del">
          <ac:chgData name="Henry Jammes" userId="5f22554b-fd15-4676-8c82-dc6122af2a80" providerId="ADAL" clId="{434111D3-796B-4BB0-A370-070974EB9404}" dt="2023-11-23T22:18:18.248" v="25952" actId="478"/>
          <ac:spMkLst>
            <pc:docMk/>
            <pc:sldMk cId="2559386578" sldId="2147478698"/>
            <ac:spMk id="146" creationId="{6F5631A8-7841-4757-213F-D124DBB0C6DA}"/>
          </ac:spMkLst>
        </pc:spChg>
        <pc:spChg chg="del">
          <ac:chgData name="Henry Jammes" userId="5f22554b-fd15-4676-8c82-dc6122af2a80" providerId="ADAL" clId="{434111D3-796B-4BB0-A370-070974EB9404}" dt="2023-11-23T22:18:18.248" v="25952" actId="478"/>
          <ac:spMkLst>
            <pc:docMk/>
            <pc:sldMk cId="2559386578" sldId="2147478698"/>
            <ac:spMk id="151" creationId="{36EE0163-FB56-CD79-1613-7F0C06AB98C4}"/>
          </ac:spMkLst>
        </pc:spChg>
        <pc:spChg chg="del">
          <ac:chgData name="Henry Jammes" userId="5f22554b-fd15-4676-8c82-dc6122af2a80" providerId="ADAL" clId="{434111D3-796B-4BB0-A370-070974EB9404}" dt="2023-11-23T22:18:18.248" v="25952" actId="478"/>
          <ac:spMkLst>
            <pc:docMk/>
            <pc:sldMk cId="2559386578" sldId="2147478698"/>
            <ac:spMk id="152" creationId="{479B86E4-9A14-D4A6-90AB-1D73F0DBE53A}"/>
          </ac:spMkLst>
        </pc:spChg>
        <pc:spChg chg="del">
          <ac:chgData name="Henry Jammes" userId="5f22554b-fd15-4676-8c82-dc6122af2a80" providerId="ADAL" clId="{434111D3-796B-4BB0-A370-070974EB9404}" dt="2023-11-23T22:18:18.248" v="25952" actId="478"/>
          <ac:spMkLst>
            <pc:docMk/>
            <pc:sldMk cId="2559386578" sldId="2147478698"/>
            <ac:spMk id="169" creationId="{323EBC6B-A334-0FB4-3724-B3D08B46F90C}"/>
          </ac:spMkLst>
        </pc:spChg>
        <pc:spChg chg="del">
          <ac:chgData name="Henry Jammes" userId="5f22554b-fd15-4676-8c82-dc6122af2a80" providerId="ADAL" clId="{434111D3-796B-4BB0-A370-070974EB9404}" dt="2023-11-23T22:18:18.248" v="25952" actId="478"/>
          <ac:spMkLst>
            <pc:docMk/>
            <pc:sldMk cId="2559386578" sldId="2147478698"/>
            <ac:spMk id="203" creationId="{FFFFC822-134F-6B1A-BDC1-960CB899F3D8}"/>
          </ac:spMkLst>
        </pc:spChg>
        <pc:spChg chg="del">
          <ac:chgData name="Henry Jammes" userId="5f22554b-fd15-4676-8c82-dc6122af2a80" providerId="ADAL" clId="{434111D3-796B-4BB0-A370-070974EB9404}" dt="2023-11-23T22:18:18.248" v="25952" actId="478"/>
          <ac:spMkLst>
            <pc:docMk/>
            <pc:sldMk cId="2559386578" sldId="2147478698"/>
            <ac:spMk id="213" creationId="{BCD7CB6D-F870-A54A-2044-0C8EA598044C}"/>
          </ac:spMkLst>
        </pc:spChg>
        <pc:spChg chg="del">
          <ac:chgData name="Henry Jammes" userId="5f22554b-fd15-4676-8c82-dc6122af2a80" providerId="ADAL" clId="{434111D3-796B-4BB0-A370-070974EB9404}" dt="2023-11-23T22:18:18.248" v="25952" actId="478"/>
          <ac:spMkLst>
            <pc:docMk/>
            <pc:sldMk cId="2559386578" sldId="2147478698"/>
            <ac:spMk id="216" creationId="{E23D80BD-EECF-B88A-CB96-97D5A7B0F791}"/>
          </ac:spMkLst>
        </pc:spChg>
        <pc:grpChg chg="del">
          <ac:chgData name="Henry Jammes" userId="5f22554b-fd15-4676-8c82-dc6122af2a80" providerId="ADAL" clId="{434111D3-796B-4BB0-A370-070974EB9404}" dt="2023-11-23T22:18:18.248" v="25952" actId="478"/>
          <ac:grpSpMkLst>
            <pc:docMk/>
            <pc:sldMk cId="2559386578" sldId="2147478698"/>
            <ac:grpSpMk id="112" creationId="{BB453E23-72CE-48DF-638A-EF26F236E03F}"/>
          </ac:grpSpMkLst>
        </pc:grpChg>
        <pc:grpChg chg="del">
          <ac:chgData name="Henry Jammes" userId="5f22554b-fd15-4676-8c82-dc6122af2a80" providerId="ADAL" clId="{434111D3-796B-4BB0-A370-070974EB9404}" dt="2023-11-23T22:18:18.248" v="25952" actId="478"/>
          <ac:grpSpMkLst>
            <pc:docMk/>
            <pc:sldMk cId="2559386578" sldId="2147478698"/>
            <ac:grpSpMk id="153" creationId="{91A907EC-CBA1-34A8-0602-D4F7DA1856CB}"/>
          </ac:grpSpMkLst>
        </pc:grpChg>
        <pc:grpChg chg="del">
          <ac:chgData name="Henry Jammes" userId="5f22554b-fd15-4676-8c82-dc6122af2a80" providerId="ADAL" clId="{434111D3-796B-4BB0-A370-070974EB9404}" dt="2023-11-23T22:18:18.248" v="25952" actId="478"/>
          <ac:grpSpMkLst>
            <pc:docMk/>
            <pc:sldMk cId="2559386578" sldId="2147478698"/>
            <ac:grpSpMk id="161" creationId="{183D38E8-8BF2-0B95-936A-38450AA4043B}"/>
          </ac:grpSpMkLst>
        </pc:grpChg>
        <pc:grpChg chg="del">
          <ac:chgData name="Henry Jammes" userId="5f22554b-fd15-4676-8c82-dc6122af2a80" providerId="ADAL" clId="{434111D3-796B-4BB0-A370-070974EB9404}" dt="2023-11-23T22:18:18.248" v="25952" actId="478"/>
          <ac:grpSpMkLst>
            <pc:docMk/>
            <pc:sldMk cId="2559386578" sldId="2147478698"/>
            <ac:grpSpMk id="165" creationId="{CD00B502-21D3-AD99-18A4-D8D00C16ECAE}"/>
          </ac:grpSpMkLst>
        </pc:grpChg>
        <pc:grpChg chg="del">
          <ac:chgData name="Henry Jammes" userId="5f22554b-fd15-4676-8c82-dc6122af2a80" providerId="ADAL" clId="{434111D3-796B-4BB0-A370-070974EB9404}" dt="2023-11-23T22:18:18.248" v="25952" actId="478"/>
          <ac:grpSpMkLst>
            <pc:docMk/>
            <pc:sldMk cId="2559386578" sldId="2147478698"/>
            <ac:grpSpMk id="170" creationId="{B6015804-FC84-1746-AF61-C13B7C8A4CE6}"/>
          </ac:grpSpMkLst>
        </pc:grpChg>
        <pc:grpChg chg="del">
          <ac:chgData name="Henry Jammes" userId="5f22554b-fd15-4676-8c82-dc6122af2a80" providerId="ADAL" clId="{434111D3-796B-4BB0-A370-070974EB9404}" dt="2023-11-23T22:18:18.248" v="25952" actId="478"/>
          <ac:grpSpMkLst>
            <pc:docMk/>
            <pc:sldMk cId="2559386578" sldId="2147478698"/>
            <ac:grpSpMk id="180" creationId="{AA4B8FC1-0B01-D732-3D45-9A46BC5128D2}"/>
          </ac:grpSpMkLst>
        </pc:grpChg>
        <pc:graphicFrameChg chg="add mod modGraphic">
          <ac:chgData name="Henry Jammes" userId="5f22554b-fd15-4676-8c82-dc6122af2a80" providerId="ADAL" clId="{434111D3-796B-4BB0-A370-070974EB9404}" dt="2023-12-01T23:47:33.969" v="30366" actId="20577"/>
          <ac:graphicFrameMkLst>
            <pc:docMk/>
            <pc:sldMk cId="2559386578" sldId="2147478698"/>
            <ac:graphicFrameMk id="7" creationId="{29CF2351-BC37-386F-694D-DB1F981B9EDD}"/>
          </ac:graphicFrameMkLst>
        </pc:graphicFrameChg>
        <pc:picChg chg="del">
          <ac:chgData name="Henry Jammes" userId="5f22554b-fd15-4676-8c82-dc6122af2a80" providerId="ADAL" clId="{434111D3-796B-4BB0-A370-070974EB9404}" dt="2023-11-23T22:18:18.248" v="25952" actId="478"/>
          <ac:picMkLst>
            <pc:docMk/>
            <pc:sldMk cId="2559386578" sldId="2147478698"/>
            <ac:picMk id="4" creationId="{DA86874F-375A-A165-23E3-51BA8AAB2A02}"/>
          </ac:picMkLst>
        </pc:picChg>
        <pc:picChg chg="del">
          <ac:chgData name="Henry Jammes" userId="5f22554b-fd15-4676-8c82-dc6122af2a80" providerId="ADAL" clId="{434111D3-796B-4BB0-A370-070974EB9404}" dt="2023-11-23T22:18:18.248" v="25952" actId="478"/>
          <ac:picMkLst>
            <pc:docMk/>
            <pc:sldMk cId="2559386578" sldId="2147478698"/>
            <ac:picMk id="5" creationId="{FE31EB6D-7A26-9B20-B985-AA6BC85269DC}"/>
          </ac:picMkLst>
        </pc:picChg>
        <pc:picChg chg="del">
          <ac:chgData name="Henry Jammes" userId="5f22554b-fd15-4676-8c82-dc6122af2a80" providerId="ADAL" clId="{434111D3-796B-4BB0-A370-070974EB9404}" dt="2023-11-23T22:18:18.248" v="25952" actId="478"/>
          <ac:picMkLst>
            <pc:docMk/>
            <pc:sldMk cId="2559386578" sldId="2147478698"/>
            <ac:picMk id="6" creationId="{E48E9501-83D7-2900-50C3-49CF39535E63}"/>
          </ac:picMkLst>
        </pc:picChg>
        <pc:picChg chg="del">
          <ac:chgData name="Henry Jammes" userId="5f22554b-fd15-4676-8c82-dc6122af2a80" providerId="ADAL" clId="{434111D3-796B-4BB0-A370-070974EB9404}" dt="2023-11-23T22:18:18.248" v="25952" actId="478"/>
          <ac:picMkLst>
            <pc:docMk/>
            <pc:sldMk cId="2559386578" sldId="2147478698"/>
            <ac:picMk id="8" creationId="{16C189E2-8E18-4E37-5134-03C6ED4EF50D}"/>
          </ac:picMkLst>
        </pc:picChg>
        <pc:picChg chg="del">
          <ac:chgData name="Henry Jammes" userId="5f22554b-fd15-4676-8c82-dc6122af2a80" providerId="ADAL" clId="{434111D3-796B-4BB0-A370-070974EB9404}" dt="2023-11-23T22:18:18.248" v="25952" actId="478"/>
          <ac:picMkLst>
            <pc:docMk/>
            <pc:sldMk cId="2559386578" sldId="2147478698"/>
            <ac:picMk id="13" creationId="{AF999C1F-F4E7-CB2E-61CD-DBFD7F87D2E3}"/>
          </ac:picMkLst>
        </pc:picChg>
        <pc:picChg chg="del">
          <ac:chgData name="Henry Jammes" userId="5f22554b-fd15-4676-8c82-dc6122af2a80" providerId="ADAL" clId="{434111D3-796B-4BB0-A370-070974EB9404}" dt="2023-11-23T22:18:18.248" v="25952" actId="478"/>
          <ac:picMkLst>
            <pc:docMk/>
            <pc:sldMk cId="2559386578" sldId="2147478698"/>
            <ac:picMk id="147" creationId="{0DEAE1EE-5AB9-2F5A-5DF2-B51870579D01}"/>
          </ac:picMkLst>
        </pc:picChg>
        <pc:picChg chg="del">
          <ac:chgData name="Henry Jammes" userId="5f22554b-fd15-4676-8c82-dc6122af2a80" providerId="ADAL" clId="{434111D3-796B-4BB0-A370-070974EB9404}" dt="2023-11-23T22:18:18.248" v="25952" actId="478"/>
          <ac:picMkLst>
            <pc:docMk/>
            <pc:sldMk cId="2559386578" sldId="2147478698"/>
            <ac:picMk id="159" creationId="{50DB3AE0-D093-0ED2-0B20-6DF1B4E1F1B3}"/>
          </ac:picMkLst>
        </pc:picChg>
        <pc:picChg chg="del">
          <ac:chgData name="Henry Jammes" userId="5f22554b-fd15-4676-8c82-dc6122af2a80" providerId="ADAL" clId="{434111D3-796B-4BB0-A370-070974EB9404}" dt="2023-11-23T22:18:18.248" v="25952" actId="478"/>
          <ac:picMkLst>
            <pc:docMk/>
            <pc:sldMk cId="2559386578" sldId="2147478698"/>
            <ac:picMk id="201" creationId="{1B96C34F-3D9C-B79C-5400-989392CDE926}"/>
          </ac:picMkLst>
        </pc:picChg>
        <pc:picChg chg="del">
          <ac:chgData name="Henry Jammes" userId="5f22554b-fd15-4676-8c82-dc6122af2a80" providerId="ADAL" clId="{434111D3-796B-4BB0-A370-070974EB9404}" dt="2023-11-23T22:18:18.248" v="25952" actId="478"/>
          <ac:picMkLst>
            <pc:docMk/>
            <pc:sldMk cId="2559386578" sldId="2147478698"/>
            <ac:picMk id="202" creationId="{6E4994EE-A57D-2ED0-BD13-ED8C27D6C6B6}"/>
          </ac:picMkLst>
        </pc:picChg>
        <pc:picChg chg="del">
          <ac:chgData name="Henry Jammes" userId="5f22554b-fd15-4676-8c82-dc6122af2a80" providerId="ADAL" clId="{434111D3-796B-4BB0-A370-070974EB9404}" dt="2023-11-23T22:18:18.248" v="25952" actId="478"/>
          <ac:picMkLst>
            <pc:docMk/>
            <pc:sldMk cId="2559386578" sldId="2147478698"/>
            <ac:picMk id="204" creationId="{F70EF38B-0457-BF4C-A542-D129D9AE21EC}"/>
          </ac:picMkLst>
        </pc:picChg>
        <pc:picChg chg="del">
          <ac:chgData name="Henry Jammes" userId="5f22554b-fd15-4676-8c82-dc6122af2a80" providerId="ADAL" clId="{434111D3-796B-4BB0-A370-070974EB9404}" dt="2023-11-23T22:18:18.248" v="25952" actId="478"/>
          <ac:picMkLst>
            <pc:docMk/>
            <pc:sldMk cId="2559386578" sldId="2147478698"/>
            <ac:picMk id="206" creationId="{202D1688-69A1-5B80-93B7-55650E3CDB56}"/>
          </ac:picMkLst>
        </pc:picChg>
        <pc:picChg chg="del">
          <ac:chgData name="Henry Jammes" userId="5f22554b-fd15-4676-8c82-dc6122af2a80" providerId="ADAL" clId="{434111D3-796B-4BB0-A370-070974EB9404}" dt="2023-11-23T22:18:18.248" v="25952" actId="478"/>
          <ac:picMkLst>
            <pc:docMk/>
            <pc:sldMk cId="2559386578" sldId="2147478698"/>
            <ac:picMk id="207" creationId="{5090F7E1-7E56-65CD-FA1C-EB44811EE0B4}"/>
          </ac:picMkLst>
        </pc:picChg>
        <pc:picChg chg="del">
          <ac:chgData name="Henry Jammes" userId="5f22554b-fd15-4676-8c82-dc6122af2a80" providerId="ADAL" clId="{434111D3-796B-4BB0-A370-070974EB9404}" dt="2023-11-23T22:18:18.248" v="25952" actId="478"/>
          <ac:picMkLst>
            <pc:docMk/>
            <pc:sldMk cId="2559386578" sldId="2147478698"/>
            <ac:picMk id="211" creationId="{C1D22BF9-5C36-EF57-6410-EADD5152EE68}"/>
          </ac:picMkLst>
        </pc:picChg>
        <pc:picChg chg="del">
          <ac:chgData name="Henry Jammes" userId="5f22554b-fd15-4676-8c82-dc6122af2a80" providerId="ADAL" clId="{434111D3-796B-4BB0-A370-070974EB9404}" dt="2023-11-23T22:18:18.248" v="25952" actId="478"/>
          <ac:picMkLst>
            <pc:docMk/>
            <pc:sldMk cId="2559386578" sldId="2147478698"/>
            <ac:picMk id="212" creationId="{D1BCF700-86F1-EF2D-F342-E3FEA2514F82}"/>
          </ac:picMkLst>
        </pc:picChg>
        <pc:picChg chg="del">
          <ac:chgData name="Henry Jammes" userId="5f22554b-fd15-4676-8c82-dc6122af2a80" providerId="ADAL" clId="{434111D3-796B-4BB0-A370-070974EB9404}" dt="2023-11-23T22:18:18.248" v="25952" actId="478"/>
          <ac:picMkLst>
            <pc:docMk/>
            <pc:sldMk cId="2559386578" sldId="2147478698"/>
            <ac:picMk id="215" creationId="{E9D59D47-70F8-5AAC-C110-48CF0C30B7D0}"/>
          </ac:picMkLst>
        </pc:picChg>
        <pc:cxnChg chg="del">
          <ac:chgData name="Henry Jammes" userId="5f22554b-fd15-4676-8c82-dc6122af2a80" providerId="ADAL" clId="{434111D3-796B-4BB0-A370-070974EB9404}" dt="2023-11-23T22:18:18.248" v="25952" actId="478"/>
          <ac:cxnSpMkLst>
            <pc:docMk/>
            <pc:sldMk cId="2559386578" sldId="2147478698"/>
            <ac:cxnSpMk id="14" creationId="{7796631F-89FC-0A5E-2A58-68A13BF47BD8}"/>
          </ac:cxnSpMkLst>
        </pc:cxnChg>
        <pc:cxnChg chg="del">
          <ac:chgData name="Henry Jammes" userId="5f22554b-fd15-4676-8c82-dc6122af2a80" providerId="ADAL" clId="{434111D3-796B-4BB0-A370-070974EB9404}" dt="2023-11-23T22:18:18.248" v="25952" actId="478"/>
          <ac:cxnSpMkLst>
            <pc:docMk/>
            <pc:sldMk cId="2559386578" sldId="2147478698"/>
            <ac:cxnSpMk id="123" creationId="{3051316E-B8B5-1935-BA3D-640CF6496559}"/>
          </ac:cxnSpMkLst>
        </pc:cxnChg>
        <pc:cxnChg chg="del">
          <ac:chgData name="Henry Jammes" userId="5f22554b-fd15-4676-8c82-dc6122af2a80" providerId="ADAL" clId="{434111D3-796B-4BB0-A370-070974EB9404}" dt="2023-11-23T22:18:18.248" v="25952" actId="478"/>
          <ac:cxnSpMkLst>
            <pc:docMk/>
            <pc:sldMk cId="2559386578" sldId="2147478698"/>
            <ac:cxnSpMk id="124" creationId="{6B49E4CE-AB11-B3A7-B449-37119ADE9368}"/>
          </ac:cxnSpMkLst>
        </pc:cxnChg>
        <pc:cxnChg chg="del">
          <ac:chgData name="Henry Jammes" userId="5f22554b-fd15-4676-8c82-dc6122af2a80" providerId="ADAL" clId="{434111D3-796B-4BB0-A370-070974EB9404}" dt="2023-11-23T22:18:18.248" v="25952" actId="478"/>
          <ac:cxnSpMkLst>
            <pc:docMk/>
            <pc:sldMk cId="2559386578" sldId="2147478698"/>
            <ac:cxnSpMk id="144" creationId="{DF13773B-F7DA-53D8-170A-4A3EEE10CD98}"/>
          </ac:cxnSpMkLst>
        </pc:cxnChg>
        <pc:cxnChg chg="del">
          <ac:chgData name="Henry Jammes" userId="5f22554b-fd15-4676-8c82-dc6122af2a80" providerId="ADAL" clId="{434111D3-796B-4BB0-A370-070974EB9404}" dt="2023-11-23T22:18:18.248" v="25952" actId="478"/>
          <ac:cxnSpMkLst>
            <pc:docMk/>
            <pc:sldMk cId="2559386578" sldId="2147478698"/>
            <ac:cxnSpMk id="145" creationId="{4FFEB82E-4E7D-3F67-008E-B52FB665E22F}"/>
          </ac:cxnSpMkLst>
        </pc:cxnChg>
        <pc:cxnChg chg="del">
          <ac:chgData name="Henry Jammes" userId="5f22554b-fd15-4676-8c82-dc6122af2a80" providerId="ADAL" clId="{434111D3-796B-4BB0-A370-070974EB9404}" dt="2023-11-23T22:18:18.248" v="25952" actId="478"/>
          <ac:cxnSpMkLst>
            <pc:docMk/>
            <pc:sldMk cId="2559386578" sldId="2147478698"/>
            <ac:cxnSpMk id="148" creationId="{82B24717-F62B-5608-855A-E68E98C50248}"/>
          </ac:cxnSpMkLst>
        </pc:cxnChg>
        <pc:cxnChg chg="del">
          <ac:chgData name="Henry Jammes" userId="5f22554b-fd15-4676-8c82-dc6122af2a80" providerId="ADAL" clId="{434111D3-796B-4BB0-A370-070974EB9404}" dt="2023-11-23T22:18:18.248" v="25952" actId="478"/>
          <ac:cxnSpMkLst>
            <pc:docMk/>
            <pc:sldMk cId="2559386578" sldId="2147478698"/>
            <ac:cxnSpMk id="149" creationId="{853B76A8-6392-A6DE-CC61-61BD67304A84}"/>
          </ac:cxnSpMkLst>
        </pc:cxnChg>
        <pc:cxnChg chg="del">
          <ac:chgData name="Henry Jammes" userId="5f22554b-fd15-4676-8c82-dc6122af2a80" providerId="ADAL" clId="{434111D3-796B-4BB0-A370-070974EB9404}" dt="2023-11-23T22:18:18.248" v="25952" actId="478"/>
          <ac:cxnSpMkLst>
            <pc:docMk/>
            <pc:sldMk cId="2559386578" sldId="2147478698"/>
            <ac:cxnSpMk id="150" creationId="{31EC322E-BD2C-90C7-F9A5-33CBC63E8C59}"/>
          </ac:cxnSpMkLst>
        </pc:cxnChg>
        <pc:cxnChg chg="del">
          <ac:chgData name="Henry Jammes" userId="5f22554b-fd15-4676-8c82-dc6122af2a80" providerId="ADAL" clId="{434111D3-796B-4BB0-A370-070974EB9404}" dt="2023-11-23T22:18:18.248" v="25952" actId="478"/>
          <ac:cxnSpMkLst>
            <pc:docMk/>
            <pc:sldMk cId="2559386578" sldId="2147478698"/>
            <ac:cxnSpMk id="179" creationId="{A44D4D82-7624-384C-0A7C-CA52CD54F0A6}"/>
          </ac:cxnSpMkLst>
        </pc:cxnChg>
        <pc:cxnChg chg="del">
          <ac:chgData name="Henry Jammes" userId="5f22554b-fd15-4676-8c82-dc6122af2a80" providerId="ADAL" clId="{434111D3-796B-4BB0-A370-070974EB9404}" dt="2023-11-23T22:18:18.248" v="25952" actId="478"/>
          <ac:cxnSpMkLst>
            <pc:docMk/>
            <pc:sldMk cId="2559386578" sldId="2147478698"/>
            <ac:cxnSpMk id="205" creationId="{1686E426-C0BB-9E60-F576-321629A67E4E}"/>
          </ac:cxnSpMkLst>
        </pc:cxnChg>
        <pc:cxnChg chg="del">
          <ac:chgData name="Henry Jammes" userId="5f22554b-fd15-4676-8c82-dc6122af2a80" providerId="ADAL" clId="{434111D3-796B-4BB0-A370-070974EB9404}" dt="2023-11-23T22:18:18.248" v="25952" actId="478"/>
          <ac:cxnSpMkLst>
            <pc:docMk/>
            <pc:sldMk cId="2559386578" sldId="2147478698"/>
            <ac:cxnSpMk id="208" creationId="{DC1055C9-FD80-35F4-3875-9617BF2A0D9E}"/>
          </ac:cxnSpMkLst>
        </pc:cxnChg>
        <pc:cxnChg chg="del">
          <ac:chgData name="Henry Jammes" userId="5f22554b-fd15-4676-8c82-dc6122af2a80" providerId="ADAL" clId="{434111D3-796B-4BB0-A370-070974EB9404}" dt="2023-11-23T22:18:18.248" v="25952" actId="478"/>
          <ac:cxnSpMkLst>
            <pc:docMk/>
            <pc:sldMk cId="2559386578" sldId="2147478698"/>
            <ac:cxnSpMk id="209" creationId="{44C537A8-EC30-97C4-EA28-886DFBC1434B}"/>
          </ac:cxnSpMkLst>
        </pc:cxnChg>
        <pc:cxnChg chg="del">
          <ac:chgData name="Henry Jammes" userId="5f22554b-fd15-4676-8c82-dc6122af2a80" providerId="ADAL" clId="{434111D3-796B-4BB0-A370-070974EB9404}" dt="2023-11-23T22:18:18.248" v="25952" actId="478"/>
          <ac:cxnSpMkLst>
            <pc:docMk/>
            <pc:sldMk cId="2559386578" sldId="2147478698"/>
            <ac:cxnSpMk id="210" creationId="{CEF6B971-BA03-0675-6893-8623340EE851}"/>
          </ac:cxnSpMkLst>
        </pc:cxnChg>
        <pc:cxnChg chg="del">
          <ac:chgData name="Henry Jammes" userId="5f22554b-fd15-4676-8c82-dc6122af2a80" providerId="ADAL" clId="{434111D3-796B-4BB0-A370-070974EB9404}" dt="2023-11-23T22:18:18.248" v="25952" actId="478"/>
          <ac:cxnSpMkLst>
            <pc:docMk/>
            <pc:sldMk cId="2559386578" sldId="2147478698"/>
            <ac:cxnSpMk id="214" creationId="{4ACCCDBF-A267-6932-2CBB-5D6DE0C76661}"/>
          </ac:cxnSpMkLst>
        </pc:cxnChg>
      </pc:sldChg>
      <pc:sldChg chg="addSp delSp modSp add mod">
        <pc:chgData name="Henry Jammes" userId="5f22554b-fd15-4676-8c82-dc6122af2a80" providerId="ADAL" clId="{434111D3-796B-4BB0-A370-070974EB9404}" dt="2023-12-05T23:14:09.268" v="41347" actId="20577"/>
        <pc:sldMkLst>
          <pc:docMk/>
          <pc:sldMk cId="3332018249" sldId="2147478699"/>
        </pc:sldMkLst>
        <pc:spChg chg="mod">
          <ac:chgData name="Henry Jammes" userId="5f22554b-fd15-4676-8c82-dc6122af2a80" providerId="ADAL" clId="{434111D3-796B-4BB0-A370-070974EB9404}" dt="2023-12-02T01:49:08.137" v="33534" actId="20577"/>
          <ac:spMkLst>
            <pc:docMk/>
            <pc:sldMk cId="3332018249" sldId="2147478699"/>
            <ac:spMk id="2" creationId="{EE7E9357-AE72-7C4D-6F4B-793AD07C25D3}"/>
          </ac:spMkLst>
        </pc:spChg>
        <pc:spChg chg="add mod">
          <ac:chgData name="Henry Jammes" userId="5f22554b-fd15-4676-8c82-dc6122af2a80" providerId="ADAL" clId="{434111D3-796B-4BB0-A370-070974EB9404}" dt="2023-12-04T10:26:37.746" v="36028" actId="12789"/>
          <ac:spMkLst>
            <pc:docMk/>
            <pc:sldMk cId="3332018249" sldId="2147478699"/>
            <ac:spMk id="4" creationId="{6262DE07-529E-E0D9-2579-4688CB01E623}"/>
          </ac:spMkLst>
        </pc:spChg>
        <pc:spChg chg="add del mod ord topLvl">
          <ac:chgData name="Henry Jammes" userId="5f22554b-fd15-4676-8c82-dc6122af2a80" providerId="ADAL" clId="{434111D3-796B-4BB0-A370-070974EB9404}" dt="2023-12-02T01:49:25.604" v="33563" actId="478"/>
          <ac:spMkLst>
            <pc:docMk/>
            <pc:sldMk cId="3332018249" sldId="2147478699"/>
            <ac:spMk id="5" creationId="{FF9B06A5-A63E-D894-AE71-DE5DFFFE9B1B}"/>
          </ac:spMkLst>
        </pc:spChg>
        <pc:spChg chg="add mod">
          <ac:chgData name="Henry Jammes" userId="5f22554b-fd15-4676-8c82-dc6122af2a80" providerId="ADAL" clId="{434111D3-796B-4BB0-A370-070974EB9404}" dt="2023-12-05T16:41:00.541" v="41316" actId="20577"/>
          <ac:spMkLst>
            <pc:docMk/>
            <pc:sldMk cId="3332018249" sldId="2147478699"/>
            <ac:spMk id="10" creationId="{73FE4763-FAB3-AE39-461E-107704225FED}"/>
          </ac:spMkLst>
        </pc:spChg>
        <pc:spChg chg="add mod">
          <ac:chgData name="Henry Jammes" userId="5f22554b-fd15-4676-8c82-dc6122af2a80" providerId="ADAL" clId="{434111D3-796B-4BB0-A370-070974EB9404}" dt="2023-12-04T10:24:51.831" v="35994" actId="1036"/>
          <ac:spMkLst>
            <pc:docMk/>
            <pc:sldMk cId="3332018249" sldId="2147478699"/>
            <ac:spMk id="11" creationId="{61E88ADC-D44E-81A1-F8F3-715FEFE19D23}"/>
          </ac:spMkLst>
        </pc:spChg>
        <pc:spChg chg="add mod">
          <ac:chgData name="Henry Jammes" userId="5f22554b-fd15-4676-8c82-dc6122af2a80" providerId="ADAL" clId="{434111D3-796B-4BB0-A370-070974EB9404}" dt="2023-12-04T10:24:51.831" v="35994" actId="1036"/>
          <ac:spMkLst>
            <pc:docMk/>
            <pc:sldMk cId="3332018249" sldId="2147478699"/>
            <ac:spMk id="12" creationId="{ECFEF6FA-4DC3-5050-5886-881680F0BE66}"/>
          </ac:spMkLst>
        </pc:spChg>
        <pc:spChg chg="add mod">
          <ac:chgData name="Henry Jammes" userId="5f22554b-fd15-4676-8c82-dc6122af2a80" providerId="ADAL" clId="{434111D3-796B-4BB0-A370-070974EB9404}" dt="2023-12-04T10:24:51.831" v="35994" actId="1036"/>
          <ac:spMkLst>
            <pc:docMk/>
            <pc:sldMk cId="3332018249" sldId="2147478699"/>
            <ac:spMk id="13" creationId="{C463AE4A-1827-689F-5EC1-71D1EAAF81A9}"/>
          </ac:spMkLst>
        </pc:spChg>
        <pc:spChg chg="add mod">
          <ac:chgData name="Henry Jammes" userId="5f22554b-fd15-4676-8c82-dc6122af2a80" providerId="ADAL" clId="{434111D3-796B-4BB0-A370-070974EB9404}" dt="2023-12-04T10:24:51.831" v="35994" actId="1036"/>
          <ac:spMkLst>
            <pc:docMk/>
            <pc:sldMk cId="3332018249" sldId="2147478699"/>
            <ac:spMk id="14" creationId="{A27B803A-734D-B7C8-269B-14AB1093545F}"/>
          </ac:spMkLst>
        </pc:spChg>
        <pc:spChg chg="add del mod">
          <ac:chgData name="Henry Jammes" userId="5f22554b-fd15-4676-8c82-dc6122af2a80" providerId="ADAL" clId="{434111D3-796B-4BB0-A370-070974EB9404}" dt="2023-12-02T00:03:46.973" v="30533" actId="478"/>
          <ac:spMkLst>
            <pc:docMk/>
            <pc:sldMk cId="3332018249" sldId="2147478699"/>
            <ac:spMk id="20" creationId="{5EE7A060-17FB-B18B-CB60-2B8857DA5897}"/>
          </ac:spMkLst>
        </pc:spChg>
        <pc:spChg chg="add mod ord">
          <ac:chgData name="Henry Jammes" userId="5f22554b-fd15-4676-8c82-dc6122af2a80" providerId="ADAL" clId="{434111D3-796B-4BB0-A370-070974EB9404}" dt="2023-12-04T20:59:27.866" v="40445" actId="1036"/>
          <ac:spMkLst>
            <pc:docMk/>
            <pc:sldMk cId="3332018249" sldId="2147478699"/>
            <ac:spMk id="34" creationId="{9B7AD3DA-B5B5-0F53-72C6-0978CC18D2AA}"/>
          </ac:spMkLst>
        </pc:spChg>
        <pc:spChg chg="add mod">
          <ac:chgData name="Henry Jammes" userId="5f22554b-fd15-4676-8c82-dc6122af2a80" providerId="ADAL" clId="{434111D3-796B-4BB0-A370-070974EB9404}" dt="2023-12-04T10:30:06.127" v="36062" actId="1076"/>
          <ac:spMkLst>
            <pc:docMk/>
            <pc:sldMk cId="3332018249" sldId="2147478699"/>
            <ac:spMk id="37" creationId="{F4FFE195-02D3-9FF2-6FC2-16A06750AA1B}"/>
          </ac:spMkLst>
        </pc:spChg>
        <pc:spChg chg="add mod ord">
          <ac:chgData name="Henry Jammes" userId="5f22554b-fd15-4676-8c82-dc6122af2a80" providerId="ADAL" clId="{434111D3-796B-4BB0-A370-070974EB9404}" dt="2023-12-04T10:29:42.984" v="36059" actId="14100"/>
          <ac:spMkLst>
            <pc:docMk/>
            <pc:sldMk cId="3332018249" sldId="2147478699"/>
            <ac:spMk id="38" creationId="{3F9825A8-989E-EEBE-071F-719826658DA4}"/>
          </ac:spMkLst>
        </pc:spChg>
        <pc:spChg chg="add mod ord">
          <ac:chgData name="Henry Jammes" userId="5f22554b-fd15-4676-8c82-dc6122af2a80" providerId="ADAL" clId="{434111D3-796B-4BB0-A370-070974EB9404}" dt="2023-12-04T10:24:51.831" v="35994" actId="1036"/>
          <ac:spMkLst>
            <pc:docMk/>
            <pc:sldMk cId="3332018249" sldId="2147478699"/>
            <ac:spMk id="39" creationId="{9729C87A-5A36-4749-5A47-7B36CF35FF83}"/>
          </ac:spMkLst>
        </pc:spChg>
        <pc:spChg chg="add mod">
          <ac:chgData name="Henry Jammes" userId="5f22554b-fd15-4676-8c82-dc6122af2a80" providerId="ADAL" clId="{434111D3-796B-4BB0-A370-070974EB9404}" dt="2023-12-02T00:30:22.225" v="30755" actId="1076"/>
          <ac:spMkLst>
            <pc:docMk/>
            <pc:sldMk cId="3332018249" sldId="2147478699"/>
            <ac:spMk id="40" creationId="{C50FC23B-6F63-8158-6921-BDF8BEDAA645}"/>
          </ac:spMkLst>
        </pc:spChg>
        <pc:spChg chg="add mod">
          <ac:chgData name="Henry Jammes" userId="5f22554b-fd15-4676-8c82-dc6122af2a80" providerId="ADAL" clId="{434111D3-796B-4BB0-A370-070974EB9404}" dt="2023-12-02T00:30:22.225" v="30755" actId="1076"/>
          <ac:spMkLst>
            <pc:docMk/>
            <pc:sldMk cId="3332018249" sldId="2147478699"/>
            <ac:spMk id="41" creationId="{8C134E0C-F055-33E2-1699-D701FE7F7924}"/>
          </ac:spMkLst>
        </pc:spChg>
        <pc:spChg chg="add mod">
          <ac:chgData name="Henry Jammes" userId="5f22554b-fd15-4676-8c82-dc6122af2a80" providerId="ADAL" clId="{434111D3-796B-4BB0-A370-070974EB9404}" dt="2023-12-02T00:30:22.225" v="30755" actId="1076"/>
          <ac:spMkLst>
            <pc:docMk/>
            <pc:sldMk cId="3332018249" sldId="2147478699"/>
            <ac:spMk id="42" creationId="{72C4EBFF-EC41-1966-CD54-B8CFAB62526C}"/>
          </ac:spMkLst>
        </pc:spChg>
        <pc:spChg chg="add mod ord">
          <ac:chgData name="Henry Jammes" userId="5f22554b-fd15-4676-8c82-dc6122af2a80" providerId="ADAL" clId="{434111D3-796B-4BB0-A370-070974EB9404}" dt="2023-12-04T20:59:09.929" v="40444" actId="2711"/>
          <ac:spMkLst>
            <pc:docMk/>
            <pc:sldMk cId="3332018249" sldId="2147478699"/>
            <ac:spMk id="43" creationId="{63500E03-CBB6-E11A-98F3-0FA0200AA8D0}"/>
          </ac:spMkLst>
        </pc:spChg>
        <pc:spChg chg="add mod ord">
          <ac:chgData name="Henry Jammes" userId="5f22554b-fd15-4676-8c82-dc6122af2a80" providerId="ADAL" clId="{434111D3-796B-4BB0-A370-070974EB9404}" dt="2023-12-04T20:59:09.929" v="40444" actId="2711"/>
          <ac:spMkLst>
            <pc:docMk/>
            <pc:sldMk cId="3332018249" sldId="2147478699"/>
            <ac:spMk id="44" creationId="{3E421EEC-19D6-6E59-1A55-D979AA0D6440}"/>
          </ac:spMkLst>
        </pc:spChg>
        <pc:spChg chg="add mod ord">
          <ac:chgData name="Henry Jammes" userId="5f22554b-fd15-4676-8c82-dc6122af2a80" providerId="ADAL" clId="{434111D3-796B-4BB0-A370-070974EB9404}" dt="2023-12-04T20:59:09.929" v="40444" actId="2711"/>
          <ac:spMkLst>
            <pc:docMk/>
            <pc:sldMk cId="3332018249" sldId="2147478699"/>
            <ac:spMk id="45" creationId="{D0057468-AA56-2B67-F976-1958C987A8C2}"/>
          </ac:spMkLst>
        </pc:spChg>
        <pc:spChg chg="add mod ord">
          <ac:chgData name="Henry Jammes" userId="5f22554b-fd15-4676-8c82-dc6122af2a80" providerId="ADAL" clId="{434111D3-796B-4BB0-A370-070974EB9404}" dt="2023-12-04T10:24:51.831" v="35994" actId="1036"/>
          <ac:spMkLst>
            <pc:docMk/>
            <pc:sldMk cId="3332018249" sldId="2147478699"/>
            <ac:spMk id="46" creationId="{2DAE6B7F-5209-AF09-B55F-B235D5261F6C}"/>
          </ac:spMkLst>
        </pc:spChg>
        <pc:spChg chg="add mod ord">
          <ac:chgData name="Henry Jammes" userId="5f22554b-fd15-4676-8c82-dc6122af2a80" providerId="ADAL" clId="{434111D3-796B-4BB0-A370-070974EB9404}" dt="2023-12-05T23:14:09.268" v="41347" actId="20577"/>
          <ac:spMkLst>
            <pc:docMk/>
            <pc:sldMk cId="3332018249" sldId="2147478699"/>
            <ac:spMk id="47" creationId="{541C30DA-5D22-8051-6842-ED6360D4941B}"/>
          </ac:spMkLst>
        </pc:spChg>
        <pc:spChg chg="add mod ord">
          <ac:chgData name="Henry Jammes" userId="5f22554b-fd15-4676-8c82-dc6122af2a80" providerId="ADAL" clId="{434111D3-796B-4BB0-A370-070974EB9404}" dt="2023-12-05T11:03:07.316" v="41218" actId="20577"/>
          <ac:spMkLst>
            <pc:docMk/>
            <pc:sldMk cId="3332018249" sldId="2147478699"/>
            <ac:spMk id="48" creationId="{836A9179-73B3-2F4C-2700-81D33F370C87}"/>
          </ac:spMkLst>
        </pc:spChg>
        <pc:spChg chg="add mod ord">
          <ac:chgData name="Henry Jammes" userId="5f22554b-fd15-4676-8c82-dc6122af2a80" providerId="ADAL" clId="{434111D3-796B-4BB0-A370-070974EB9404}" dt="2023-12-04T20:59:09.929" v="40444" actId="2711"/>
          <ac:spMkLst>
            <pc:docMk/>
            <pc:sldMk cId="3332018249" sldId="2147478699"/>
            <ac:spMk id="49" creationId="{288C7C9E-BB60-C1D5-1CA4-A6E9435A8395}"/>
          </ac:spMkLst>
        </pc:spChg>
        <pc:spChg chg="add del mod">
          <ac:chgData name="Henry Jammes" userId="5f22554b-fd15-4676-8c82-dc6122af2a80" providerId="ADAL" clId="{434111D3-796B-4BB0-A370-070974EB9404}" dt="2023-12-02T00:36:30.317" v="31112" actId="478"/>
          <ac:spMkLst>
            <pc:docMk/>
            <pc:sldMk cId="3332018249" sldId="2147478699"/>
            <ac:spMk id="50" creationId="{5AF0B4DE-A519-AF8D-8F26-017326553CE1}"/>
          </ac:spMkLst>
        </pc:spChg>
        <pc:spChg chg="add mod">
          <ac:chgData name="Henry Jammes" userId="5f22554b-fd15-4676-8c82-dc6122af2a80" providerId="ADAL" clId="{434111D3-796B-4BB0-A370-070974EB9404}" dt="2023-12-02T00:40:13.560" v="31225" actId="571"/>
          <ac:spMkLst>
            <pc:docMk/>
            <pc:sldMk cId="3332018249" sldId="2147478699"/>
            <ac:spMk id="1120" creationId="{E75010B8-3916-AC4A-D837-E3FCFCD58035}"/>
          </ac:spMkLst>
        </pc:spChg>
        <pc:spChg chg="add mod">
          <ac:chgData name="Henry Jammes" userId="5f22554b-fd15-4676-8c82-dc6122af2a80" providerId="ADAL" clId="{434111D3-796B-4BB0-A370-070974EB9404}" dt="2023-12-02T00:40:13.560" v="31225" actId="571"/>
          <ac:spMkLst>
            <pc:docMk/>
            <pc:sldMk cId="3332018249" sldId="2147478699"/>
            <ac:spMk id="1121" creationId="{66C3765E-5324-37AB-EF7F-48E3213E5B99}"/>
          </ac:spMkLst>
        </pc:spChg>
        <pc:spChg chg="add mod">
          <ac:chgData name="Henry Jammes" userId="5f22554b-fd15-4676-8c82-dc6122af2a80" providerId="ADAL" clId="{434111D3-796B-4BB0-A370-070974EB9404}" dt="2023-12-02T00:40:13.560" v="31225" actId="571"/>
          <ac:spMkLst>
            <pc:docMk/>
            <pc:sldMk cId="3332018249" sldId="2147478699"/>
            <ac:spMk id="1122" creationId="{EB929703-9DDA-F367-5D6B-E557C715D725}"/>
          </ac:spMkLst>
        </pc:spChg>
        <pc:spChg chg="add mod">
          <ac:chgData name="Henry Jammes" userId="5f22554b-fd15-4676-8c82-dc6122af2a80" providerId="ADAL" clId="{434111D3-796B-4BB0-A370-070974EB9404}" dt="2023-12-02T00:40:13.560" v="31225" actId="571"/>
          <ac:spMkLst>
            <pc:docMk/>
            <pc:sldMk cId="3332018249" sldId="2147478699"/>
            <ac:spMk id="1123" creationId="{426D4A3F-67FD-ED52-326F-E1B70769295F}"/>
          </ac:spMkLst>
        </pc:spChg>
        <pc:spChg chg="add mod">
          <ac:chgData name="Henry Jammes" userId="5f22554b-fd15-4676-8c82-dc6122af2a80" providerId="ADAL" clId="{434111D3-796B-4BB0-A370-070974EB9404}" dt="2023-12-02T00:40:13.560" v="31225" actId="571"/>
          <ac:spMkLst>
            <pc:docMk/>
            <pc:sldMk cId="3332018249" sldId="2147478699"/>
            <ac:spMk id="1124" creationId="{2F1E9FC5-4E82-F7C9-D100-4AD0967DCCF7}"/>
          </ac:spMkLst>
        </pc:spChg>
        <pc:spChg chg="add mod">
          <ac:chgData name="Henry Jammes" userId="5f22554b-fd15-4676-8c82-dc6122af2a80" providerId="ADAL" clId="{434111D3-796B-4BB0-A370-070974EB9404}" dt="2023-12-04T10:30:10.491" v="36063" actId="1076"/>
          <ac:spMkLst>
            <pc:docMk/>
            <pc:sldMk cId="3332018249" sldId="2147478699"/>
            <ac:spMk id="1130" creationId="{DD100C84-A6DB-D413-3D4F-5E980FBED760}"/>
          </ac:spMkLst>
        </pc:spChg>
        <pc:spChg chg="add mod">
          <ac:chgData name="Henry Jammes" userId="5f22554b-fd15-4676-8c82-dc6122af2a80" providerId="ADAL" clId="{434111D3-796B-4BB0-A370-070974EB9404}" dt="2023-12-04T10:29:14.011" v="36055" actId="1076"/>
          <ac:spMkLst>
            <pc:docMk/>
            <pc:sldMk cId="3332018249" sldId="2147478699"/>
            <ac:spMk id="1131" creationId="{A5CF1396-3B12-3BC2-1727-94D3AE98162F}"/>
          </ac:spMkLst>
        </pc:spChg>
        <pc:spChg chg="add mod">
          <ac:chgData name="Henry Jammes" userId="5f22554b-fd15-4676-8c82-dc6122af2a80" providerId="ADAL" clId="{434111D3-796B-4BB0-A370-070974EB9404}" dt="2023-12-04T10:29:30.788" v="36058" actId="1076"/>
          <ac:spMkLst>
            <pc:docMk/>
            <pc:sldMk cId="3332018249" sldId="2147478699"/>
            <ac:spMk id="1132" creationId="{A8DB0FCF-545F-19B8-BCBD-B1C7D65E1FCA}"/>
          </ac:spMkLst>
        </pc:spChg>
        <pc:spChg chg="add mod">
          <ac:chgData name="Henry Jammes" userId="5f22554b-fd15-4676-8c82-dc6122af2a80" providerId="ADAL" clId="{434111D3-796B-4BB0-A370-070974EB9404}" dt="2023-12-04T10:24:51.831" v="35994" actId="1036"/>
          <ac:spMkLst>
            <pc:docMk/>
            <pc:sldMk cId="3332018249" sldId="2147478699"/>
            <ac:spMk id="1148" creationId="{53DC9A80-C71B-A1AA-7CAB-FD6936F61310}"/>
          </ac:spMkLst>
        </pc:spChg>
        <pc:spChg chg="add mod">
          <ac:chgData name="Henry Jammes" userId="5f22554b-fd15-4676-8c82-dc6122af2a80" providerId="ADAL" clId="{434111D3-796B-4BB0-A370-070974EB9404}" dt="2023-12-04T10:24:51.831" v="35994" actId="1036"/>
          <ac:spMkLst>
            <pc:docMk/>
            <pc:sldMk cId="3332018249" sldId="2147478699"/>
            <ac:spMk id="1149" creationId="{CE5A13CD-8665-38C0-6E21-D887912EB87B}"/>
          </ac:spMkLst>
        </pc:spChg>
        <pc:spChg chg="add mod">
          <ac:chgData name="Henry Jammes" userId="5f22554b-fd15-4676-8c82-dc6122af2a80" providerId="ADAL" clId="{434111D3-796B-4BB0-A370-070974EB9404}" dt="2023-12-04T10:24:51.831" v="35994" actId="1036"/>
          <ac:spMkLst>
            <pc:docMk/>
            <pc:sldMk cId="3332018249" sldId="2147478699"/>
            <ac:spMk id="1150" creationId="{BA69CB7C-BF99-2CE1-D231-1769B23ED178}"/>
          </ac:spMkLst>
        </pc:spChg>
        <pc:spChg chg="add mod">
          <ac:chgData name="Henry Jammes" userId="5f22554b-fd15-4676-8c82-dc6122af2a80" providerId="ADAL" clId="{434111D3-796B-4BB0-A370-070974EB9404}" dt="2023-12-04T10:24:51.831" v="35994" actId="1036"/>
          <ac:spMkLst>
            <pc:docMk/>
            <pc:sldMk cId="3332018249" sldId="2147478699"/>
            <ac:spMk id="1151" creationId="{2DE923D6-D50F-18FA-E7D7-9C43D0ED5D24}"/>
          </ac:spMkLst>
        </pc:spChg>
        <pc:spChg chg="add mod topLvl">
          <ac:chgData name="Henry Jammes" userId="5f22554b-fd15-4676-8c82-dc6122af2a80" providerId="ADAL" clId="{434111D3-796B-4BB0-A370-070974EB9404}" dt="2023-12-04T10:25:40.555" v="36004" actId="165"/>
          <ac:spMkLst>
            <pc:docMk/>
            <pc:sldMk cId="3332018249" sldId="2147478699"/>
            <ac:spMk id="1156" creationId="{6556A250-95B2-3414-C1E4-8A6FFF72ECD2}"/>
          </ac:spMkLst>
        </pc:spChg>
        <pc:spChg chg="add mod">
          <ac:chgData name="Henry Jammes" userId="5f22554b-fd15-4676-8c82-dc6122af2a80" providerId="ADAL" clId="{434111D3-796B-4BB0-A370-070974EB9404}" dt="2023-12-02T01:10:52.397" v="31738" actId="6549"/>
          <ac:spMkLst>
            <pc:docMk/>
            <pc:sldMk cId="3332018249" sldId="2147478699"/>
            <ac:spMk id="1157" creationId="{884E2002-1944-91EB-89A0-F37CFF94252D}"/>
          </ac:spMkLst>
        </pc:spChg>
        <pc:spChg chg="add mod ord topLvl">
          <ac:chgData name="Henry Jammes" userId="5f22554b-fd15-4676-8c82-dc6122af2a80" providerId="ADAL" clId="{434111D3-796B-4BB0-A370-070974EB9404}" dt="2023-12-04T10:25:47.642" v="36007" actId="1037"/>
          <ac:spMkLst>
            <pc:docMk/>
            <pc:sldMk cId="3332018249" sldId="2147478699"/>
            <ac:spMk id="1161" creationId="{E0B5F413-AC90-C79D-DFF4-F442B14BA4D8}"/>
          </ac:spMkLst>
        </pc:spChg>
        <pc:spChg chg="add mod topLvl">
          <ac:chgData name="Henry Jammes" userId="5f22554b-fd15-4676-8c82-dc6122af2a80" providerId="ADAL" clId="{434111D3-796B-4BB0-A370-070974EB9404}" dt="2023-12-04T10:25:40.555" v="36004" actId="165"/>
          <ac:spMkLst>
            <pc:docMk/>
            <pc:sldMk cId="3332018249" sldId="2147478699"/>
            <ac:spMk id="1162" creationId="{8F87322C-19DD-1FF8-0542-7105048109E6}"/>
          </ac:spMkLst>
        </pc:spChg>
        <pc:spChg chg="add mod topLvl">
          <ac:chgData name="Henry Jammes" userId="5f22554b-fd15-4676-8c82-dc6122af2a80" providerId="ADAL" clId="{434111D3-796B-4BB0-A370-070974EB9404}" dt="2023-12-04T10:25:55.505" v="36021" actId="1037"/>
          <ac:spMkLst>
            <pc:docMk/>
            <pc:sldMk cId="3332018249" sldId="2147478699"/>
            <ac:spMk id="1163" creationId="{4D6CEC26-414E-E796-E904-B72CB5125E21}"/>
          </ac:spMkLst>
        </pc:spChg>
        <pc:spChg chg="add mod">
          <ac:chgData name="Henry Jammes" userId="5f22554b-fd15-4676-8c82-dc6122af2a80" providerId="ADAL" clId="{434111D3-796B-4BB0-A370-070974EB9404}" dt="2023-12-04T20:59:09.929" v="40444" actId="2711"/>
          <ac:spMkLst>
            <pc:docMk/>
            <pc:sldMk cId="3332018249" sldId="2147478699"/>
            <ac:spMk id="1173" creationId="{A5F2693B-79C3-7BF7-1DEA-C61782E0120F}"/>
          </ac:spMkLst>
        </pc:spChg>
        <pc:spChg chg="add mod">
          <ac:chgData name="Henry Jammes" userId="5f22554b-fd15-4676-8c82-dc6122af2a80" providerId="ADAL" clId="{434111D3-796B-4BB0-A370-070974EB9404}" dt="2023-12-02T02:23:18.436" v="34729"/>
          <ac:spMkLst>
            <pc:docMk/>
            <pc:sldMk cId="3332018249" sldId="2147478699"/>
            <ac:spMk id="1180" creationId="{7C30ECDD-ED06-4456-530C-FA48221ACE1F}"/>
          </ac:spMkLst>
        </pc:spChg>
        <pc:spChg chg="add mod">
          <ac:chgData name="Henry Jammes" userId="5f22554b-fd15-4676-8c82-dc6122af2a80" providerId="ADAL" clId="{434111D3-796B-4BB0-A370-070974EB9404}" dt="2023-12-02T02:23:24.233" v="34731"/>
          <ac:spMkLst>
            <pc:docMk/>
            <pc:sldMk cId="3332018249" sldId="2147478699"/>
            <ac:spMk id="1181" creationId="{FE9AB804-2760-FFB8-B805-C112FB6B5632}"/>
          </ac:spMkLst>
        </pc:spChg>
        <pc:grpChg chg="add del mod">
          <ac:chgData name="Henry Jammes" userId="5f22554b-fd15-4676-8c82-dc6122af2a80" providerId="ADAL" clId="{434111D3-796B-4BB0-A370-070974EB9404}" dt="2023-12-02T00:27:16.904" v="30642" actId="165"/>
          <ac:grpSpMkLst>
            <pc:docMk/>
            <pc:sldMk cId="3332018249" sldId="2147478699"/>
            <ac:grpSpMk id="9" creationId="{CD207C69-62D3-6CCA-B1D7-A882EDA57958}"/>
          </ac:grpSpMkLst>
        </pc:grpChg>
        <pc:grpChg chg="add del">
          <ac:chgData name="Henry Jammes" userId="5f22554b-fd15-4676-8c82-dc6122af2a80" providerId="ADAL" clId="{434111D3-796B-4BB0-A370-070974EB9404}" dt="2023-12-04T10:25:40.555" v="36004" actId="165"/>
          <ac:grpSpMkLst>
            <pc:docMk/>
            <pc:sldMk cId="3332018249" sldId="2147478699"/>
            <ac:grpSpMk id="17" creationId="{8FD90301-107F-9ACA-33B6-DA93EA7ACECD}"/>
          </ac:grpSpMkLst>
        </pc:grpChg>
        <pc:grpChg chg="add mod">
          <ac:chgData name="Henry Jammes" userId="5f22554b-fd15-4676-8c82-dc6122af2a80" providerId="ADAL" clId="{434111D3-796B-4BB0-A370-070974EB9404}" dt="2023-12-04T10:29:50.446" v="36060" actId="1076"/>
          <ac:grpSpMkLst>
            <pc:docMk/>
            <pc:sldMk cId="3332018249" sldId="2147478699"/>
            <ac:grpSpMk id="18" creationId="{3BEA2BE7-ED8E-9084-C7D7-AD76A3F35CD1}"/>
          </ac:grpSpMkLst>
        </pc:grpChg>
        <pc:grpChg chg="add mod">
          <ac:chgData name="Henry Jammes" userId="5f22554b-fd15-4676-8c82-dc6122af2a80" providerId="ADAL" clId="{434111D3-796B-4BB0-A370-070974EB9404}" dt="2023-12-04T10:29:57.107" v="36061" actId="465"/>
          <ac:grpSpMkLst>
            <pc:docMk/>
            <pc:sldMk cId="3332018249" sldId="2147478699"/>
            <ac:grpSpMk id="19" creationId="{30568863-A2EB-2715-4A12-4499E6376684}"/>
          </ac:grpSpMkLst>
        </pc:grpChg>
        <pc:grpChg chg="add mod">
          <ac:chgData name="Henry Jammes" userId="5f22554b-fd15-4676-8c82-dc6122af2a80" providerId="ADAL" clId="{434111D3-796B-4BB0-A370-070974EB9404}" dt="2023-12-04T10:29:57.107" v="36061" actId="465"/>
          <ac:grpSpMkLst>
            <pc:docMk/>
            <pc:sldMk cId="3332018249" sldId="2147478699"/>
            <ac:grpSpMk id="20" creationId="{6F7DB971-F1E5-DFF4-36C8-7117E00D77F0}"/>
          </ac:grpSpMkLst>
        </pc:grpChg>
        <pc:grpChg chg="add mod">
          <ac:chgData name="Henry Jammes" userId="5f22554b-fd15-4676-8c82-dc6122af2a80" providerId="ADAL" clId="{434111D3-796B-4BB0-A370-070974EB9404}" dt="2023-12-04T10:29:57.107" v="36061" actId="465"/>
          <ac:grpSpMkLst>
            <pc:docMk/>
            <pc:sldMk cId="3332018249" sldId="2147478699"/>
            <ac:grpSpMk id="21" creationId="{B61F8E7F-2639-9038-E968-F9E7A26CB465}"/>
          </ac:grpSpMkLst>
        </pc:grpChg>
        <pc:grpChg chg="add mod">
          <ac:chgData name="Henry Jammes" userId="5f22554b-fd15-4676-8c82-dc6122af2a80" providerId="ADAL" clId="{434111D3-796B-4BB0-A370-070974EB9404}" dt="2023-12-04T10:27:00.775" v="36031" actId="553"/>
          <ac:grpSpMkLst>
            <pc:docMk/>
            <pc:sldMk cId="3332018249" sldId="2147478699"/>
            <ac:grpSpMk id="22" creationId="{4AE14BB9-BAD5-FC50-C3E7-99EFF7955F65}"/>
          </ac:grpSpMkLst>
        </pc:grpChg>
        <pc:grpChg chg="add del mod">
          <ac:chgData name="Henry Jammes" userId="5f22554b-fd15-4676-8c82-dc6122af2a80" providerId="ADAL" clId="{434111D3-796B-4BB0-A370-070974EB9404}" dt="2023-12-02T01:49:25.604" v="33563" actId="478"/>
          <ac:grpSpMkLst>
            <pc:docMk/>
            <pc:sldMk cId="3332018249" sldId="2147478699"/>
            <ac:grpSpMk id="33" creationId="{E30D2717-5871-8492-18A7-93D3EAD3CB9D}"/>
          </ac:grpSpMkLst>
        </pc:grpChg>
        <pc:grpChg chg="add mod">
          <ac:chgData name="Henry Jammes" userId="5f22554b-fd15-4676-8c82-dc6122af2a80" providerId="ADAL" clId="{434111D3-796B-4BB0-A370-070974EB9404}" dt="2023-12-04T10:24:51.831" v="35994" actId="1036"/>
          <ac:grpSpMkLst>
            <pc:docMk/>
            <pc:sldMk cId="3332018249" sldId="2147478699"/>
            <ac:grpSpMk id="1158" creationId="{919704A3-4462-F78B-F7F9-CA5F24644F5B}"/>
          </ac:grpSpMkLst>
        </pc:grpChg>
        <pc:graphicFrameChg chg="del">
          <ac:chgData name="Henry Jammes" userId="5f22554b-fd15-4676-8c82-dc6122af2a80" providerId="ADAL" clId="{434111D3-796B-4BB0-A370-070974EB9404}" dt="2023-12-01T23:43:38.004" v="30183" actId="478"/>
          <ac:graphicFrameMkLst>
            <pc:docMk/>
            <pc:sldMk cId="3332018249" sldId="2147478699"/>
            <ac:graphicFrameMk id="7" creationId="{29CF2351-BC37-386F-694D-DB1F981B9EDD}"/>
          </ac:graphicFrameMkLst>
        </pc:graphicFrameChg>
        <pc:graphicFrameChg chg="add del mod modGraphic">
          <ac:chgData name="Henry Jammes" userId="5f22554b-fd15-4676-8c82-dc6122af2a80" providerId="ADAL" clId="{434111D3-796B-4BB0-A370-070974EB9404}" dt="2023-12-01T23:50:13.294" v="30495" actId="478"/>
          <ac:graphicFrameMkLst>
            <pc:docMk/>
            <pc:sldMk cId="3332018249" sldId="2147478699"/>
            <ac:graphicFrameMk id="8" creationId="{5C89CB12-3892-67F8-A61E-59B23CE7D78D}"/>
          </ac:graphicFrameMkLst>
        </pc:graphicFrameChg>
        <pc:picChg chg="add del mod">
          <ac:chgData name="Henry Jammes" userId="5f22554b-fd15-4676-8c82-dc6122af2a80" providerId="ADAL" clId="{434111D3-796B-4BB0-A370-070974EB9404}" dt="2023-12-01T23:43:58.443" v="30188" actId="478"/>
          <ac:picMkLst>
            <pc:docMk/>
            <pc:sldMk cId="3332018249" sldId="2147478699"/>
            <ac:picMk id="3" creationId="{A25BB384-B257-7A28-4DE7-A8D19C520E98}"/>
          </ac:picMkLst>
        </pc:picChg>
        <pc:picChg chg="add del mod ord topLvl">
          <ac:chgData name="Henry Jammes" userId="5f22554b-fd15-4676-8c82-dc6122af2a80" providerId="ADAL" clId="{434111D3-796B-4BB0-A370-070974EB9404}" dt="2023-12-02T01:49:25.604" v="33563" actId="478"/>
          <ac:picMkLst>
            <pc:docMk/>
            <pc:sldMk cId="3332018249" sldId="2147478699"/>
            <ac:picMk id="6" creationId="{42D623B8-BD3D-6CF4-FAFE-23FD8533A12C}"/>
          </ac:picMkLst>
        </pc:picChg>
        <pc:picChg chg="add mod">
          <ac:chgData name="Henry Jammes" userId="5f22554b-fd15-4676-8c82-dc6122af2a80" providerId="ADAL" clId="{434111D3-796B-4BB0-A370-070974EB9404}" dt="2023-12-04T10:24:51.831" v="35994" actId="1036"/>
          <ac:picMkLst>
            <pc:docMk/>
            <pc:sldMk cId="3332018249" sldId="2147478699"/>
            <ac:picMk id="16" creationId="{168A0D13-75A1-00D8-910D-125CA76895C7}"/>
          </ac:picMkLst>
        </pc:picChg>
        <pc:picChg chg="add del mod">
          <ac:chgData name="Henry Jammes" userId="5f22554b-fd15-4676-8c82-dc6122af2a80" providerId="ADAL" clId="{434111D3-796B-4BB0-A370-070974EB9404}" dt="2023-12-02T01:00:40.837" v="31516" actId="478"/>
          <ac:picMkLst>
            <pc:docMk/>
            <pc:sldMk cId="3332018249" sldId="2147478699"/>
            <ac:picMk id="18" creationId="{CEC17ACE-C405-70DC-CF16-95AD50426B6C}"/>
          </ac:picMkLst>
        </pc:picChg>
        <pc:picChg chg="add del mod">
          <ac:chgData name="Henry Jammes" userId="5f22554b-fd15-4676-8c82-dc6122af2a80" providerId="ADAL" clId="{434111D3-796B-4BB0-A370-070974EB9404}" dt="2023-12-02T00:03:35.539" v="30529" actId="478"/>
          <ac:picMkLst>
            <pc:docMk/>
            <pc:sldMk cId="3332018249" sldId="2147478699"/>
            <ac:picMk id="19" creationId="{8703668F-FFC1-860B-6D41-73049C8DEDE4}"/>
          </ac:picMkLst>
        </pc:picChg>
        <pc:picChg chg="add del mod">
          <ac:chgData name="Henry Jammes" userId="5f22554b-fd15-4676-8c82-dc6122af2a80" providerId="ADAL" clId="{434111D3-796B-4BB0-A370-070974EB9404}" dt="2023-12-02T01:49:25.604" v="33563" actId="478"/>
          <ac:picMkLst>
            <pc:docMk/>
            <pc:sldMk cId="3332018249" sldId="2147478699"/>
            <ac:picMk id="22" creationId="{2C115DBD-1601-DCA7-BDE4-6A88DFDF9068}"/>
          </ac:picMkLst>
        </pc:picChg>
        <pc:picChg chg="add mod">
          <ac:chgData name="Henry Jammes" userId="5f22554b-fd15-4676-8c82-dc6122af2a80" providerId="ADAL" clId="{434111D3-796B-4BB0-A370-070974EB9404}" dt="2023-12-04T10:24:51.831" v="35994" actId="1036"/>
          <ac:picMkLst>
            <pc:docMk/>
            <pc:sldMk cId="3332018249" sldId="2147478699"/>
            <ac:picMk id="24" creationId="{687B5CA0-44C2-E606-F498-49A1D58F79EE}"/>
          </ac:picMkLst>
        </pc:picChg>
        <pc:picChg chg="add del mod">
          <ac:chgData name="Henry Jammes" userId="5f22554b-fd15-4676-8c82-dc6122af2a80" providerId="ADAL" clId="{434111D3-796B-4BB0-A370-070974EB9404}" dt="2023-12-02T01:46:45.060" v="33320" actId="478"/>
          <ac:picMkLst>
            <pc:docMk/>
            <pc:sldMk cId="3332018249" sldId="2147478699"/>
            <ac:picMk id="26" creationId="{D6670A09-218B-7308-65F6-3EB9EAA98E1A}"/>
          </ac:picMkLst>
        </pc:picChg>
        <pc:picChg chg="add mod">
          <ac:chgData name="Henry Jammes" userId="5f22554b-fd15-4676-8c82-dc6122af2a80" providerId="ADAL" clId="{434111D3-796B-4BB0-A370-070974EB9404}" dt="2023-12-02T00:12:11.833" v="30579" actId="207"/>
          <ac:picMkLst>
            <pc:docMk/>
            <pc:sldMk cId="3332018249" sldId="2147478699"/>
            <ac:picMk id="28" creationId="{860DF839-45EC-0313-FD1F-23BACA1DAF08}"/>
          </ac:picMkLst>
        </pc:picChg>
        <pc:picChg chg="add mod">
          <ac:chgData name="Henry Jammes" userId="5f22554b-fd15-4676-8c82-dc6122af2a80" providerId="ADAL" clId="{434111D3-796B-4BB0-A370-070974EB9404}" dt="2023-12-02T00:11:37.490" v="30559" actId="196"/>
          <ac:picMkLst>
            <pc:docMk/>
            <pc:sldMk cId="3332018249" sldId="2147478699"/>
            <ac:picMk id="30" creationId="{6B941040-92F3-00E6-4C09-2F747AEC475B}"/>
          </ac:picMkLst>
        </pc:picChg>
        <pc:picChg chg="add mod">
          <ac:chgData name="Henry Jammes" userId="5f22554b-fd15-4676-8c82-dc6122af2a80" providerId="ADAL" clId="{434111D3-796B-4BB0-A370-070974EB9404}" dt="2023-12-02T00:12:08.635" v="30578" actId="1036"/>
          <ac:picMkLst>
            <pc:docMk/>
            <pc:sldMk cId="3332018249" sldId="2147478699"/>
            <ac:picMk id="32" creationId="{2BC945B5-0881-8765-2934-9C699077DB49}"/>
          </ac:picMkLst>
        </pc:picChg>
        <pc:picChg chg="add mod ord topLvl">
          <ac:chgData name="Henry Jammes" userId="5f22554b-fd15-4676-8c82-dc6122af2a80" providerId="ADAL" clId="{434111D3-796B-4BB0-A370-070974EB9404}" dt="2023-12-04T10:30:06.127" v="36062" actId="1076"/>
          <ac:picMkLst>
            <pc:docMk/>
            <pc:sldMk cId="3332018249" sldId="2147478699"/>
            <ac:picMk id="35" creationId="{F4156DA7-4048-7B0F-E208-703BCA1D5034}"/>
          </ac:picMkLst>
        </pc:picChg>
        <pc:picChg chg="add">
          <ac:chgData name="Henry Jammes" userId="5f22554b-fd15-4676-8c82-dc6122af2a80" providerId="ADAL" clId="{434111D3-796B-4BB0-A370-070974EB9404}" dt="2023-12-02T00:16:45.969" v="30625"/>
          <ac:picMkLst>
            <pc:docMk/>
            <pc:sldMk cId="3332018249" sldId="2147478699"/>
            <ac:picMk id="1028" creationId="{A1569436-B67E-9FC5-CB6B-E450FC08BD63}"/>
          </ac:picMkLst>
        </pc:picChg>
        <pc:picChg chg="add">
          <ac:chgData name="Henry Jammes" userId="5f22554b-fd15-4676-8c82-dc6122af2a80" providerId="ADAL" clId="{434111D3-796B-4BB0-A370-070974EB9404}" dt="2023-12-02T00:16:45.969" v="30625"/>
          <ac:picMkLst>
            <pc:docMk/>
            <pc:sldMk cId="3332018249" sldId="2147478699"/>
            <ac:picMk id="1029" creationId="{91A0BFF7-1944-5DF6-8313-16756971EB25}"/>
          </ac:picMkLst>
        </pc:picChg>
        <pc:picChg chg="add">
          <ac:chgData name="Henry Jammes" userId="5f22554b-fd15-4676-8c82-dc6122af2a80" providerId="ADAL" clId="{434111D3-796B-4BB0-A370-070974EB9404}" dt="2023-12-02T00:16:45.969" v="30625"/>
          <ac:picMkLst>
            <pc:docMk/>
            <pc:sldMk cId="3332018249" sldId="2147478699"/>
            <ac:picMk id="1030" creationId="{013B7282-8F65-08CF-021A-63032559BE3C}"/>
          </ac:picMkLst>
        </pc:picChg>
        <pc:picChg chg="add">
          <ac:chgData name="Henry Jammes" userId="5f22554b-fd15-4676-8c82-dc6122af2a80" providerId="ADAL" clId="{434111D3-796B-4BB0-A370-070974EB9404}" dt="2023-12-02T00:16:45.969" v="30625"/>
          <ac:picMkLst>
            <pc:docMk/>
            <pc:sldMk cId="3332018249" sldId="2147478699"/>
            <ac:picMk id="1031" creationId="{7282473F-061D-E660-E740-526DE1689D43}"/>
          </ac:picMkLst>
        </pc:picChg>
        <pc:picChg chg="add">
          <ac:chgData name="Henry Jammes" userId="5f22554b-fd15-4676-8c82-dc6122af2a80" providerId="ADAL" clId="{434111D3-796B-4BB0-A370-070974EB9404}" dt="2023-12-02T00:16:45.969" v="30625"/>
          <ac:picMkLst>
            <pc:docMk/>
            <pc:sldMk cId="3332018249" sldId="2147478699"/>
            <ac:picMk id="1032" creationId="{F39543FB-5957-03D8-0991-D5AC17A0B035}"/>
          </ac:picMkLst>
        </pc:picChg>
        <pc:picChg chg="add">
          <ac:chgData name="Henry Jammes" userId="5f22554b-fd15-4676-8c82-dc6122af2a80" providerId="ADAL" clId="{434111D3-796B-4BB0-A370-070974EB9404}" dt="2023-12-02T00:16:45.969" v="30625"/>
          <ac:picMkLst>
            <pc:docMk/>
            <pc:sldMk cId="3332018249" sldId="2147478699"/>
            <ac:picMk id="1033" creationId="{CBBAE48E-7DD1-79B7-9690-AB4212A1F0D2}"/>
          </ac:picMkLst>
        </pc:picChg>
        <pc:picChg chg="add">
          <ac:chgData name="Henry Jammes" userId="5f22554b-fd15-4676-8c82-dc6122af2a80" providerId="ADAL" clId="{434111D3-796B-4BB0-A370-070974EB9404}" dt="2023-12-02T00:16:45.969" v="30625"/>
          <ac:picMkLst>
            <pc:docMk/>
            <pc:sldMk cId="3332018249" sldId="2147478699"/>
            <ac:picMk id="1034" creationId="{88458699-C601-DDB1-2F0D-B176B0DD519C}"/>
          </ac:picMkLst>
        </pc:picChg>
        <pc:picChg chg="add">
          <ac:chgData name="Henry Jammes" userId="5f22554b-fd15-4676-8c82-dc6122af2a80" providerId="ADAL" clId="{434111D3-796B-4BB0-A370-070974EB9404}" dt="2023-12-02T00:16:45.969" v="30625"/>
          <ac:picMkLst>
            <pc:docMk/>
            <pc:sldMk cId="3332018249" sldId="2147478699"/>
            <ac:picMk id="1035" creationId="{DB99D532-CF03-6415-BE77-CC4FE24A0E54}"/>
          </ac:picMkLst>
        </pc:picChg>
        <pc:picChg chg="add">
          <ac:chgData name="Henry Jammes" userId="5f22554b-fd15-4676-8c82-dc6122af2a80" providerId="ADAL" clId="{434111D3-796B-4BB0-A370-070974EB9404}" dt="2023-12-02T00:16:45.969" v="30625"/>
          <ac:picMkLst>
            <pc:docMk/>
            <pc:sldMk cId="3332018249" sldId="2147478699"/>
            <ac:picMk id="1036" creationId="{5116F3AB-7D68-6361-FC18-22E91C2573F2}"/>
          </ac:picMkLst>
        </pc:picChg>
        <pc:picChg chg="add">
          <ac:chgData name="Henry Jammes" userId="5f22554b-fd15-4676-8c82-dc6122af2a80" providerId="ADAL" clId="{434111D3-796B-4BB0-A370-070974EB9404}" dt="2023-12-02T00:16:45.969" v="30625"/>
          <ac:picMkLst>
            <pc:docMk/>
            <pc:sldMk cId="3332018249" sldId="2147478699"/>
            <ac:picMk id="1037" creationId="{341EEAEA-5A7B-6372-D48F-5C0590B94256}"/>
          </ac:picMkLst>
        </pc:picChg>
        <pc:picChg chg="add">
          <ac:chgData name="Henry Jammes" userId="5f22554b-fd15-4676-8c82-dc6122af2a80" providerId="ADAL" clId="{434111D3-796B-4BB0-A370-070974EB9404}" dt="2023-12-02T00:16:45.969" v="30625"/>
          <ac:picMkLst>
            <pc:docMk/>
            <pc:sldMk cId="3332018249" sldId="2147478699"/>
            <ac:picMk id="1038" creationId="{49A3DDF1-56DF-B7B1-6DB9-5724DF4DF326}"/>
          </ac:picMkLst>
        </pc:picChg>
        <pc:picChg chg="add">
          <ac:chgData name="Henry Jammes" userId="5f22554b-fd15-4676-8c82-dc6122af2a80" providerId="ADAL" clId="{434111D3-796B-4BB0-A370-070974EB9404}" dt="2023-12-02T00:16:45.969" v="30625"/>
          <ac:picMkLst>
            <pc:docMk/>
            <pc:sldMk cId="3332018249" sldId="2147478699"/>
            <ac:picMk id="1039" creationId="{75993207-5F76-777F-7439-1C833FE8DB38}"/>
          </ac:picMkLst>
        </pc:picChg>
        <pc:picChg chg="add">
          <ac:chgData name="Henry Jammes" userId="5f22554b-fd15-4676-8c82-dc6122af2a80" providerId="ADAL" clId="{434111D3-796B-4BB0-A370-070974EB9404}" dt="2023-12-02T00:16:45.969" v="30625"/>
          <ac:picMkLst>
            <pc:docMk/>
            <pc:sldMk cId="3332018249" sldId="2147478699"/>
            <ac:picMk id="1040" creationId="{B6AEDF67-2463-308A-B3AA-993CFE14828A}"/>
          </ac:picMkLst>
        </pc:picChg>
        <pc:picChg chg="add">
          <ac:chgData name="Henry Jammes" userId="5f22554b-fd15-4676-8c82-dc6122af2a80" providerId="ADAL" clId="{434111D3-796B-4BB0-A370-070974EB9404}" dt="2023-12-02T00:16:45.969" v="30625"/>
          <ac:picMkLst>
            <pc:docMk/>
            <pc:sldMk cId="3332018249" sldId="2147478699"/>
            <ac:picMk id="1041" creationId="{EAFF608D-7C6E-0C6F-E493-43EE94C38980}"/>
          </ac:picMkLst>
        </pc:picChg>
        <pc:picChg chg="add">
          <ac:chgData name="Henry Jammes" userId="5f22554b-fd15-4676-8c82-dc6122af2a80" providerId="ADAL" clId="{434111D3-796B-4BB0-A370-070974EB9404}" dt="2023-12-02T00:16:45.969" v="30625"/>
          <ac:picMkLst>
            <pc:docMk/>
            <pc:sldMk cId="3332018249" sldId="2147478699"/>
            <ac:picMk id="1042" creationId="{9E7177A7-7BC3-B5CB-2CE3-072A758342D9}"/>
          </ac:picMkLst>
        </pc:picChg>
        <pc:picChg chg="add">
          <ac:chgData name="Henry Jammes" userId="5f22554b-fd15-4676-8c82-dc6122af2a80" providerId="ADAL" clId="{434111D3-796B-4BB0-A370-070974EB9404}" dt="2023-12-02T00:16:45.969" v="30625"/>
          <ac:picMkLst>
            <pc:docMk/>
            <pc:sldMk cId="3332018249" sldId="2147478699"/>
            <ac:picMk id="1043" creationId="{43FCD94F-0AFE-0FC7-3E01-234CDCA04336}"/>
          </ac:picMkLst>
        </pc:picChg>
        <pc:picChg chg="add">
          <ac:chgData name="Henry Jammes" userId="5f22554b-fd15-4676-8c82-dc6122af2a80" providerId="ADAL" clId="{434111D3-796B-4BB0-A370-070974EB9404}" dt="2023-12-02T00:16:45.969" v="30625"/>
          <ac:picMkLst>
            <pc:docMk/>
            <pc:sldMk cId="3332018249" sldId="2147478699"/>
            <ac:picMk id="1044" creationId="{2A5D5904-C028-C419-DCBE-7892DF105698}"/>
          </ac:picMkLst>
        </pc:picChg>
        <pc:picChg chg="add">
          <ac:chgData name="Henry Jammes" userId="5f22554b-fd15-4676-8c82-dc6122af2a80" providerId="ADAL" clId="{434111D3-796B-4BB0-A370-070974EB9404}" dt="2023-12-02T00:16:45.969" v="30625"/>
          <ac:picMkLst>
            <pc:docMk/>
            <pc:sldMk cId="3332018249" sldId="2147478699"/>
            <ac:picMk id="1045" creationId="{CDE6ACC7-676F-3E46-BCC6-B6EA531F191D}"/>
          </ac:picMkLst>
        </pc:picChg>
        <pc:picChg chg="add">
          <ac:chgData name="Henry Jammes" userId="5f22554b-fd15-4676-8c82-dc6122af2a80" providerId="ADAL" clId="{434111D3-796B-4BB0-A370-070974EB9404}" dt="2023-12-02T00:17:12.492" v="30626"/>
          <ac:picMkLst>
            <pc:docMk/>
            <pc:sldMk cId="3332018249" sldId="2147478699"/>
            <ac:picMk id="1047" creationId="{74733807-EABD-1707-2DC4-AE5C00E573A8}"/>
          </ac:picMkLst>
        </pc:picChg>
        <pc:picChg chg="add">
          <ac:chgData name="Henry Jammes" userId="5f22554b-fd15-4676-8c82-dc6122af2a80" providerId="ADAL" clId="{434111D3-796B-4BB0-A370-070974EB9404}" dt="2023-12-02T00:17:12.492" v="30626"/>
          <ac:picMkLst>
            <pc:docMk/>
            <pc:sldMk cId="3332018249" sldId="2147478699"/>
            <ac:picMk id="1048" creationId="{C58180F1-6A54-2469-96DD-32EBA39AA596}"/>
          </ac:picMkLst>
        </pc:picChg>
        <pc:picChg chg="add">
          <ac:chgData name="Henry Jammes" userId="5f22554b-fd15-4676-8c82-dc6122af2a80" providerId="ADAL" clId="{434111D3-796B-4BB0-A370-070974EB9404}" dt="2023-12-02T00:17:12.492" v="30626"/>
          <ac:picMkLst>
            <pc:docMk/>
            <pc:sldMk cId="3332018249" sldId="2147478699"/>
            <ac:picMk id="1049" creationId="{A5A60018-140A-3BAA-F3CF-1DA534BF024C}"/>
          </ac:picMkLst>
        </pc:picChg>
        <pc:picChg chg="add">
          <ac:chgData name="Henry Jammes" userId="5f22554b-fd15-4676-8c82-dc6122af2a80" providerId="ADAL" clId="{434111D3-796B-4BB0-A370-070974EB9404}" dt="2023-12-02T00:17:12.492" v="30626"/>
          <ac:picMkLst>
            <pc:docMk/>
            <pc:sldMk cId="3332018249" sldId="2147478699"/>
            <ac:picMk id="1050" creationId="{210ED8AB-A5C1-8332-B5A3-FE25E36FA5E9}"/>
          </ac:picMkLst>
        </pc:picChg>
        <pc:picChg chg="add">
          <ac:chgData name="Henry Jammes" userId="5f22554b-fd15-4676-8c82-dc6122af2a80" providerId="ADAL" clId="{434111D3-796B-4BB0-A370-070974EB9404}" dt="2023-12-02T00:17:12.492" v="30626"/>
          <ac:picMkLst>
            <pc:docMk/>
            <pc:sldMk cId="3332018249" sldId="2147478699"/>
            <ac:picMk id="1051" creationId="{21A24F54-19AC-E363-B25E-011AD374F0D5}"/>
          </ac:picMkLst>
        </pc:picChg>
        <pc:picChg chg="add">
          <ac:chgData name="Henry Jammes" userId="5f22554b-fd15-4676-8c82-dc6122af2a80" providerId="ADAL" clId="{434111D3-796B-4BB0-A370-070974EB9404}" dt="2023-12-02T00:17:12.492" v="30626"/>
          <ac:picMkLst>
            <pc:docMk/>
            <pc:sldMk cId="3332018249" sldId="2147478699"/>
            <ac:picMk id="1052" creationId="{0E7A20B3-0037-F1E4-C6ED-1FCE3ED9DAA9}"/>
          </ac:picMkLst>
        </pc:picChg>
        <pc:picChg chg="add">
          <ac:chgData name="Henry Jammes" userId="5f22554b-fd15-4676-8c82-dc6122af2a80" providerId="ADAL" clId="{434111D3-796B-4BB0-A370-070974EB9404}" dt="2023-12-02T00:17:12.492" v="30626"/>
          <ac:picMkLst>
            <pc:docMk/>
            <pc:sldMk cId="3332018249" sldId="2147478699"/>
            <ac:picMk id="1053" creationId="{A4EB3B7C-677F-394B-3CF4-5DB8948CF33E}"/>
          </ac:picMkLst>
        </pc:picChg>
        <pc:picChg chg="add">
          <ac:chgData name="Henry Jammes" userId="5f22554b-fd15-4676-8c82-dc6122af2a80" providerId="ADAL" clId="{434111D3-796B-4BB0-A370-070974EB9404}" dt="2023-12-02T00:17:12.492" v="30626"/>
          <ac:picMkLst>
            <pc:docMk/>
            <pc:sldMk cId="3332018249" sldId="2147478699"/>
            <ac:picMk id="1054" creationId="{A305C468-680B-5D4B-3835-EF7BCBF5338B}"/>
          </ac:picMkLst>
        </pc:picChg>
        <pc:picChg chg="add">
          <ac:chgData name="Henry Jammes" userId="5f22554b-fd15-4676-8c82-dc6122af2a80" providerId="ADAL" clId="{434111D3-796B-4BB0-A370-070974EB9404}" dt="2023-12-02T00:17:12.492" v="30626"/>
          <ac:picMkLst>
            <pc:docMk/>
            <pc:sldMk cId="3332018249" sldId="2147478699"/>
            <ac:picMk id="1055" creationId="{F28F8046-331D-C67D-E7E1-4C6A84052ABD}"/>
          </ac:picMkLst>
        </pc:picChg>
        <pc:picChg chg="add">
          <ac:chgData name="Henry Jammes" userId="5f22554b-fd15-4676-8c82-dc6122af2a80" providerId="ADAL" clId="{434111D3-796B-4BB0-A370-070974EB9404}" dt="2023-12-02T00:17:12.492" v="30626"/>
          <ac:picMkLst>
            <pc:docMk/>
            <pc:sldMk cId="3332018249" sldId="2147478699"/>
            <ac:picMk id="1056" creationId="{FB42D3BA-9119-E136-6726-704A49A28D6D}"/>
          </ac:picMkLst>
        </pc:picChg>
        <pc:picChg chg="add">
          <ac:chgData name="Henry Jammes" userId="5f22554b-fd15-4676-8c82-dc6122af2a80" providerId="ADAL" clId="{434111D3-796B-4BB0-A370-070974EB9404}" dt="2023-12-02T00:17:12.492" v="30626"/>
          <ac:picMkLst>
            <pc:docMk/>
            <pc:sldMk cId="3332018249" sldId="2147478699"/>
            <ac:picMk id="1057" creationId="{85A91CED-DA3F-F0F2-E4F5-626BA5D7AF8A}"/>
          </ac:picMkLst>
        </pc:picChg>
        <pc:picChg chg="add">
          <ac:chgData name="Henry Jammes" userId="5f22554b-fd15-4676-8c82-dc6122af2a80" providerId="ADAL" clId="{434111D3-796B-4BB0-A370-070974EB9404}" dt="2023-12-02T00:17:12.492" v="30626"/>
          <ac:picMkLst>
            <pc:docMk/>
            <pc:sldMk cId="3332018249" sldId="2147478699"/>
            <ac:picMk id="1058" creationId="{85574A60-6DDE-B2EA-EFEE-D6B334C11A1C}"/>
          </ac:picMkLst>
        </pc:picChg>
        <pc:picChg chg="add">
          <ac:chgData name="Henry Jammes" userId="5f22554b-fd15-4676-8c82-dc6122af2a80" providerId="ADAL" clId="{434111D3-796B-4BB0-A370-070974EB9404}" dt="2023-12-02T00:17:12.492" v="30626"/>
          <ac:picMkLst>
            <pc:docMk/>
            <pc:sldMk cId="3332018249" sldId="2147478699"/>
            <ac:picMk id="1059" creationId="{6A4ED07B-1BA9-14DF-F2C8-A803F7B09C04}"/>
          </ac:picMkLst>
        </pc:picChg>
        <pc:picChg chg="add">
          <ac:chgData name="Henry Jammes" userId="5f22554b-fd15-4676-8c82-dc6122af2a80" providerId="ADAL" clId="{434111D3-796B-4BB0-A370-070974EB9404}" dt="2023-12-02T00:17:12.492" v="30626"/>
          <ac:picMkLst>
            <pc:docMk/>
            <pc:sldMk cId="3332018249" sldId="2147478699"/>
            <ac:picMk id="1060" creationId="{37311537-43E3-70E9-DD69-B8C90F3D6FD6}"/>
          </ac:picMkLst>
        </pc:picChg>
        <pc:picChg chg="add">
          <ac:chgData name="Henry Jammes" userId="5f22554b-fd15-4676-8c82-dc6122af2a80" providerId="ADAL" clId="{434111D3-796B-4BB0-A370-070974EB9404}" dt="2023-12-02T00:17:12.492" v="30626"/>
          <ac:picMkLst>
            <pc:docMk/>
            <pc:sldMk cId="3332018249" sldId="2147478699"/>
            <ac:picMk id="1061" creationId="{2E677F6C-DFC3-E0D7-86B3-202CA030954B}"/>
          </ac:picMkLst>
        </pc:picChg>
        <pc:picChg chg="add">
          <ac:chgData name="Henry Jammes" userId="5f22554b-fd15-4676-8c82-dc6122af2a80" providerId="ADAL" clId="{434111D3-796B-4BB0-A370-070974EB9404}" dt="2023-12-02T00:17:12.492" v="30626"/>
          <ac:picMkLst>
            <pc:docMk/>
            <pc:sldMk cId="3332018249" sldId="2147478699"/>
            <ac:picMk id="1062" creationId="{6368957C-1DDF-4AF1-15F2-E78020F245F7}"/>
          </ac:picMkLst>
        </pc:picChg>
        <pc:picChg chg="add">
          <ac:chgData name="Henry Jammes" userId="5f22554b-fd15-4676-8c82-dc6122af2a80" providerId="ADAL" clId="{434111D3-796B-4BB0-A370-070974EB9404}" dt="2023-12-02T00:17:12.492" v="30626"/>
          <ac:picMkLst>
            <pc:docMk/>
            <pc:sldMk cId="3332018249" sldId="2147478699"/>
            <ac:picMk id="1063" creationId="{9ECCE255-29E1-43EE-F86A-088C2F12FD5A}"/>
          </ac:picMkLst>
        </pc:picChg>
        <pc:picChg chg="add">
          <ac:chgData name="Henry Jammes" userId="5f22554b-fd15-4676-8c82-dc6122af2a80" providerId="ADAL" clId="{434111D3-796B-4BB0-A370-070974EB9404}" dt="2023-12-02T00:17:12.492" v="30626"/>
          <ac:picMkLst>
            <pc:docMk/>
            <pc:sldMk cId="3332018249" sldId="2147478699"/>
            <ac:picMk id="1064" creationId="{2ED69B7B-A7E0-2515-52C9-411D6AD5DFA5}"/>
          </ac:picMkLst>
        </pc:picChg>
        <pc:picChg chg="add">
          <ac:chgData name="Henry Jammes" userId="5f22554b-fd15-4676-8c82-dc6122af2a80" providerId="ADAL" clId="{434111D3-796B-4BB0-A370-070974EB9404}" dt="2023-12-02T00:26:07.837" v="30634"/>
          <ac:picMkLst>
            <pc:docMk/>
            <pc:sldMk cId="3332018249" sldId="2147478699"/>
            <ac:picMk id="1066" creationId="{FF1BEAE5-36E5-D153-679D-F27F6558CA65}"/>
          </ac:picMkLst>
        </pc:picChg>
        <pc:picChg chg="add">
          <ac:chgData name="Henry Jammes" userId="5f22554b-fd15-4676-8c82-dc6122af2a80" providerId="ADAL" clId="{434111D3-796B-4BB0-A370-070974EB9404}" dt="2023-12-02T00:26:07.837" v="30634"/>
          <ac:picMkLst>
            <pc:docMk/>
            <pc:sldMk cId="3332018249" sldId="2147478699"/>
            <ac:picMk id="1067" creationId="{F600990A-C39D-9DC3-F744-A5F03E51E1FA}"/>
          </ac:picMkLst>
        </pc:picChg>
        <pc:picChg chg="add">
          <ac:chgData name="Henry Jammes" userId="5f22554b-fd15-4676-8c82-dc6122af2a80" providerId="ADAL" clId="{434111D3-796B-4BB0-A370-070974EB9404}" dt="2023-12-02T00:26:07.837" v="30634"/>
          <ac:picMkLst>
            <pc:docMk/>
            <pc:sldMk cId="3332018249" sldId="2147478699"/>
            <ac:picMk id="1068" creationId="{B49C28E8-E8FE-66BF-E9CD-422745C3650C}"/>
          </ac:picMkLst>
        </pc:picChg>
        <pc:picChg chg="add">
          <ac:chgData name="Henry Jammes" userId="5f22554b-fd15-4676-8c82-dc6122af2a80" providerId="ADAL" clId="{434111D3-796B-4BB0-A370-070974EB9404}" dt="2023-12-02T00:26:07.837" v="30634"/>
          <ac:picMkLst>
            <pc:docMk/>
            <pc:sldMk cId="3332018249" sldId="2147478699"/>
            <ac:picMk id="1069" creationId="{711F7072-E070-043C-F8FF-BCDAFD20CFF3}"/>
          </ac:picMkLst>
        </pc:picChg>
        <pc:picChg chg="add">
          <ac:chgData name="Henry Jammes" userId="5f22554b-fd15-4676-8c82-dc6122af2a80" providerId="ADAL" clId="{434111D3-796B-4BB0-A370-070974EB9404}" dt="2023-12-02T00:26:07.837" v="30634"/>
          <ac:picMkLst>
            <pc:docMk/>
            <pc:sldMk cId="3332018249" sldId="2147478699"/>
            <ac:picMk id="1070" creationId="{9F1AD29B-3139-AD91-D268-EA2A089F0CA9}"/>
          </ac:picMkLst>
        </pc:picChg>
        <pc:picChg chg="add">
          <ac:chgData name="Henry Jammes" userId="5f22554b-fd15-4676-8c82-dc6122af2a80" providerId="ADAL" clId="{434111D3-796B-4BB0-A370-070974EB9404}" dt="2023-12-02T00:26:07.837" v="30634"/>
          <ac:picMkLst>
            <pc:docMk/>
            <pc:sldMk cId="3332018249" sldId="2147478699"/>
            <ac:picMk id="1071" creationId="{5A37D7BE-6C03-F2E4-7632-F25C9CE8DE6C}"/>
          </ac:picMkLst>
        </pc:picChg>
        <pc:picChg chg="add">
          <ac:chgData name="Henry Jammes" userId="5f22554b-fd15-4676-8c82-dc6122af2a80" providerId="ADAL" clId="{434111D3-796B-4BB0-A370-070974EB9404}" dt="2023-12-02T00:26:07.837" v="30634"/>
          <ac:picMkLst>
            <pc:docMk/>
            <pc:sldMk cId="3332018249" sldId="2147478699"/>
            <ac:picMk id="1072" creationId="{38CA2A2A-BDC5-A1EF-FE83-B20FFC36CBCC}"/>
          </ac:picMkLst>
        </pc:picChg>
        <pc:picChg chg="add">
          <ac:chgData name="Henry Jammes" userId="5f22554b-fd15-4676-8c82-dc6122af2a80" providerId="ADAL" clId="{434111D3-796B-4BB0-A370-070974EB9404}" dt="2023-12-02T00:26:07.837" v="30634"/>
          <ac:picMkLst>
            <pc:docMk/>
            <pc:sldMk cId="3332018249" sldId="2147478699"/>
            <ac:picMk id="1073" creationId="{CE96B321-76AF-6A9C-8FA6-A7617E6CA70C}"/>
          </ac:picMkLst>
        </pc:picChg>
        <pc:picChg chg="add">
          <ac:chgData name="Henry Jammes" userId="5f22554b-fd15-4676-8c82-dc6122af2a80" providerId="ADAL" clId="{434111D3-796B-4BB0-A370-070974EB9404}" dt="2023-12-02T00:26:07.837" v="30634"/>
          <ac:picMkLst>
            <pc:docMk/>
            <pc:sldMk cId="3332018249" sldId="2147478699"/>
            <ac:picMk id="1074" creationId="{D2585C6F-E855-4CE0-CA62-8734D36BB3D9}"/>
          </ac:picMkLst>
        </pc:picChg>
        <pc:picChg chg="add">
          <ac:chgData name="Henry Jammes" userId="5f22554b-fd15-4676-8c82-dc6122af2a80" providerId="ADAL" clId="{434111D3-796B-4BB0-A370-070974EB9404}" dt="2023-12-02T00:26:07.837" v="30634"/>
          <ac:picMkLst>
            <pc:docMk/>
            <pc:sldMk cId="3332018249" sldId="2147478699"/>
            <ac:picMk id="1075" creationId="{6E3136C4-DBE9-DACE-21B9-1EC52E58AE63}"/>
          </ac:picMkLst>
        </pc:picChg>
        <pc:picChg chg="add">
          <ac:chgData name="Henry Jammes" userId="5f22554b-fd15-4676-8c82-dc6122af2a80" providerId="ADAL" clId="{434111D3-796B-4BB0-A370-070974EB9404}" dt="2023-12-02T00:26:07.837" v="30634"/>
          <ac:picMkLst>
            <pc:docMk/>
            <pc:sldMk cId="3332018249" sldId="2147478699"/>
            <ac:picMk id="1076" creationId="{7C8B914F-20A5-C4BD-1E61-0D7A7C2EED06}"/>
          </ac:picMkLst>
        </pc:picChg>
        <pc:picChg chg="add">
          <ac:chgData name="Henry Jammes" userId="5f22554b-fd15-4676-8c82-dc6122af2a80" providerId="ADAL" clId="{434111D3-796B-4BB0-A370-070974EB9404}" dt="2023-12-02T00:26:07.837" v="30634"/>
          <ac:picMkLst>
            <pc:docMk/>
            <pc:sldMk cId="3332018249" sldId="2147478699"/>
            <ac:picMk id="1077" creationId="{E2BB017E-31D0-ABD9-74D0-D8887C8B498D}"/>
          </ac:picMkLst>
        </pc:picChg>
        <pc:picChg chg="add">
          <ac:chgData name="Henry Jammes" userId="5f22554b-fd15-4676-8c82-dc6122af2a80" providerId="ADAL" clId="{434111D3-796B-4BB0-A370-070974EB9404}" dt="2023-12-02T00:26:07.837" v="30634"/>
          <ac:picMkLst>
            <pc:docMk/>
            <pc:sldMk cId="3332018249" sldId="2147478699"/>
            <ac:picMk id="1078" creationId="{6534A13A-CB2D-050D-E826-B9B4703544A3}"/>
          </ac:picMkLst>
        </pc:picChg>
        <pc:picChg chg="add">
          <ac:chgData name="Henry Jammes" userId="5f22554b-fd15-4676-8c82-dc6122af2a80" providerId="ADAL" clId="{434111D3-796B-4BB0-A370-070974EB9404}" dt="2023-12-02T00:26:07.837" v="30634"/>
          <ac:picMkLst>
            <pc:docMk/>
            <pc:sldMk cId="3332018249" sldId="2147478699"/>
            <ac:picMk id="1079" creationId="{53C6D7AE-D11B-DA32-0698-CF2A41652983}"/>
          </ac:picMkLst>
        </pc:picChg>
        <pc:picChg chg="add">
          <ac:chgData name="Henry Jammes" userId="5f22554b-fd15-4676-8c82-dc6122af2a80" providerId="ADAL" clId="{434111D3-796B-4BB0-A370-070974EB9404}" dt="2023-12-02T00:26:07.837" v="30634"/>
          <ac:picMkLst>
            <pc:docMk/>
            <pc:sldMk cId="3332018249" sldId="2147478699"/>
            <ac:picMk id="1080" creationId="{DB52C90C-669E-46F0-5C08-2486F46E345B}"/>
          </ac:picMkLst>
        </pc:picChg>
        <pc:picChg chg="add">
          <ac:chgData name="Henry Jammes" userId="5f22554b-fd15-4676-8c82-dc6122af2a80" providerId="ADAL" clId="{434111D3-796B-4BB0-A370-070974EB9404}" dt="2023-12-02T00:26:07.837" v="30634"/>
          <ac:picMkLst>
            <pc:docMk/>
            <pc:sldMk cId="3332018249" sldId="2147478699"/>
            <ac:picMk id="1081" creationId="{1C11D973-AD7A-5215-A821-89041C3202CA}"/>
          </ac:picMkLst>
        </pc:picChg>
        <pc:picChg chg="add">
          <ac:chgData name="Henry Jammes" userId="5f22554b-fd15-4676-8c82-dc6122af2a80" providerId="ADAL" clId="{434111D3-796B-4BB0-A370-070974EB9404}" dt="2023-12-02T00:26:07.837" v="30634"/>
          <ac:picMkLst>
            <pc:docMk/>
            <pc:sldMk cId="3332018249" sldId="2147478699"/>
            <ac:picMk id="1082" creationId="{22FCB337-1B40-CFE2-3FDF-A305833541A8}"/>
          </ac:picMkLst>
        </pc:picChg>
        <pc:picChg chg="add">
          <ac:chgData name="Henry Jammes" userId="5f22554b-fd15-4676-8c82-dc6122af2a80" providerId="ADAL" clId="{434111D3-796B-4BB0-A370-070974EB9404}" dt="2023-12-02T00:26:07.837" v="30634"/>
          <ac:picMkLst>
            <pc:docMk/>
            <pc:sldMk cId="3332018249" sldId="2147478699"/>
            <ac:picMk id="1083" creationId="{2AC61AF2-E8CE-37FD-2F85-32AAD4F12730}"/>
          </ac:picMkLst>
        </pc:picChg>
        <pc:picChg chg="add">
          <ac:chgData name="Henry Jammes" userId="5f22554b-fd15-4676-8c82-dc6122af2a80" providerId="ADAL" clId="{434111D3-796B-4BB0-A370-070974EB9404}" dt="2023-12-02T00:26:15.924" v="30635"/>
          <ac:picMkLst>
            <pc:docMk/>
            <pc:sldMk cId="3332018249" sldId="2147478699"/>
            <ac:picMk id="1085" creationId="{71B826B2-3508-1C7B-FA2F-0D73AEEA3F1F}"/>
          </ac:picMkLst>
        </pc:picChg>
        <pc:picChg chg="add">
          <ac:chgData name="Henry Jammes" userId="5f22554b-fd15-4676-8c82-dc6122af2a80" providerId="ADAL" clId="{434111D3-796B-4BB0-A370-070974EB9404}" dt="2023-12-02T00:26:15.924" v="30635"/>
          <ac:picMkLst>
            <pc:docMk/>
            <pc:sldMk cId="3332018249" sldId="2147478699"/>
            <ac:picMk id="1086" creationId="{018FE94B-789E-31DD-16EE-33B8D5D0A0A7}"/>
          </ac:picMkLst>
        </pc:picChg>
        <pc:picChg chg="add">
          <ac:chgData name="Henry Jammes" userId="5f22554b-fd15-4676-8c82-dc6122af2a80" providerId="ADAL" clId="{434111D3-796B-4BB0-A370-070974EB9404}" dt="2023-12-02T00:26:15.924" v="30635"/>
          <ac:picMkLst>
            <pc:docMk/>
            <pc:sldMk cId="3332018249" sldId="2147478699"/>
            <ac:picMk id="1087" creationId="{C74A5F9F-CC53-0DBC-898A-B5C4046A8FF7}"/>
          </ac:picMkLst>
        </pc:picChg>
        <pc:picChg chg="add">
          <ac:chgData name="Henry Jammes" userId="5f22554b-fd15-4676-8c82-dc6122af2a80" providerId="ADAL" clId="{434111D3-796B-4BB0-A370-070974EB9404}" dt="2023-12-02T00:26:15.924" v="30635"/>
          <ac:picMkLst>
            <pc:docMk/>
            <pc:sldMk cId="3332018249" sldId="2147478699"/>
            <ac:picMk id="1088" creationId="{3362FFB6-ADE3-5205-AA47-9C750D2A58DB}"/>
          </ac:picMkLst>
        </pc:picChg>
        <pc:picChg chg="add">
          <ac:chgData name="Henry Jammes" userId="5f22554b-fd15-4676-8c82-dc6122af2a80" providerId="ADAL" clId="{434111D3-796B-4BB0-A370-070974EB9404}" dt="2023-12-02T00:26:15.924" v="30635"/>
          <ac:picMkLst>
            <pc:docMk/>
            <pc:sldMk cId="3332018249" sldId="2147478699"/>
            <ac:picMk id="1089" creationId="{EF35F1B4-E73D-89E7-EF81-31B8261974FB}"/>
          </ac:picMkLst>
        </pc:picChg>
        <pc:picChg chg="add">
          <ac:chgData name="Henry Jammes" userId="5f22554b-fd15-4676-8c82-dc6122af2a80" providerId="ADAL" clId="{434111D3-796B-4BB0-A370-070974EB9404}" dt="2023-12-02T00:26:15.924" v="30635"/>
          <ac:picMkLst>
            <pc:docMk/>
            <pc:sldMk cId="3332018249" sldId="2147478699"/>
            <ac:picMk id="1090" creationId="{B7060F05-80B7-61CF-55C0-AE6A96A31728}"/>
          </ac:picMkLst>
        </pc:picChg>
        <pc:picChg chg="add">
          <ac:chgData name="Henry Jammes" userId="5f22554b-fd15-4676-8c82-dc6122af2a80" providerId="ADAL" clId="{434111D3-796B-4BB0-A370-070974EB9404}" dt="2023-12-02T00:26:15.924" v="30635"/>
          <ac:picMkLst>
            <pc:docMk/>
            <pc:sldMk cId="3332018249" sldId="2147478699"/>
            <ac:picMk id="1091" creationId="{E44FCB32-1771-8726-257C-8B2B3C71F30F}"/>
          </ac:picMkLst>
        </pc:picChg>
        <pc:picChg chg="add">
          <ac:chgData name="Henry Jammes" userId="5f22554b-fd15-4676-8c82-dc6122af2a80" providerId="ADAL" clId="{434111D3-796B-4BB0-A370-070974EB9404}" dt="2023-12-02T00:26:15.924" v="30635"/>
          <ac:picMkLst>
            <pc:docMk/>
            <pc:sldMk cId="3332018249" sldId="2147478699"/>
            <ac:picMk id="1092" creationId="{AEFD05C7-35E3-CE76-0B7E-4207A20198B1}"/>
          </ac:picMkLst>
        </pc:picChg>
        <pc:picChg chg="add">
          <ac:chgData name="Henry Jammes" userId="5f22554b-fd15-4676-8c82-dc6122af2a80" providerId="ADAL" clId="{434111D3-796B-4BB0-A370-070974EB9404}" dt="2023-12-02T00:26:15.924" v="30635"/>
          <ac:picMkLst>
            <pc:docMk/>
            <pc:sldMk cId="3332018249" sldId="2147478699"/>
            <ac:picMk id="1093" creationId="{87FFF068-EF28-4C06-8F2D-186EA07A50E3}"/>
          </ac:picMkLst>
        </pc:picChg>
        <pc:picChg chg="add">
          <ac:chgData name="Henry Jammes" userId="5f22554b-fd15-4676-8c82-dc6122af2a80" providerId="ADAL" clId="{434111D3-796B-4BB0-A370-070974EB9404}" dt="2023-12-02T00:26:15.924" v="30635"/>
          <ac:picMkLst>
            <pc:docMk/>
            <pc:sldMk cId="3332018249" sldId="2147478699"/>
            <ac:picMk id="1094" creationId="{80ADEE38-2086-AA82-4ACA-3B0713EE82F0}"/>
          </ac:picMkLst>
        </pc:picChg>
        <pc:picChg chg="add">
          <ac:chgData name="Henry Jammes" userId="5f22554b-fd15-4676-8c82-dc6122af2a80" providerId="ADAL" clId="{434111D3-796B-4BB0-A370-070974EB9404}" dt="2023-12-02T00:26:15.924" v="30635"/>
          <ac:picMkLst>
            <pc:docMk/>
            <pc:sldMk cId="3332018249" sldId="2147478699"/>
            <ac:picMk id="1095" creationId="{0894E45A-105D-0DF5-6A09-CD9704BAE4BC}"/>
          </ac:picMkLst>
        </pc:picChg>
        <pc:picChg chg="add">
          <ac:chgData name="Henry Jammes" userId="5f22554b-fd15-4676-8c82-dc6122af2a80" providerId="ADAL" clId="{434111D3-796B-4BB0-A370-070974EB9404}" dt="2023-12-02T00:26:15.924" v="30635"/>
          <ac:picMkLst>
            <pc:docMk/>
            <pc:sldMk cId="3332018249" sldId="2147478699"/>
            <ac:picMk id="1096" creationId="{1E8D86A2-661D-F45D-E4EB-9BB5BF431DF8}"/>
          </ac:picMkLst>
        </pc:picChg>
        <pc:picChg chg="add">
          <ac:chgData name="Henry Jammes" userId="5f22554b-fd15-4676-8c82-dc6122af2a80" providerId="ADAL" clId="{434111D3-796B-4BB0-A370-070974EB9404}" dt="2023-12-02T00:26:15.924" v="30635"/>
          <ac:picMkLst>
            <pc:docMk/>
            <pc:sldMk cId="3332018249" sldId="2147478699"/>
            <ac:picMk id="1097" creationId="{E2FC7B43-76B1-9B3D-9BE1-949D81EF4FBE}"/>
          </ac:picMkLst>
        </pc:picChg>
        <pc:picChg chg="add">
          <ac:chgData name="Henry Jammes" userId="5f22554b-fd15-4676-8c82-dc6122af2a80" providerId="ADAL" clId="{434111D3-796B-4BB0-A370-070974EB9404}" dt="2023-12-02T00:26:15.924" v="30635"/>
          <ac:picMkLst>
            <pc:docMk/>
            <pc:sldMk cId="3332018249" sldId="2147478699"/>
            <ac:picMk id="1098" creationId="{E5C063B1-626A-B840-A84C-D8FC6144AA41}"/>
          </ac:picMkLst>
        </pc:picChg>
        <pc:picChg chg="add">
          <ac:chgData name="Henry Jammes" userId="5f22554b-fd15-4676-8c82-dc6122af2a80" providerId="ADAL" clId="{434111D3-796B-4BB0-A370-070974EB9404}" dt="2023-12-02T00:26:15.924" v="30635"/>
          <ac:picMkLst>
            <pc:docMk/>
            <pc:sldMk cId="3332018249" sldId="2147478699"/>
            <ac:picMk id="1099" creationId="{858A6642-3E09-6F67-328D-D899E5D30B1F}"/>
          </ac:picMkLst>
        </pc:picChg>
        <pc:picChg chg="add">
          <ac:chgData name="Henry Jammes" userId="5f22554b-fd15-4676-8c82-dc6122af2a80" providerId="ADAL" clId="{434111D3-796B-4BB0-A370-070974EB9404}" dt="2023-12-02T00:26:15.924" v="30635"/>
          <ac:picMkLst>
            <pc:docMk/>
            <pc:sldMk cId="3332018249" sldId="2147478699"/>
            <ac:picMk id="1100" creationId="{556170AE-E840-C31C-9088-D8DFE87E016B}"/>
          </ac:picMkLst>
        </pc:picChg>
        <pc:picChg chg="add">
          <ac:chgData name="Henry Jammes" userId="5f22554b-fd15-4676-8c82-dc6122af2a80" providerId="ADAL" clId="{434111D3-796B-4BB0-A370-070974EB9404}" dt="2023-12-02T00:26:15.924" v="30635"/>
          <ac:picMkLst>
            <pc:docMk/>
            <pc:sldMk cId="3332018249" sldId="2147478699"/>
            <ac:picMk id="1101" creationId="{5A0EED9F-EA5A-672F-1301-F24C7E25133C}"/>
          </ac:picMkLst>
        </pc:picChg>
        <pc:picChg chg="add">
          <ac:chgData name="Henry Jammes" userId="5f22554b-fd15-4676-8c82-dc6122af2a80" providerId="ADAL" clId="{434111D3-796B-4BB0-A370-070974EB9404}" dt="2023-12-02T00:26:15.924" v="30635"/>
          <ac:picMkLst>
            <pc:docMk/>
            <pc:sldMk cId="3332018249" sldId="2147478699"/>
            <ac:picMk id="1102" creationId="{AA8C2CC5-87AD-0FE0-E8B9-C29D9795797B}"/>
          </ac:picMkLst>
        </pc:picChg>
        <pc:picChg chg="add mod">
          <ac:chgData name="Henry Jammes" userId="5f22554b-fd15-4676-8c82-dc6122af2a80" providerId="ADAL" clId="{434111D3-796B-4BB0-A370-070974EB9404}" dt="2023-12-04T10:24:51.831" v="35994" actId="1036"/>
          <ac:picMkLst>
            <pc:docMk/>
            <pc:sldMk cId="3332018249" sldId="2147478699"/>
            <ac:picMk id="1144" creationId="{8E1F8C9A-6C45-450B-C8CD-E4D32CF6DD3A}"/>
          </ac:picMkLst>
        </pc:picChg>
        <pc:picChg chg="add mod ord">
          <ac:chgData name="Henry Jammes" userId="5f22554b-fd15-4676-8c82-dc6122af2a80" providerId="ADAL" clId="{434111D3-796B-4BB0-A370-070974EB9404}" dt="2023-12-02T01:10:27.841" v="31704" actId="207"/>
          <ac:picMkLst>
            <pc:docMk/>
            <pc:sldMk cId="3332018249" sldId="2147478699"/>
            <ac:picMk id="1153" creationId="{85C4ECB0-BFC7-8242-3179-06929AAF0D61}"/>
          </ac:picMkLst>
        </pc:picChg>
        <pc:picChg chg="add mod">
          <ac:chgData name="Henry Jammes" userId="5f22554b-fd15-4676-8c82-dc6122af2a80" providerId="ADAL" clId="{434111D3-796B-4BB0-A370-070974EB9404}" dt="2023-12-04T10:26:37.746" v="36028" actId="12789"/>
          <ac:picMkLst>
            <pc:docMk/>
            <pc:sldMk cId="3332018249" sldId="2147478699"/>
            <ac:picMk id="1155" creationId="{629A8D9A-952F-FD08-DF15-1F8167B58A29}"/>
          </ac:picMkLst>
        </pc:picChg>
        <pc:picChg chg="add mod">
          <ac:chgData name="Henry Jammes" userId="5f22554b-fd15-4676-8c82-dc6122af2a80" providerId="ADAL" clId="{434111D3-796B-4BB0-A370-070974EB9404}" dt="2023-12-04T10:24:51.831" v="35994" actId="1036"/>
          <ac:picMkLst>
            <pc:docMk/>
            <pc:sldMk cId="3332018249" sldId="2147478699"/>
            <ac:picMk id="1172" creationId="{DE3C2E99-A9D5-1D75-1264-2DFD52A08B7F}"/>
          </ac:picMkLst>
        </pc:picChg>
        <pc:picChg chg="add">
          <ac:chgData name="Henry Jammes" userId="5f22554b-fd15-4676-8c82-dc6122af2a80" providerId="ADAL" clId="{434111D3-796B-4BB0-A370-070974EB9404}" dt="2023-12-02T02:23:24.249" v="34732"/>
          <ac:picMkLst>
            <pc:docMk/>
            <pc:sldMk cId="3332018249" sldId="2147478699"/>
            <ac:picMk id="1182" creationId="{FB09DDA1-0348-4C82-B35C-17F180AEE449}"/>
          </ac:picMkLst>
        </pc:picChg>
        <pc:cxnChg chg="add mod">
          <ac:chgData name="Henry Jammes" userId="5f22554b-fd15-4676-8c82-dc6122af2a80" providerId="ADAL" clId="{434111D3-796B-4BB0-A370-070974EB9404}" dt="2023-12-04T10:29:42.984" v="36059" actId="14100"/>
          <ac:cxnSpMkLst>
            <pc:docMk/>
            <pc:sldMk cId="3332018249" sldId="2147478699"/>
            <ac:cxnSpMk id="51" creationId="{BBB9D8E3-2FBD-6782-DA1F-E4BEF906B862}"/>
          </ac:cxnSpMkLst>
        </pc:cxnChg>
        <pc:cxnChg chg="add mod ord">
          <ac:chgData name="Henry Jammes" userId="5f22554b-fd15-4676-8c82-dc6122af2a80" providerId="ADAL" clId="{434111D3-796B-4BB0-A370-070974EB9404}" dt="2023-12-04T10:24:51.831" v="35994" actId="1036"/>
          <ac:cxnSpMkLst>
            <pc:docMk/>
            <pc:sldMk cId="3332018249" sldId="2147478699"/>
            <ac:cxnSpMk id="54" creationId="{85C4932F-F930-0F5D-4FD4-449DCF176A4B}"/>
          </ac:cxnSpMkLst>
        </pc:cxnChg>
        <pc:cxnChg chg="add mod">
          <ac:chgData name="Henry Jammes" userId="5f22554b-fd15-4676-8c82-dc6122af2a80" providerId="ADAL" clId="{434111D3-796B-4BB0-A370-070974EB9404}" dt="2023-12-04T10:29:50.446" v="36060" actId="1076"/>
          <ac:cxnSpMkLst>
            <pc:docMk/>
            <pc:sldMk cId="3332018249" sldId="2147478699"/>
            <ac:cxnSpMk id="61" creationId="{26C0B07B-3FBB-11D0-05F6-BEB0A94ED250}"/>
          </ac:cxnSpMkLst>
        </pc:cxnChg>
        <pc:cxnChg chg="add mod">
          <ac:chgData name="Henry Jammes" userId="5f22554b-fd15-4676-8c82-dc6122af2a80" providerId="ADAL" clId="{434111D3-796B-4BB0-A370-070974EB9404}" dt="2023-12-04T10:29:57.107" v="36061" actId="465"/>
          <ac:cxnSpMkLst>
            <pc:docMk/>
            <pc:sldMk cId="3332018249" sldId="2147478699"/>
            <ac:cxnSpMk id="1024" creationId="{F6906ADF-0031-7C8C-B1D3-5B5762BBE8E2}"/>
          </ac:cxnSpMkLst>
        </pc:cxnChg>
        <pc:cxnChg chg="add mod">
          <ac:chgData name="Henry Jammes" userId="5f22554b-fd15-4676-8c82-dc6122af2a80" providerId="ADAL" clId="{434111D3-796B-4BB0-A370-070974EB9404}" dt="2023-12-04T10:29:57.107" v="36061" actId="465"/>
          <ac:cxnSpMkLst>
            <pc:docMk/>
            <pc:sldMk cId="3332018249" sldId="2147478699"/>
            <ac:cxnSpMk id="1046" creationId="{A9540C8F-1191-D3C1-5421-BC5F913D84F3}"/>
          </ac:cxnSpMkLst>
        </pc:cxnChg>
        <pc:cxnChg chg="add mod">
          <ac:chgData name="Henry Jammes" userId="5f22554b-fd15-4676-8c82-dc6122af2a80" providerId="ADAL" clId="{434111D3-796B-4BB0-A370-070974EB9404}" dt="2023-12-04T10:29:57.107" v="36061" actId="465"/>
          <ac:cxnSpMkLst>
            <pc:docMk/>
            <pc:sldMk cId="3332018249" sldId="2147478699"/>
            <ac:cxnSpMk id="1103" creationId="{6144C0F7-8567-2AAF-2370-6240256B1F65}"/>
          </ac:cxnSpMkLst>
        </pc:cxnChg>
        <pc:cxnChg chg="add mod">
          <ac:chgData name="Henry Jammes" userId="5f22554b-fd15-4676-8c82-dc6122af2a80" providerId="ADAL" clId="{434111D3-796B-4BB0-A370-070974EB9404}" dt="2023-12-04T10:29:42.984" v="36059" actId="14100"/>
          <ac:cxnSpMkLst>
            <pc:docMk/>
            <pc:sldMk cId="3332018249" sldId="2147478699"/>
            <ac:cxnSpMk id="1106" creationId="{A56EEC51-4870-3BAC-CC10-8ECD7A9BDFF6}"/>
          </ac:cxnSpMkLst>
        </pc:cxnChg>
      </pc:sldChg>
      <pc:sldChg chg="addSp delSp modSp new del mod modClrScheme chgLayout">
        <pc:chgData name="Henry Jammes" userId="5f22554b-fd15-4676-8c82-dc6122af2a80" providerId="ADAL" clId="{434111D3-796B-4BB0-A370-070974EB9404}" dt="2023-11-30T13:42:48.765" v="30162" actId="47"/>
        <pc:sldMkLst>
          <pc:docMk/>
          <pc:sldMk cId="3938035190" sldId="2147478699"/>
        </pc:sldMkLst>
        <pc:spChg chg="del mod ord">
          <ac:chgData name="Henry Jammes" userId="5f22554b-fd15-4676-8c82-dc6122af2a80" providerId="ADAL" clId="{434111D3-796B-4BB0-A370-070974EB9404}" dt="2023-11-30T13:41:34.768" v="30142" actId="478"/>
          <ac:spMkLst>
            <pc:docMk/>
            <pc:sldMk cId="3938035190" sldId="2147478699"/>
            <ac:spMk id="2" creationId="{C26A292C-AC90-C198-E6D4-D18249634B86}"/>
          </ac:spMkLst>
        </pc:spChg>
        <pc:spChg chg="add mod ord">
          <ac:chgData name="Henry Jammes" userId="5f22554b-fd15-4676-8c82-dc6122af2a80" providerId="ADAL" clId="{434111D3-796B-4BB0-A370-070974EB9404}" dt="2023-11-30T13:41:31.731" v="30141"/>
          <ac:spMkLst>
            <pc:docMk/>
            <pc:sldMk cId="3938035190" sldId="2147478699"/>
            <ac:spMk id="3" creationId="{FEE10941-E807-F5E2-4CAA-B166F07B0842}"/>
          </ac:spMkLst>
        </pc:spChg>
        <pc:spChg chg="add mod ord">
          <ac:chgData name="Henry Jammes" userId="5f22554b-fd15-4676-8c82-dc6122af2a80" providerId="ADAL" clId="{434111D3-796B-4BB0-A370-070974EB9404}" dt="2023-11-30T13:41:27.299" v="30139" actId="700"/>
          <ac:spMkLst>
            <pc:docMk/>
            <pc:sldMk cId="3938035190" sldId="2147478699"/>
            <ac:spMk id="4" creationId="{D91C7D02-C9BB-623F-92F8-8E41CA7E650F}"/>
          </ac:spMkLst>
        </pc:spChg>
        <pc:spChg chg="add del mod ord">
          <ac:chgData name="Henry Jammes" userId="5f22554b-fd15-4676-8c82-dc6122af2a80" providerId="ADAL" clId="{434111D3-796B-4BB0-A370-070974EB9404}" dt="2023-11-30T13:41:35.811" v="30143" actId="478"/>
          <ac:spMkLst>
            <pc:docMk/>
            <pc:sldMk cId="3938035190" sldId="2147478699"/>
            <ac:spMk id="5" creationId="{AAC5061E-14B2-0313-1FCF-B3709FE2CF03}"/>
          </ac:spMkLst>
        </pc:spChg>
        <pc:spChg chg="add mod ord">
          <ac:chgData name="Henry Jammes" userId="5f22554b-fd15-4676-8c82-dc6122af2a80" providerId="ADAL" clId="{434111D3-796B-4BB0-A370-070974EB9404}" dt="2023-11-30T13:41:27.299" v="30139" actId="700"/>
          <ac:spMkLst>
            <pc:docMk/>
            <pc:sldMk cId="3938035190" sldId="2147478699"/>
            <ac:spMk id="6" creationId="{177D3375-9EE8-C316-764B-76D22054F524}"/>
          </ac:spMkLst>
        </pc:spChg>
        <pc:spChg chg="add mod">
          <ac:chgData name="Henry Jammes" userId="5f22554b-fd15-4676-8c82-dc6122af2a80" providerId="ADAL" clId="{434111D3-796B-4BB0-A370-070974EB9404}" dt="2023-11-30T13:42:41.850" v="30161" actId="6549"/>
          <ac:spMkLst>
            <pc:docMk/>
            <pc:sldMk cId="3938035190" sldId="2147478699"/>
            <ac:spMk id="7" creationId="{3F6E4612-B131-48DB-94D7-9B06C06E0658}"/>
          </ac:spMkLst>
        </pc:spChg>
      </pc:sldChg>
      <pc:sldChg chg="addSp delSp modSp new mod modClrScheme chgLayout">
        <pc:chgData name="Henry Jammes" userId="5f22554b-fd15-4676-8c82-dc6122af2a80" providerId="ADAL" clId="{434111D3-796B-4BB0-A370-070974EB9404}" dt="2023-12-02T03:12:41.151" v="35775" actId="1035"/>
        <pc:sldMkLst>
          <pc:docMk/>
          <pc:sldMk cId="3838520958" sldId="2147478700"/>
        </pc:sldMkLst>
        <pc:spChg chg="del">
          <ac:chgData name="Henry Jammes" userId="5f22554b-fd15-4676-8c82-dc6122af2a80" providerId="ADAL" clId="{434111D3-796B-4BB0-A370-070974EB9404}" dt="2023-12-02T03:06:25.255" v="35546" actId="700"/>
          <ac:spMkLst>
            <pc:docMk/>
            <pc:sldMk cId="3838520958" sldId="2147478700"/>
            <ac:spMk id="2" creationId="{1A5F28DB-84B3-12BF-54A2-03817719E877}"/>
          </ac:spMkLst>
        </pc:spChg>
        <pc:spChg chg="del">
          <ac:chgData name="Henry Jammes" userId="5f22554b-fd15-4676-8c82-dc6122af2a80" providerId="ADAL" clId="{434111D3-796B-4BB0-A370-070974EB9404}" dt="2023-12-02T03:06:25.255" v="35546" actId="700"/>
          <ac:spMkLst>
            <pc:docMk/>
            <pc:sldMk cId="3838520958" sldId="2147478700"/>
            <ac:spMk id="3" creationId="{7768DA7B-A094-F20A-B609-AD2A58465D47}"/>
          </ac:spMkLst>
        </pc:spChg>
        <pc:spChg chg="del">
          <ac:chgData name="Henry Jammes" userId="5f22554b-fd15-4676-8c82-dc6122af2a80" providerId="ADAL" clId="{434111D3-796B-4BB0-A370-070974EB9404}" dt="2023-12-02T03:06:25.255" v="35546" actId="700"/>
          <ac:spMkLst>
            <pc:docMk/>
            <pc:sldMk cId="3838520958" sldId="2147478700"/>
            <ac:spMk id="4" creationId="{5680B6F6-9377-589A-7397-783706178991}"/>
          </ac:spMkLst>
        </pc:spChg>
        <pc:spChg chg="del">
          <ac:chgData name="Henry Jammes" userId="5f22554b-fd15-4676-8c82-dc6122af2a80" providerId="ADAL" clId="{434111D3-796B-4BB0-A370-070974EB9404}" dt="2023-12-02T03:06:25.255" v="35546" actId="700"/>
          <ac:spMkLst>
            <pc:docMk/>
            <pc:sldMk cId="3838520958" sldId="2147478700"/>
            <ac:spMk id="5" creationId="{FE58B86A-EA6A-270A-C2A4-62CD86ACB048}"/>
          </ac:spMkLst>
        </pc:spChg>
        <pc:spChg chg="add del">
          <ac:chgData name="Henry Jammes" userId="5f22554b-fd15-4676-8c82-dc6122af2a80" providerId="ADAL" clId="{434111D3-796B-4BB0-A370-070974EB9404}" dt="2023-12-02T03:06:28.666" v="35547" actId="478"/>
          <ac:spMkLst>
            <pc:docMk/>
            <pc:sldMk cId="3838520958" sldId="2147478700"/>
            <ac:spMk id="7" creationId="{3A7A9397-E679-2A06-2E26-15C5106EDA6A}"/>
          </ac:spMkLst>
        </pc:spChg>
        <pc:spChg chg="add mod ord">
          <ac:chgData name="Henry Jammes" userId="5f22554b-fd15-4676-8c82-dc6122af2a80" providerId="ADAL" clId="{434111D3-796B-4BB0-A370-070974EB9404}" dt="2023-12-02T03:12:32.248" v="35767" actId="20577"/>
          <ac:spMkLst>
            <pc:docMk/>
            <pc:sldMk cId="3838520958" sldId="2147478700"/>
            <ac:spMk id="10" creationId="{3D41E9A1-9720-8EE9-58CF-D3F8794324E7}"/>
          </ac:spMkLst>
        </pc:spChg>
        <pc:spChg chg="add mod">
          <ac:chgData name="Henry Jammes" userId="5f22554b-fd15-4676-8c82-dc6122af2a80" providerId="ADAL" clId="{434111D3-796B-4BB0-A370-070974EB9404}" dt="2023-12-02T03:12:38.005" v="35770" actId="20577"/>
          <ac:spMkLst>
            <pc:docMk/>
            <pc:sldMk cId="3838520958" sldId="2147478700"/>
            <ac:spMk id="11" creationId="{8468CD5C-182C-61D0-BAAE-20851FF39E04}"/>
          </ac:spMkLst>
        </pc:spChg>
        <pc:spChg chg="add mod">
          <ac:chgData name="Henry Jammes" userId="5f22554b-fd15-4676-8c82-dc6122af2a80" providerId="ADAL" clId="{434111D3-796B-4BB0-A370-070974EB9404}" dt="2023-12-02T03:08:07.857" v="35608"/>
          <ac:spMkLst>
            <pc:docMk/>
            <pc:sldMk cId="3838520958" sldId="2147478700"/>
            <ac:spMk id="12" creationId="{CF067B6C-7A91-1C0F-684C-271144ABDE40}"/>
          </ac:spMkLst>
        </pc:spChg>
        <pc:spChg chg="mod">
          <ac:chgData name="Henry Jammes" userId="5f22554b-fd15-4676-8c82-dc6122af2a80" providerId="ADAL" clId="{434111D3-796B-4BB0-A370-070974EB9404}" dt="2023-12-02T03:09:03.937" v="35626"/>
          <ac:spMkLst>
            <pc:docMk/>
            <pc:sldMk cId="3838520958" sldId="2147478700"/>
            <ac:spMk id="14" creationId="{CFBB0DA1-127C-A0CD-B750-F4F55C344BF8}"/>
          </ac:spMkLst>
        </pc:spChg>
        <pc:spChg chg="mod">
          <ac:chgData name="Henry Jammes" userId="5f22554b-fd15-4676-8c82-dc6122af2a80" providerId="ADAL" clId="{434111D3-796B-4BB0-A370-070974EB9404}" dt="2023-12-02T03:09:03.937" v="35626"/>
          <ac:spMkLst>
            <pc:docMk/>
            <pc:sldMk cId="3838520958" sldId="2147478700"/>
            <ac:spMk id="15" creationId="{D4354CE2-23A6-7852-BD39-EA73F0FB05A8}"/>
          </ac:spMkLst>
        </pc:spChg>
        <pc:spChg chg="mod">
          <ac:chgData name="Henry Jammes" userId="5f22554b-fd15-4676-8c82-dc6122af2a80" providerId="ADAL" clId="{434111D3-796B-4BB0-A370-070974EB9404}" dt="2023-12-02T03:09:30.357" v="35650"/>
          <ac:spMkLst>
            <pc:docMk/>
            <pc:sldMk cId="3838520958" sldId="2147478700"/>
            <ac:spMk id="17" creationId="{79793829-E218-9316-5FE3-74F162D6B7E5}"/>
          </ac:spMkLst>
        </pc:spChg>
        <pc:spChg chg="mod">
          <ac:chgData name="Henry Jammes" userId="5f22554b-fd15-4676-8c82-dc6122af2a80" providerId="ADAL" clId="{434111D3-796B-4BB0-A370-070974EB9404}" dt="2023-12-02T03:09:30.357" v="35650"/>
          <ac:spMkLst>
            <pc:docMk/>
            <pc:sldMk cId="3838520958" sldId="2147478700"/>
            <ac:spMk id="18" creationId="{BDD6878D-9755-F10F-4506-1C58851D339B}"/>
          </ac:spMkLst>
        </pc:spChg>
        <pc:spChg chg="add del">
          <ac:chgData name="Henry Jammes" userId="5f22554b-fd15-4676-8c82-dc6122af2a80" providerId="ADAL" clId="{434111D3-796B-4BB0-A370-070974EB9404}" dt="2023-12-02T03:10:36.087" v="35730" actId="22"/>
          <ac:spMkLst>
            <pc:docMk/>
            <pc:sldMk cId="3838520958" sldId="2147478700"/>
            <ac:spMk id="20" creationId="{54F134A7-4CFD-5D84-B1E5-F5ADBBFB824E}"/>
          </ac:spMkLst>
        </pc:spChg>
        <pc:spChg chg="add del">
          <ac:chgData name="Henry Jammes" userId="5f22554b-fd15-4676-8c82-dc6122af2a80" providerId="ADAL" clId="{434111D3-796B-4BB0-A370-070974EB9404}" dt="2023-12-02T03:10:41.191" v="35732" actId="21"/>
          <ac:spMkLst>
            <pc:docMk/>
            <pc:sldMk cId="3838520958" sldId="2147478700"/>
            <ac:spMk id="22" creationId="{6BAAC2AB-A600-E4ED-5B52-C554A723E4E9}"/>
          </ac:spMkLst>
        </pc:spChg>
        <pc:spChg chg="add mod">
          <ac:chgData name="Henry Jammes" userId="5f22554b-fd15-4676-8c82-dc6122af2a80" providerId="ADAL" clId="{434111D3-796B-4BB0-A370-070974EB9404}" dt="2023-12-02T03:12:41.151" v="35775" actId="1035"/>
          <ac:spMkLst>
            <pc:docMk/>
            <pc:sldMk cId="3838520958" sldId="2147478700"/>
            <ac:spMk id="24" creationId="{3E87358C-DDC6-9EB6-787E-5C53A6A0D1E9}"/>
          </ac:spMkLst>
        </pc:spChg>
        <pc:grpChg chg="add del mod">
          <ac:chgData name="Henry Jammes" userId="5f22554b-fd15-4676-8c82-dc6122af2a80" providerId="ADAL" clId="{434111D3-796B-4BB0-A370-070974EB9404}" dt="2023-12-02T03:09:29.950" v="35649" actId="478"/>
          <ac:grpSpMkLst>
            <pc:docMk/>
            <pc:sldMk cId="3838520958" sldId="2147478700"/>
            <ac:grpSpMk id="13" creationId="{74386935-4ABE-3779-EF95-86676FB1E58C}"/>
          </ac:grpSpMkLst>
        </pc:grpChg>
        <pc:grpChg chg="add mod">
          <ac:chgData name="Henry Jammes" userId="5f22554b-fd15-4676-8c82-dc6122af2a80" providerId="ADAL" clId="{434111D3-796B-4BB0-A370-070974EB9404}" dt="2023-12-02T03:09:30.357" v="35650"/>
          <ac:grpSpMkLst>
            <pc:docMk/>
            <pc:sldMk cId="3838520958" sldId="2147478700"/>
            <ac:grpSpMk id="16" creationId="{970A8F75-615D-8F12-EE4E-B5F2540E819F}"/>
          </ac:grpSpMkLst>
        </pc:grpChg>
        <pc:picChg chg="add mod">
          <ac:chgData name="Henry Jammes" userId="5f22554b-fd15-4676-8c82-dc6122af2a80" providerId="ADAL" clId="{434111D3-796B-4BB0-A370-070974EB9404}" dt="2023-12-02T03:12:06.384" v="35758" actId="1035"/>
          <ac:picMkLst>
            <pc:docMk/>
            <pc:sldMk cId="3838520958" sldId="2147478700"/>
            <ac:picMk id="9" creationId="{491B701D-23C7-84DC-F654-AA2340FFBBE4}"/>
          </ac:picMkLst>
        </pc:picChg>
      </pc:sldChg>
      <pc:sldChg chg="new del">
        <pc:chgData name="Henry Jammes" userId="5f22554b-fd15-4676-8c82-dc6122af2a80" providerId="ADAL" clId="{434111D3-796B-4BB0-A370-070974EB9404}" dt="2023-12-04T14:49:22.531" v="36072" actId="47"/>
        <pc:sldMkLst>
          <pc:docMk/>
          <pc:sldMk cId="3776711584" sldId="2147478701"/>
        </pc:sldMkLst>
      </pc:sldChg>
      <pc:sldChg chg="addSp delSp modSp new del mod modShow">
        <pc:chgData name="Henry Jammes" userId="5f22554b-fd15-4676-8c82-dc6122af2a80" providerId="ADAL" clId="{434111D3-796B-4BB0-A370-070974EB9404}" dt="2023-12-04T19:13:31.272" v="38214" actId="47"/>
        <pc:sldMkLst>
          <pc:docMk/>
          <pc:sldMk cId="2394199084" sldId="2147478702"/>
        </pc:sldMkLst>
        <pc:spChg chg="del mod">
          <ac:chgData name="Henry Jammes" userId="5f22554b-fd15-4676-8c82-dc6122af2a80" providerId="ADAL" clId="{434111D3-796B-4BB0-A370-070974EB9404}" dt="2023-12-04T14:50:12.721" v="36125" actId="478"/>
          <ac:spMkLst>
            <pc:docMk/>
            <pc:sldMk cId="2394199084" sldId="2147478702"/>
            <ac:spMk id="2" creationId="{C0849014-7762-90A7-75FC-E0B5AC192905}"/>
          </ac:spMkLst>
        </pc:spChg>
        <pc:spChg chg="add mod">
          <ac:chgData name="Henry Jammes" userId="5f22554b-fd15-4676-8c82-dc6122af2a80" providerId="ADAL" clId="{434111D3-796B-4BB0-A370-070974EB9404}" dt="2023-12-04T14:50:48.040" v="36231" actId="6549"/>
          <ac:spMkLst>
            <pc:docMk/>
            <pc:sldMk cId="2394199084" sldId="2147478702"/>
            <ac:spMk id="3" creationId="{00411F1C-544B-6444-0C3C-51CA2B4E02AB}"/>
          </ac:spMkLst>
        </pc:spChg>
        <pc:spChg chg="mod">
          <ac:chgData name="Henry Jammes" userId="5f22554b-fd15-4676-8c82-dc6122af2a80" providerId="ADAL" clId="{434111D3-796B-4BB0-A370-070974EB9404}" dt="2023-12-04T14:50:06.382" v="36123"/>
          <ac:spMkLst>
            <pc:docMk/>
            <pc:sldMk cId="2394199084" sldId="2147478702"/>
            <ac:spMk id="5" creationId="{A85C6833-BDDF-30A2-AE2A-677E05EA530E}"/>
          </ac:spMkLst>
        </pc:spChg>
        <pc:spChg chg="mod">
          <ac:chgData name="Henry Jammes" userId="5f22554b-fd15-4676-8c82-dc6122af2a80" providerId="ADAL" clId="{434111D3-796B-4BB0-A370-070974EB9404}" dt="2023-12-04T14:50:06.382" v="36123"/>
          <ac:spMkLst>
            <pc:docMk/>
            <pc:sldMk cId="2394199084" sldId="2147478702"/>
            <ac:spMk id="6" creationId="{E158477C-7E55-65E2-C703-08A0D598BFFF}"/>
          </ac:spMkLst>
        </pc:spChg>
        <pc:spChg chg="add mod">
          <ac:chgData name="Henry Jammes" userId="5f22554b-fd15-4676-8c82-dc6122af2a80" providerId="ADAL" clId="{434111D3-796B-4BB0-A370-070974EB9404}" dt="2023-12-04T14:51:21.751" v="36262" actId="20577"/>
          <ac:spMkLst>
            <pc:docMk/>
            <pc:sldMk cId="2394199084" sldId="2147478702"/>
            <ac:spMk id="7" creationId="{47DD00AC-18DE-A372-CB70-8AF26ADBAFA6}"/>
          </ac:spMkLst>
        </pc:spChg>
        <pc:spChg chg="add mod ord topLvl">
          <ac:chgData name="Henry Jammes" userId="5f22554b-fd15-4676-8c82-dc6122af2a80" providerId="ADAL" clId="{434111D3-796B-4BB0-A370-070974EB9404}" dt="2023-12-04T17:59:59.758" v="37700" actId="14100"/>
          <ac:spMkLst>
            <pc:docMk/>
            <pc:sldMk cId="2394199084" sldId="2147478702"/>
            <ac:spMk id="8" creationId="{8A6FB181-F4D2-B42B-8F51-BC8194B677E1}"/>
          </ac:spMkLst>
        </pc:spChg>
        <pc:spChg chg="add mod ord topLvl">
          <ac:chgData name="Henry Jammes" userId="5f22554b-fd15-4676-8c82-dc6122af2a80" providerId="ADAL" clId="{434111D3-796B-4BB0-A370-070974EB9404}" dt="2023-12-04T17:59:59.758" v="37700" actId="14100"/>
          <ac:spMkLst>
            <pc:docMk/>
            <pc:sldMk cId="2394199084" sldId="2147478702"/>
            <ac:spMk id="9" creationId="{79A8CC65-63A5-FE28-8ED2-628DCD51F478}"/>
          </ac:spMkLst>
        </pc:spChg>
        <pc:spChg chg="add mod ord topLvl">
          <ac:chgData name="Henry Jammes" userId="5f22554b-fd15-4676-8c82-dc6122af2a80" providerId="ADAL" clId="{434111D3-796B-4BB0-A370-070974EB9404}" dt="2023-12-04T17:59:59.758" v="37700" actId="14100"/>
          <ac:spMkLst>
            <pc:docMk/>
            <pc:sldMk cId="2394199084" sldId="2147478702"/>
            <ac:spMk id="10" creationId="{87B60984-7043-FA3A-B0D8-F64E7A782AB8}"/>
          </ac:spMkLst>
        </pc:spChg>
        <pc:spChg chg="add mod ord">
          <ac:chgData name="Henry Jammes" userId="5f22554b-fd15-4676-8c82-dc6122af2a80" providerId="ADAL" clId="{434111D3-796B-4BB0-A370-070974EB9404}" dt="2023-12-04T18:14:20.496" v="37749" actId="1035"/>
          <ac:spMkLst>
            <pc:docMk/>
            <pc:sldMk cId="2394199084" sldId="2147478702"/>
            <ac:spMk id="29" creationId="{6805A6BA-F095-3072-9B5F-FDED0A3A17F3}"/>
          </ac:spMkLst>
        </pc:spChg>
        <pc:spChg chg="mod">
          <ac:chgData name="Henry Jammes" userId="5f22554b-fd15-4676-8c82-dc6122af2a80" providerId="ADAL" clId="{434111D3-796B-4BB0-A370-070974EB9404}" dt="2023-12-04T17:40:41.972" v="36567"/>
          <ac:spMkLst>
            <pc:docMk/>
            <pc:sldMk cId="2394199084" sldId="2147478702"/>
            <ac:spMk id="31" creationId="{762F665D-70EE-DDCA-5DAA-0CCAF2279253}"/>
          </ac:spMkLst>
        </pc:spChg>
        <pc:spChg chg="mod">
          <ac:chgData name="Henry Jammes" userId="5f22554b-fd15-4676-8c82-dc6122af2a80" providerId="ADAL" clId="{434111D3-796B-4BB0-A370-070974EB9404}" dt="2023-12-04T17:40:41.972" v="36567"/>
          <ac:spMkLst>
            <pc:docMk/>
            <pc:sldMk cId="2394199084" sldId="2147478702"/>
            <ac:spMk id="32" creationId="{5D70A31D-8461-CE96-0E77-D2EF4FDD679D}"/>
          </ac:spMkLst>
        </pc:spChg>
        <pc:spChg chg="mod">
          <ac:chgData name="Henry Jammes" userId="5f22554b-fd15-4676-8c82-dc6122af2a80" providerId="ADAL" clId="{434111D3-796B-4BB0-A370-070974EB9404}" dt="2023-12-04T17:40:41.972" v="36567"/>
          <ac:spMkLst>
            <pc:docMk/>
            <pc:sldMk cId="2394199084" sldId="2147478702"/>
            <ac:spMk id="34" creationId="{B4CA7A60-61B1-8941-966E-4722F9195C49}"/>
          </ac:spMkLst>
        </pc:spChg>
        <pc:spChg chg="mod">
          <ac:chgData name="Henry Jammes" userId="5f22554b-fd15-4676-8c82-dc6122af2a80" providerId="ADAL" clId="{434111D3-796B-4BB0-A370-070974EB9404}" dt="2023-12-04T17:40:41.972" v="36567"/>
          <ac:spMkLst>
            <pc:docMk/>
            <pc:sldMk cId="2394199084" sldId="2147478702"/>
            <ac:spMk id="35" creationId="{E59B07A5-53BF-5028-FF56-AA1FC2D7F356}"/>
          </ac:spMkLst>
        </pc:spChg>
        <pc:spChg chg="add del mod">
          <ac:chgData name="Henry Jammes" userId="5f22554b-fd15-4676-8c82-dc6122af2a80" providerId="ADAL" clId="{434111D3-796B-4BB0-A370-070974EB9404}" dt="2023-12-04T17:48:23.177" v="36870" actId="478"/>
          <ac:spMkLst>
            <pc:docMk/>
            <pc:sldMk cId="2394199084" sldId="2147478702"/>
            <ac:spMk id="40" creationId="{42AA255F-8FC9-E8EC-79B6-267A4AAAB3C6}"/>
          </ac:spMkLst>
        </pc:spChg>
        <pc:spChg chg="add del mod">
          <ac:chgData name="Henry Jammes" userId="5f22554b-fd15-4676-8c82-dc6122af2a80" providerId="ADAL" clId="{434111D3-796B-4BB0-A370-070974EB9404}" dt="2023-12-04T17:48:23.177" v="36870" actId="478"/>
          <ac:spMkLst>
            <pc:docMk/>
            <pc:sldMk cId="2394199084" sldId="2147478702"/>
            <ac:spMk id="41" creationId="{81462D28-25B4-8E5A-F200-56FDE29BF6CD}"/>
          </ac:spMkLst>
        </pc:spChg>
        <pc:spChg chg="add mod">
          <ac:chgData name="Henry Jammes" userId="5f22554b-fd15-4676-8c82-dc6122af2a80" providerId="ADAL" clId="{434111D3-796B-4BB0-A370-070974EB9404}" dt="2023-12-04T18:14:20.496" v="37749" actId="1035"/>
          <ac:spMkLst>
            <pc:docMk/>
            <pc:sldMk cId="2394199084" sldId="2147478702"/>
            <ac:spMk id="42" creationId="{9BBF1573-0A00-3FC6-EF6E-E37E1D6FA7EC}"/>
          </ac:spMkLst>
        </pc:spChg>
        <pc:spChg chg="add mod">
          <ac:chgData name="Henry Jammes" userId="5f22554b-fd15-4676-8c82-dc6122af2a80" providerId="ADAL" clId="{434111D3-796B-4BB0-A370-070974EB9404}" dt="2023-12-04T18:00:21.782" v="37706" actId="12789"/>
          <ac:spMkLst>
            <pc:docMk/>
            <pc:sldMk cId="2394199084" sldId="2147478702"/>
            <ac:spMk id="43" creationId="{89D0785A-F6B8-582F-7765-A37480EE0B7B}"/>
          </ac:spMkLst>
        </pc:spChg>
        <pc:spChg chg="add mod">
          <ac:chgData name="Henry Jammes" userId="5f22554b-fd15-4676-8c82-dc6122af2a80" providerId="ADAL" clId="{434111D3-796B-4BB0-A370-070974EB9404}" dt="2023-12-04T18:14:20.496" v="37749" actId="1035"/>
          <ac:spMkLst>
            <pc:docMk/>
            <pc:sldMk cId="2394199084" sldId="2147478702"/>
            <ac:spMk id="44" creationId="{8A162266-7D3E-13D9-3003-C8224A3CE4C0}"/>
          </ac:spMkLst>
        </pc:spChg>
        <pc:spChg chg="add mod">
          <ac:chgData name="Henry Jammes" userId="5f22554b-fd15-4676-8c82-dc6122af2a80" providerId="ADAL" clId="{434111D3-796B-4BB0-A370-070974EB9404}" dt="2023-12-04T18:01:12.222" v="37715" actId="1076"/>
          <ac:spMkLst>
            <pc:docMk/>
            <pc:sldMk cId="2394199084" sldId="2147478702"/>
            <ac:spMk id="45" creationId="{7BA3788E-AA0E-0936-C4C7-C8EA3CBF1BED}"/>
          </ac:spMkLst>
        </pc:spChg>
        <pc:spChg chg="add mod">
          <ac:chgData name="Henry Jammes" userId="5f22554b-fd15-4676-8c82-dc6122af2a80" providerId="ADAL" clId="{434111D3-796B-4BB0-A370-070974EB9404}" dt="2023-12-04T18:14:20.496" v="37749" actId="1035"/>
          <ac:spMkLst>
            <pc:docMk/>
            <pc:sldMk cId="2394199084" sldId="2147478702"/>
            <ac:spMk id="46" creationId="{5DD62FCC-58BD-ED9D-7C7E-C239DFF8776A}"/>
          </ac:spMkLst>
        </pc:spChg>
        <pc:spChg chg="add mod">
          <ac:chgData name="Henry Jammes" userId="5f22554b-fd15-4676-8c82-dc6122af2a80" providerId="ADAL" clId="{434111D3-796B-4BB0-A370-070974EB9404}" dt="2023-12-04T17:55:45.553" v="37358" actId="403"/>
          <ac:spMkLst>
            <pc:docMk/>
            <pc:sldMk cId="2394199084" sldId="2147478702"/>
            <ac:spMk id="48" creationId="{A1622FCE-F39C-124F-B25D-01DF0E18A0D9}"/>
          </ac:spMkLst>
        </pc:spChg>
        <pc:spChg chg="add mod">
          <ac:chgData name="Henry Jammes" userId="5f22554b-fd15-4676-8c82-dc6122af2a80" providerId="ADAL" clId="{434111D3-796B-4BB0-A370-070974EB9404}" dt="2023-12-04T17:55:45.553" v="37358" actId="403"/>
          <ac:spMkLst>
            <pc:docMk/>
            <pc:sldMk cId="2394199084" sldId="2147478702"/>
            <ac:spMk id="49" creationId="{DB3AE0E7-EB45-2B9A-F19B-289418E3F686}"/>
          </ac:spMkLst>
        </pc:spChg>
        <pc:spChg chg="add mod">
          <ac:chgData name="Henry Jammes" userId="5f22554b-fd15-4676-8c82-dc6122af2a80" providerId="ADAL" clId="{434111D3-796B-4BB0-A370-070974EB9404}" dt="2023-12-04T17:55:45.553" v="37358" actId="403"/>
          <ac:spMkLst>
            <pc:docMk/>
            <pc:sldMk cId="2394199084" sldId="2147478702"/>
            <ac:spMk id="50" creationId="{C829DC18-95E4-34B4-C045-9A17A3547EE0}"/>
          </ac:spMkLst>
        </pc:spChg>
        <pc:spChg chg="add mod">
          <ac:chgData name="Henry Jammes" userId="5f22554b-fd15-4676-8c82-dc6122af2a80" providerId="ADAL" clId="{434111D3-796B-4BB0-A370-070974EB9404}" dt="2023-12-04T18:01:16.136" v="37716" actId="1076"/>
          <ac:spMkLst>
            <pc:docMk/>
            <pc:sldMk cId="2394199084" sldId="2147478702"/>
            <ac:spMk id="51" creationId="{4358BEF3-BBF8-54E6-BF75-FA0233567CB9}"/>
          </ac:spMkLst>
        </pc:spChg>
        <pc:spChg chg="add mod">
          <ac:chgData name="Henry Jammes" userId="5f22554b-fd15-4676-8c82-dc6122af2a80" providerId="ADAL" clId="{434111D3-796B-4BB0-A370-070974EB9404}" dt="2023-12-04T18:01:08.359" v="37714" actId="1076"/>
          <ac:spMkLst>
            <pc:docMk/>
            <pc:sldMk cId="2394199084" sldId="2147478702"/>
            <ac:spMk id="52" creationId="{90B4A4B0-894F-E133-141A-B8F31959E5F0}"/>
          </ac:spMkLst>
        </pc:spChg>
        <pc:grpChg chg="add mod">
          <ac:chgData name="Henry Jammes" userId="5f22554b-fd15-4676-8c82-dc6122af2a80" providerId="ADAL" clId="{434111D3-796B-4BB0-A370-070974EB9404}" dt="2023-12-04T14:50:06.382" v="36123"/>
          <ac:grpSpMkLst>
            <pc:docMk/>
            <pc:sldMk cId="2394199084" sldId="2147478702"/>
            <ac:grpSpMk id="4" creationId="{6BAEC7B3-A575-472B-0C58-A62F79C73DFE}"/>
          </ac:grpSpMkLst>
        </pc:grpChg>
        <pc:grpChg chg="add del">
          <ac:chgData name="Henry Jammes" userId="5f22554b-fd15-4676-8c82-dc6122af2a80" providerId="ADAL" clId="{434111D3-796B-4BB0-A370-070974EB9404}" dt="2023-12-04T17:42:16.145" v="36676" actId="165"/>
          <ac:grpSpMkLst>
            <pc:docMk/>
            <pc:sldMk cId="2394199084" sldId="2147478702"/>
            <ac:grpSpMk id="21" creationId="{E1BAC0D8-AE35-7F62-CACA-51ADE22D0CE1}"/>
          </ac:grpSpMkLst>
        </pc:grpChg>
        <pc:grpChg chg="add del mod">
          <ac:chgData name="Henry Jammes" userId="5f22554b-fd15-4676-8c82-dc6122af2a80" providerId="ADAL" clId="{434111D3-796B-4BB0-A370-070974EB9404}" dt="2023-12-04T17:42:16.145" v="36676" actId="165"/>
          <ac:grpSpMkLst>
            <pc:docMk/>
            <pc:sldMk cId="2394199084" sldId="2147478702"/>
            <ac:grpSpMk id="22" creationId="{CAF9F7AF-41F2-AECD-1D16-F567B9DBA138}"/>
          </ac:grpSpMkLst>
        </pc:grpChg>
        <pc:grpChg chg="add del">
          <ac:chgData name="Henry Jammes" userId="5f22554b-fd15-4676-8c82-dc6122af2a80" providerId="ADAL" clId="{434111D3-796B-4BB0-A370-070974EB9404}" dt="2023-12-04T17:42:16.145" v="36676" actId="165"/>
          <ac:grpSpMkLst>
            <pc:docMk/>
            <pc:sldMk cId="2394199084" sldId="2147478702"/>
            <ac:grpSpMk id="23" creationId="{38DCA30D-0005-3514-2251-0667E8C53A37}"/>
          </ac:grpSpMkLst>
        </pc:grpChg>
        <pc:grpChg chg="add mod ord">
          <ac:chgData name="Henry Jammes" userId="5f22554b-fd15-4676-8c82-dc6122af2a80" providerId="ADAL" clId="{434111D3-796B-4BB0-A370-070974EB9404}" dt="2023-12-04T18:14:20.496" v="37749" actId="1035"/>
          <ac:grpSpMkLst>
            <pc:docMk/>
            <pc:sldMk cId="2394199084" sldId="2147478702"/>
            <ac:grpSpMk id="30" creationId="{73C6D8C7-CD09-A07F-49BD-5FFB1EFF2499}"/>
          </ac:grpSpMkLst>
        </pc:grpChg>
        <pc:grpChg chg="add mod ord">
          <ac:chgData name="Henry Jammes" userId="5f22554b-fd15-4676-8c82-dc6122af2a80" providerId="ADAL" clId="{434111D3-796B-4BB0-A370-070974EB9404}" dt="2023-12-04T18:00:21.782" v="37706" actId="12789"/>
          <ac:grpSpMkLst>
            <pc:docMk/>
            <pc:sldMk cId="2394199084" sldId="2147478702"/>
            <ac:grpSpMk id="33" creationId="{7CAC1C9B-B94A-B337-97C1-579AC1C78BF6}"/>
          </ac:grpSpMkLst>
        </pc:grpChg>
        <pc:picChg chg="add mod ord topLvl">
          <ac:chgData name="Henry Jammes" userId="5f22554b-fd15-4676-8c82-dc6122af2a80" providerId="ADAL" clId="{434111D3-796B-4BB0-A370-070974EB9404}" dt="2023-12-04T17:54:11.502" v="37233" actId="1036"/>
          <ac:picMkLst>
            <pc:docMk/>
            <pc:sldMk cId="2394199084" sldId="2147478702"/>
            <ac:picMk id="12" creationId="{8A53F232-5E10-C515-E3D1-3D5AFCC1AB55}"/>
          </ac:picMkLst>
        </pc:picChg>
        <pc:picChg chg="add mod ord topLvl">
          <ac:chgData name="Henry Jammes" userId="5f22554b-fd15-4676-8c82-dc6122af2a80" providerId="ADAL" clId="{434111D3-796B-4BB0-A370-070974EB9404}" dt="2023-12-04T17:54:11.502" v="37233" actId="1036"/>
          <ac:picMkLst>
            <pc:docMk/>
            <pc:sldMk cId="2394199084" sldId="2147478702"/>
            <ac:picMk id="14" creationId="{AE3DF54C-4830-8212-CA49-4F237425C66F}"/>
          </ac:picMkLst>
        </pc:picChg>
        <pc:picChg chg="add del mod">
          <ac:chgData name="Henry Jammes" userId="5f22554b-fd15-4676-8c82-dc6122af2a80" providerId="ADAL" clId="{434111D3-796B-4BB0-A370-070974EB9404}" dt="2023-12-04T15:50:33.186" v="36322" actId="478"/>
          <ac:picMkLst>
            <pc:docMk/>
            <pc:sldMk cId="2394199084" sldId="2147478702"/>
            <ac:picMk id="16" creationId="{D14118DF-26C1-7C41-7957-AAAB0A53DA8F}"/>
          </ac:picMkLst>
        </pc:picChg>
        <pc:picChg chg="add del mod">
          <ac:chgData name="Henry Jammes" userId="5f22554b-fd15-4676-8c82-dc6122af2a80" providerId="ADAL" clId="{434111D3-796B-4BB0-A370-070974EB9404}" dt="2023-12-04T15:50:33.544" v="36323" actId="478"/>
          <ac:picMkLst>
            <pc:docMk/>
            <pc:sldMk cId="2394199084" sldId="2147478702"/>
            <ac:picMk id="18" creationId="{47F5EB73-EDBD-4AE4-C2FE-CEB3D792B14E}"/>
          </ac:picMkLst>
        </pc:picChg>
        <pc:picChg chg="add mod ord topLvl">
          <ac:chgData name="Henry Jammes" userId="5f22554b-fd15-4676-8c82-dc6122af2a80" providerId="ADAL" clId="{434111D3-796B-4BB0-A370-070974EB9404}" dt="2023-12-04T17:54:11.502" v="37233" actId="1036"/>
          <ac:picMkLst>
            <pc:docMk/>
            <pc:sldMk cId="2394199084" sldId="2147478702"/>
            <ac:picMk id="20" creationId="{82FB7054-15F9-D36B-05B8-78048AAA8601}"/>
          </ac:picMkLst>
        </pc:picChg>
        <pc:cxnChg chg="add del mod">
          <ac:chgData name="Henry Jammes" userId="5f22554b-fd15-4676-8c82-dc6122af2a80" providerId="ADAL" clId="{434111D3-796B-4BB0-A370-070974EB9404}" dt="2023-12-04T17:45:19.688" v="36801" actId="478"/>
          <ac:cxnSpMkLst>
            <pc:docMk/>
            <pc:sldMk cId="2394199084" sldId="2147478702"/>
            <ac:cxnSpMk id="25" creationId="{986ACC2C-25F2-3E40-0A1F-A89650D596F8}"/>
          </ac:cxnSpMkLst>
        </pc:cxnChg>
        <pc:cxnChg chg="add del mod">
          <ac:chgData name="Henry Jammes" userId="5f22554b-fd15-4676-8c82-dc6122af2a80" providerId="ADAL" clId="{434111D3-796B-4BB0-A370-070974EB9404}" dt="2023-12-04T15:56:16.223" v="36407" actId="478"/>
          <ac:cxnSpMkLst>
            <pc:docMk/>
            <pc:sldMk cId="2394199084" sldId="2147478702"/>
            <ac:cxnSpMk id="26" creationId="{FEC6DE6D-50B3-9BF1-9D3B-6F0E7C35A4CA}"/>
          </ac:cxnSpMkLst>
        </pc:cxnChg>
        <pc:cxnChg chg="add del mod">
          <ac:chgData name="Henry Jammes" userId="5f22554b-fd15-4676-8c82-dc6122af2a80" providerId="ADAL" clId="{434111D3-796B-4BB0-A370-070974EB9404}" dt="2023-12-04T17:45:20.906" v="36802" actId="478"/>
          <ac:cxnSpMkLst>
            <pc:docMk/>
            <pc:sldMk cId="2394199084" sldId="2147478702"/>
            <ac:cxnSpMk id="28" creationId="{03A5750D-5702-11F8-6A99-5BE344734D96}"/>
          </ac:cxnSpMkLst>
        </pc:cxnChg>
        <pc:cxnChg chg="add del mod">
          <ac:chgData name="Henry Jammes" userId="5f22554b-fd15-4676-8c82-dc6122af2a80" providerId="ADAL" clId="{434111D3-796B-4BB0-A370-070974EB9404}" dt="2023-12-04T17:47:36.940" v="36859" actId="478"/>
          <ac:cxnSpMkLst>
            <pc:docMk/>
            <pc:sldMk cId="2394199084" sldId="2147478702"/>
            <ac:cxnSpMk id="36" creationId="{F96ECBF9-3F55-E768-5D1A-E0ABA24A6376}"/>
          </ac:cxnSpMkLst>
        </pc:cxnChg>
        <pc:cxnChg chg="add del mod">
          <ac:chgData name="Henry Jammes" userId="5f22554b-fd15-4676-8c82-dc6122af2a80" providerId="ADAL" clId="{434111D3-796B-4BB0-A370-070974EB9404}" dt="2023-12-04T17:45:18.475" v="36800" actId="478"/>
          <ac:cxnSpMkLst>
            <pc:docMk/>
            <pc:sldMk cId="2394199084" sldId="2147478702"/>
            <ac:cxnSpMk id="39" creationId="{7924D024-9839-3467-18C6-ED7D8E19E7E9}"/>
          </ac:cxnSpMkLst>
        </pc:cxnChg>
      </pc:sldChg>
      <pc:sldChg chg="addSp delSp modSp add mod ord modShow addCm delCm">
        <pc:chgData name="Henry Jammes" userId="5f22554b-fd15-4676-8c82-dc6122af2a80" providerId="ADAL" clId="{434111D3-796B-4BB0-A370-070974EB9404}" dt="2023-12-05T23:12:09.061" v="41323"/>
        <pc:sldMkLst>
          <pc:docMk/>
          <pc:sldMk cId="273431919" sldId="2147478703"/>
        </pc:sldMkLst>
        <pc:spChg chg="mod">
          <ac:chgData name="Henry Jammes" userId="5f22554b-fd15-4676-8c82-dc6122af2a80" providerId="ADAL" clId="{434111D3-796B-4BB0-A370-070974EB9404}" dt="2023-12-04T19:30:40.732" v="38808" actId="20577"/>
          <ac:spMkLst>
            <pc:docMk/>
            <pc:sldMk cId="273431919" sldId="2147478703"/>
            <ac:spMk id="2" creationId="{06200FD3-EB50-A291-6952-748348F5754E}"/>
          </ac:spMkLst>
        </pc:spChg>
        <pc:spChg chg="add mod topLvl">
          <ac:chgData name="Henry Jammes" userId="5f22554b-fd15-4676-8c82-dc6122af2a80" providerId="ADAL" clId="{434111D3-796B-4BB0-A370-070974EB9404}" dt="2023-12-04T18:03:34.719" v="37732" actId="164"/>
          <ac:spMkLst>
            <pc:docMk/>
            <pc:sldMk cId="273431919" sldId="2147478703"/>
            <ac:spMk id="3" creationId="{736F549E-168D-FF43-349D-F48D79D5E918}"/>
          </ac:spMkLst>
        </pc:spChg>
        <pc:spChg chg="add del">
          <ac:chgData name="Henry Jammes" userId="5f22554b-fd15-4676-8c82-dc6122af2a80" providerId="ADAL" clId="{434111D3-796B-4BB0-A370-070974EB9404}" dt="2023-12-04T18:03:38.005" v="37734" actId="478"/>
          <ac:spMkLst>
            <pc:docMk/>
            <pc:sldMk cId="273431919" sldId="2147478703"/>
            <ac:spMk id="4" creationId="{CD776C94-11DB-FB7B-17B3-6CF2C8F7A5CB}"/>
          </ac:spMkLst>
        </pc:spChg>
        <pc:spChg chg="add mod topLvl">
          <ac:chgData name="Henry Jammes" userId="5f22554b-fd15-4676-8c82-dc6122af2a80" providerId="ADAL" clId="{434111D3-796B-4BB0-A370-070974EB9404}" dt="2023-12-04T18:03:34.719" v="37732" actId="164"/>
          <ac:spMkLst>
            <pc:docMk/>
            <pc:sldMk cId="273431919" sldId="2147478703"/>
            <ac:spMk id="5" creationId="{4B227477-07EF-C1B5-8C26-07E1286B6516}"/>
          </ac:spMkLst>
        </pc:spChg>
        <pc:spChg chg="mod">
          <ac:chgData name="Henry Jammes" userId="5f22554b-fd15-4676-8c82-dc6122af2a80" providerId="ADAL" clId="{434111D3-796B-4BB0-A370-070974EB9404}" dt="2023-12-04T19:35:34.683" v="39029"/>
          <ac:spMkLst>
            <pc:docMk/>
            <pc:sldMk cId="273431919" sldId="2147478703"/>
            <ac:spMk id="7" creationId="{CDFA3B16-0CF6-4342-00CD-A2121780A14D}"/>
          </ac:spMkLst>
        </pc:spChg>
        <pc:spChg chg="add mod topLvl">
          <ac:chgData name="Henry Jammes" userId="5f22554b-fd15-4676-8c82-dc6122af2a80" providerId="ADAL" clId="{434111D3-796B-4BB0-A370-070974EB9404}" dt="2023-12-04T18:03:34.719" v="37732" actId="164"/>
          <ac:spMkLst>
            <pc:docMk/>
            <pc:sldMk cId="273431919" sldId="2147478703"/>
            <ac:spMk id="9" creationId="{8BBDA2AE-4E4A-A3ED-4C37-D6AE6879E6F1}"/>
          </ac:spMkLst>
        </pc:spChg>
        <pc:spChg chg="add mod topLvl">
          <ac:chgData name="Henry Jammes" userId="5f22554b-fd15-4676-8c82-dc6122af2a80" providerId="ADAL" clId="{434111D3-796B-4BB0-A370-070974EB9404}" dt="2023-12-04T18:03:34.719" v="37732" actId="164"/>
          <ac:spMkLst>
            <pc:docMk/>
            <pc:sldMk cId="273431919" sldId="2147478703"/>
            <ac:spMk id="11" creationId="{2EE1FB99-8F19-CB51-501E-829EF17B7A0C}"/>
          </ac:spMkLst>
        </pc:spChg>
        <pc:spChg chg="add mod topLvl">
          <ac:chgData name="Henry Jammes" userId="5f22554b-fd15-4676-8c82-dc6122af2a80" providerId="ADAL" clId="{434111D3-796B-4BB0-A370-070974EB9404}" dt="2023-12-04T18:03:34.719" v="37732" actId="164"/>
          <ac:spMkLst>
            <pc:docMk/>
            <pc:sldMk cId="273431919" sldId="2147478703"/>
            <ac:spMk id="12" creationId="{9807F1FE-5BA2-49FE-263E-81CFB0044A72}"/>
          </ac:spMkLst>
        </pc:spChg>
        <pc:spChg chg="mod">
          <ac:chgData name="Henry Jammes" userId="5f22554b-fd15-4676-8c82-dc6122af2a80" providerId="ADAL" clId="{434111D3-796B-4BB0-A370-070974EB9404}" dt="2023-12-04T18:03:21.506" v="37722"/>
          <ac:spMkLst>
            <pc:docMk/>
            <pc:sldMk cId="273431919" sldId="2147478703"/>
            <ac:spMk id="14" creationId="{3C7B1F76-511B-D03E-6F7D-D98259903935}"/>
          </ac:spMkLst>
        </pc:spChg>
        <pc:spChg chg="mod">
          <ac:chgData name="Henry Jammes" userId="5f22554b-fd15-4676-8c82-dc6122af2a80" providerId="ADAL" clId="{434111D3-796B-4BB0-A370-070974EB9404}" dt="2023-12-04T18:03:21.506" v="37722"/>
          <ac:spMkLst>
            <pc:docMk/>
            <pc:sldMk cId="273431919" sldId="2147478703"/>
            <ac:spMk id="15" creationId="{CA55C445-6040-2AFE-D8BA-893CDD4669AD}"/>
          </ac:spMkLst>
        </pc:spChg>
        <pc:spChg chg="add mod topLvl">
          <ac:chgData name="Henry Jammes" userId="5f22554b-fd15-4676-8c82-dc6122af2a80" providerId="ADAL" clId="{434111D3-796B-4BB0-A370-070974EB9404}" dt="2023-12-04T18:03:34.719" v="37732" actId="164"/>
          <ac:spMkLst>
            <pc:docMk/>
            <pc:sldMk cId="273431919" sldId="2147478703"/>
            <ac:spMk id="19" creationId="{24ABEE92-952D-573A-D029-D1B71A50191A}"/>
          </ac:spMkLst>
        </pc:spChg>
        <pc:spChg chg="mod">
          <ac:chgData name="Henry Jammes" userId="5f22554b-fd15-4676-8c82-dc6122af2a80" providerId="ADAL" clId="{434111D3-796B-4BB0-A370-070974EB9404}" dt="2023-12-04T18:03:21.506" v="37722"/>
          <ac:spMkLst>
            <pc:docMk/>
            <pc:sldMk cId="273431919" sldId="2147478703"/>
            <ac:spMk id="21" creationId="{EE74F10A-D61F-408F-6A07-D637085DA8AA}"/>
          </ac:spMkLst>
        </pc:spChg>
        <pc:spChg chg="mod">
          <ac:chgData name="Henry Jammes" userId="5f22554b-fd15-4676-8c82-dc6122af2a80" providerId="ADAL" clId="{434111D3-796B-4BB0-A370-070974EB9404}" dt="2023-12-04T18:03:21.506" v="37722"/>
          <ac:spMkLst>
            <pc:docMk/>
            <pc:sldMk cId="273431919" sldId="2147478703"/>
            <ac:spMk id="22" creationId="{95462AC5-B422-D582-1504-11347EC5D0EC}"/>
          </ac:spMkLst>
        </pc:spChg>
        <pc:spChg chg="add mod topLvl">
          <ac:chgData name="Henry Jammes" userId="5f22554b-fd15-4676-8c82-dc6122af2a80" providerId="ADAL" clId="{434111D3-796B-4BB0-A370-070974EB9404}" dt="2023-12-04T18:03:34.719" v="37732" actId="164"/>
          <ac:spMkLst>
            <pc:docMk/>
            <pc:sldMk cId="273431919" sldId="2147478703"/>
            <ac:spMk id="23" creationId="{1C56BBE6-4D50-3DBD-95F4-114F98D8FFD8}"/>
          </ac:spMkLst>
        </pc:spChg>
        <pc:spChg chg="add mod topLvl">
          <ac:chgData name="Henry Jammes" userId="5f22554b-fd15-4676-8c82-dc6122af2a80" providerId="ADAL" clId="{434111D3-796B-4BB0-A370-070974EB9404}" dt="2023-12-04T18:03:34.719" v="37732" actId="164"/>
          <ac:spMkLst>
            <pc:docMk/>
            <pc:sldMk cId="273431919" sldId="2147478703"/>
            <ac:spMk id="24" creationId="{BBD3736E-D59B-7E44-1496-5E47CEA0B1CC}"/>
          </ac:spMkLst>
        </pc:spChg>
        <pc:spChg chg="add mod topLvl">
          <ac:chgData name="Henry Jammes" userId="5f22554b-fd15-4676-8c82-dc6122af2a80" providerId="ADAL" clId="{434111D3-796B-4BB0-A370-070974EB9404}" dt="2023-12-04T18:03:34.719" v="37732" actId="164"/>
          <ac:spMkLst>
            <pc:docMk/>
            <pc:sldMk cId="273431919" sldId="2147478703"/>
            <ac:spMk id="25" creationId="{8C584EEE-2A6C-FF14-517F-4A987BAAAF9E}"/>
          </ac:spMkLst>
        </pc:spChg>
        <pc:spChg chg="add mod topLvl">
          <ac:chgData name="Henry Jammes" userId="5f22554b-fd15-4676-8c82-dc6122af2a80" providerId="ADAL" clId="{434111D3-796B-4BB0-A370-070974EB9404}" dt="2023-12-04T18:03:34.719" v="37732" actId="164"/>
          <ac:spMkLst>
            <pc:docMk/>
            <pc:sldMk cId="273431919" sldId="2147478703"/>
            <ac:spMk id="26" creationId="{0B0AA553-1595-D397-DC77-856BDB666BAC}"/>
          </ac:spMkLst>
        </pc:spChg>
        <pc:spChg chg="add mod topLvl">
          <ac:chgData name="Henry Jammes" userId="5f22554b-fd15-4676-8c82-dc6122af2a80" providerId="ADAL" clId="{434111D3-796B-4BB0-A370-070974EB9404}" dt="2023-12-04T18:03:34.719" v="37732" actId="164"/>
          <ac:spMkLst>
            <pc:docMk/>
            <pc:sldMk cId="273431919" sldId="2147478703"/>
            <ac:spMk id="27" creationId="{4772CA50-E2F6-4407-9E82-77F6292C0110}"/>
          </ac:spMkLst>
        </pc:spChg>
        <pc:spChg chg="add mod topLvl">
          <ac:chgData name="Henry Jammes" userId="5f22554b-fd15-4676-8c82-dc6122af2a80" providerId="ADAL" clId="{434111D3-796B-4BB0-A370-070974EB9404}" dt="2023-12-04T18:03:34.719" v="37732" actId="164"/>
          <ac:spMkLst>
            <pc:docMk/>
            <pc:sldMk cId="273431919" sldId="2147478703"/>
            <ac:spMk id="28" creationId="{1EFE2638-AF96-4AC8-596A-C13E05883C05}"/>
          </ac:spMkLst>
        </pc:spChg>
        <pc:spChg chg="add mod topLvl">
          <ac:chgData name="Henry Jammes" userId="5f22554b-fd15-4676-8c82-dc6122af2a80" providerId="ADAL" clId="{434111D3-796B-4BB0-A370-070974EB9404}" dt="2023-12-04T18:03:34.719" v="37732" actId="164"/>
          <ac:spMkLst>
            <pc:docMk/>
            <pc:sldMk cId="273431919" sldId="2147478703"/>
            <ac:spMk id="29" creationId="{DC5E0691-ECD6-BD3A-219B-D124BFDFE8DF}"/>
          </ac:spMkLst>
        </pc:spChg>
        <pc:spChg chg="add mod topLvl">
          <ac:chgData name="Henry Jammes" userId="5f22554b-fd15-4676-8c82-dc6122af2a80" providerId="ADAL" clId="{434111D3-796B-4BB0-A370-070974EB9404}" dt="2023-12-04T18:03:34.719" v="37732" actId="164"/>
          <ac:spMkLst>
            <pc:docMk/>
            <pc:sldMk cId="273431919" sldId="2147478703"/>
            <ac:spMk id="30" creationId="{E6971684-94BE-949E-1D1B-081E9088CA21}"/>
          </ac:spMkLst>
        </pc:spChg>
        <pc:spChg chg="add mod ord topLvl">
          <ac:chgData name="Henry Jammes" userId="5f22554b-fd15-4676-8c82-dc6122af2a80" providerId="ADAL" clId="{434111D3-796B-4BB0-A370-070974EB9404}" dt="2023-12-05T16:10:34.207" v="41313" actId="14100"/>
          <ac:spMkLst>
            <pc:docMk/>
            <pc:sldMk cId="273431919" sldId="2147478703"/>
            <ac:spMk id="32" creationId="{130A5C5E-3886-771A-089C-22F016FFE1B6}"/>
          </ac:spMkLst>
        </pc:spChg>
        <pc:spChg chg="add mod ord topLvl">
          <ac:chgData name="Henry Jammes" userId="5f22554b-fd15-4676-8c82-dc6122af2a80" providerId="ADAL" clId="{434111D3-796B-4BB0-A370-070974EB9404}" dt="2023-12-05T16:10:34.207" v="41313" actId="14100"/>
          <ac:spMkLst>
            <pc:docMk/>
            <pc:sldMk cId="273431919" sldId="2147478703"/>
            <ac:spMk id="33" creationId="{4A9A2F22-3E1F-8255-B492-FA6723102071}"/>
          </ac:spMkLst>
        </pc:spChg>
        <pc:spChg chg="add mod ord topLvl">
          <ac:chgData name="Henry Jammes" userId="5f22554b-fd15-4676-8c82-dc6122af2a80" providerId="ADAL" clId="{434111D3-796B-4BB0-A370-070974EB9404}" dt="2023-12-05T16:10:34.207" v="41313" actId="14100"/>
          <ac:spMkLst>
            <pc:docMk/>
            <pc:sldMk cId="273431919" sldId="2147478703"/>
            <ac:spMk id="34" creationId="{5C96F514-CAE7-525B-DC39-EA95B8067D15}"/>
          </ac:spMkLst>
        </pc:spChg>
        <pc:spChg chg="add mod topLvl">
          <ac:chgData name="Henry Jammes" userId="5f22554b-fd15-4676-8c82-dc6122af2a80" providerId="ADAL" clId="{434111D3-796B-4BB0-A370-070974EB9404}" dt="2023-12-05T16:09:37.369" v="41309" actId="1036"/>
          <ac:spMkLst>
            <pc:docMk/>
            <pc:sldMk cId="273431919" sldId="2147478703"/>
            <ac:spMk id="35" creationId="{EC7DA54E-F622-CC21-D568-10FF024020B5}"/>
          </ac:spMkLst>
        </pc:spChg>
        <pc:spChg chg="add mod topLvl">
          <ac:chgData name="Henry Jammes" userId="5f22554b-fd15-4676-8c82-dc6122af2a80" providerId="ADAL" clId="{434111D3-796B-4BB0-A370-070974EB9404}" dt="2023-12-05T16:09:37.369" v="41309" actId="1036"/>
          <ac:spMkLst>
            <pc:docMk/>
            <pc:sldMk cId="273431919" sldId="2147478703"/>
            <ac:spMk id="36" creationId="{37E9526A-4137-4ADB-23A7-4630158614AC}"/>
          </ac:spMkLst>
        </pc:spChg>
        <pc:spChg chg="mod">
          <ac:chgData name="Henry Jammes" userId="5f22554b-fd15-4676-8c82-dc6122af2a80" providerId="ADAL" clId="{434111D3-796B-4BB0-A370-070974EB9404}" dt="2023-12-04T18:03:38.257" v="37735"/>
          <ac:spMkLst>
            <pc:docMk/>
            <pc:sldMk cId="273431919" sldId="2147478703"/>
            <ac:spMk id="41" creationId="{804A728C-2CD3-A29D-E185-BCA137800A0A}"/>
          </ac:spMkLst>
        </pc:spChg>
        <pc:spChg chg="mod">
          <ac:chgData name="Henry Jammes" userId="5f22554b-fd15-4676-8c82-dc6122af2a80" providerId="ADAL" clId="{434111D3-796B-4BB0-A370-070974EB9404}" dt="2023-12-04T18:03:38.257" v="37735"/>
          <ac:spMkLst>
            <pc:docMk/>
            <pc:sldMk cId="273431919" sldId="2147478703"/>
            <ac:spMk id="42" creationId="{A0926FEB-105B-E9CE-7D8A-C8B9F3B0DC3A}"/>
          </ac:spMkLst>
        </pc:spChg>
        <pc:spChg chg="add mod topLvl">
          <ac:chgData name="Henry Jammes" userId="5f22554b-fd15-4676-8c82-dc6122af2a80" providerId="ADAL" clId="{434111D3-796B-4BB0-A370-070974EB9404}" dt="2023-12-05T16:10:22.283" v="41312" actId="1035"/>
          <ac:spMkLst>
            <pc:docMk/>
            <pc:sldMk cId="273431919" sldId="2147478703"/>
            <ac:spMk id="46" creationId="{876CF3DA-218D-DD92-BA9D-32D5CC25C5F0}"/>
          </ac:spMkLst>
        </pc:spChg>
        <pc:spChg chg="mod">
          <ac:chgData name="Henry Jammes" userId="5f22554b-fd15-4676-8c82-dc6122af2a80" providerId="ADAL" clId="{434111D3-796B-4BB0-A370-070974EB9404}" dt="2023-12-04T18:03:38.257" v="37735"/>
          <ac:spMkLst>
            <pc:docMk/>
            <pc:sldMk cId="273431919" sldId="2147478703"/>
            <ac:spMk id="48" creationId="{560BA0F7-DC34-5F33-4A9B-BBF2C0696CFC}"/>
          </ac:spMkLst>
        </pc:spChg>
        <pc:spChg chg="mod">
          <ac:chgData name="Henry Jammes" userId="5f22554b-fd15-4676-8c82-dc6122af2a80" providerId="ADAL" clId="{434111D3-796B-4BB0-A370-070974EB9404}" dt="2023-12-04T18:03:38.257" v="37735"/>
          <ac:spMkLst>
            <pc:docMk/>
            <pc:sldMk cId="273431919" sldId="2147478703"/>
            <ac:spMk id="49" creationId="{A642F999-85F2-BF50-61FB-70E21C968E76}"/>
          </ac:spMkLst>
        </pc:spChg>
        <pc:spChg chg="add mod topLvl">
          <ac:chgData name="Henry Jammes" userId="5f22554b-fd15-4676-8c82-dc6122af2a80" providerId="ADAL" clId="{434111D3-796B-4BB0-A370-070974EB9404}" dt="2023-12-05T16:09:37.369" v="41309" actId="1036"/>
          <ac:spMkLst>
            <pc:docMk/>
            <pc:sldMk cId="273431919" sldId="2147478703"/>
            <ac:spMk id="53" creationId="{BEA9DBC2-BA18-106F-09BE-D7569081E862}"/>
          </ac:spMkLst>
        </pc:spChg>
        <pc:spChg chg="add mod topLvl">
          <ac:chgData name="Henry Jammes" userId="5f22554b-fd15-4676-8c82-dc6122af2a80" providerId="ADAL" clId="{434111D3-796B-4BB0-A370-070974EB9404}" dt="2023-12-05T16:10:22.283" v="41312" actId="1035"/>
          <ac:spMkLst>
            <pc:docMk/>
            <pc:sldMk cId="273431919" sldId="2147478703"/>
            <ac:spMk id="54" creationId="{03AB48E8-9284-F841-138A-6D36B36E4275}"/>
          </ac:spMkLst>
        </pc:spChg>
        <pc:spChg chg="add del">
          <ac:chgData name="Henry Jammes" userId="5f22554b-fd15-4676-8c82-dc6122af2a80" providerId="ADAL" clId="{434111D3-796B-4BB0-A370-070974EB9404}" dt="2023-12-04T18:03:38.005" v="37734" actId="478"/>
          <ac:spMkLst>
            <pc:docMk/>
            <pc:sldMk cId="273431919" sldId="2147478703"/>
            <ac:spMk id="55" creationId="{B6B6F518-9709-F738-33A8-EE4E8CBCE823}"/>
          </ac:spMkLst>
        </pc:spChg>
        <pc:spChg chg="del">
          <ac:chgData name="Henry Jammes" userId="5f22554b-fd15-4676-8c82-dc6122af2a80" providerId="ADAL" clId="{434111D3-796B-4BB0-A370-070974EB9404}" dt="2023-12-04T19:06:36.454" v="37752" actId="478"/>
          <ac:spMkLst>
            <pc:docMk/>
            <pc:sldMk cId="273431919" sldId="2147478703"/>
            <ac:spMk id="56" creationId="{CCF4D13D-2269-ED77-3C49-70D947B67E3C}"/>
          </ac:spMkLst>
        </pc:spChg>
        <pc:spChg chg="add mod topLvl">
          <ac:chgData name="Henry Jammes" userId="5f22554b-fd15-4676-8c82-dc6122af2a80" providerId="ADAL" clId="{434111D3-796B-4BB0-A370-070974EB9404}" dt="2023-12-05T16:09:37.369" v="41309" actId="1036"/>
          <ac:spMkLst>
            <pc:docMk/>
            <pc:sldMk cId="273431919" sldId="2147478703"/>
            <ac:spMk id="57" creationId="{773C99BE-52FB-8FA3-B6F8-50B388C9B76E}"/>
          </ac:spMkLst>
        </pc:spChg>
        <pc:spChg chg="add del">
          <ac:chgData name="Henry Jammes" userId="5f22554b-fd15-4676-8c82-dc6122af2a80" providerId="ADAL" clId="{434111D3-796B-4BB0-A370-070974EB9404}" dt="2023-12-04T18:03:38.005" v="37734" actId="478"/>
          <ac:spMkLst>
            <pc:docMk/>
            <pc:sldMk cId="273431919" sldId="2147478703"/>
            <ac:spMk id="58" creationId="{A87600E3-95EB-2725-35AF-64D8B938C9F2}"/>
          </ac:spMkLst>
        </pc:spChg>
        <pc:spChg chg="add mod topLvl">
          <ac:chgData name="Henry Jammes" userId="5f22554b-fd15-4676-8c82-dc6122af2a80" providerId="ADAL" clId="{434111D3-796B-4BB0-A370-070974EB9404}" dt="2023-12-04T19:16:48.910" v="38294" actId="1076"/>
          <ac:spMkLst>
            <pc:docMk/>
            <pc:sldMk cId="273431919" sldId="2147478703"/>
            <ac:spMk id="196" creationId="{C0923601-07F2-CD62-34C5-BB9ACCACAD41}"/>
          </ac:spMkLst>
        </pc:spChg>
        <pc:spChg chg="add mod topLvl">
          <ac:chgData name="Henry Jammes" userId="5f22554b-fd15-4676-8c82-dc6122af2a80" providerId="ADAL" clId="{434111D3-796B-4BB0-A370-070974EB9404}" dt="2023-12-04T19:17:19.753" v="38317" actId="120"/>
          <ac:spMkLst>
            <pc:docMk/>
            <pc:sldMk cId="273431919" sldId="2147478703"/>
            <ac:spMk id="197" creationId="{89C979F6-D552-EDC4-DF84-D95D0C840AB1}"/>
          </ac:spMkLst>
        </pc:spChg>
        <pc:spChg chg="add mod topLvl">
          <ac:chgData name="Henry Jammes" userId="5f22554b-fd15-4676-8c82-dc6122af2a80" providerId="ADAL" clId="{434111D3-796B-4BB0-A370-070974EB9404}" dt="2023-12-04T19:33:53.597" v="39008" actId="20577"/>
          <ac:spMkLst>
            <pc:docMk/>
            <pc:sldMk cId="273431919" sldId="2147478703"/>
            <ac:spMk id="198" creationId="{6C04741E-3A88-D015-F0A8-3CFA33CED55B}"/>
          </ac:spMkLst>
        </pc:spChg>
        <pc:spChg chg="add mod topLvl">
          <ac:chgData name="Henry Jammes" userId="5f22554b-fd15-4676-8c82-dc6122af2a80" providerId="ADAL" clId="{434111D3-796B-4BB0-A370-070974EB9404}" dt="2023-12-05T16:10:22.283" v="41312" actId="1035"/>
          <ac:spMkLst>
            <pc:docMk/>
            <pc:sldMk cId="273431919" sldId="2147478703"/>
            <ac:spMk id="199" creationId="{85CE4005-2556-AACE-8BCE-61DF01293A68}"/>
          </ac:spMkLst>
        </pc:spChg>
        <pc:spChg chg="add mod topLvl">
          <ac:chgData name="Henry Jammes" userId="5f22554b-fd15-4676-8c82-dc6122af2a80" providerId="ADAL" clId="{434111D3-796B-4BB0-A370-070974EB9404}" dt="2023-12-05T16:10:22.283" v="41312" actId="1035"/>
          <ac:spMkLst>
            <pc:docMk/>
            <pc:sldMk cId="273431919" sldId="2147478703"/>
            <ac:spMk id="200" creationId="{6EBEF367-B5E7-9890-9F66-171D4BB5FCCC}"/>
          </ac:spMkLst>
        </pc:spChg>
        <pc:spChg chg="add mod">
          <ac:chgData name="Henry Jammes" userId="5f22554b-fd15-4676-8c82-dc6122af2a80" providerId="ADAL" clId="{434111D3-796B-4BB0-A370-070974EB9404}" dt="2023-12-05T16:09:41.794" v="41310" actId="14100"/>
          <ac:spMkLst>
            <pc:docMk/>
            <pc:sldMk cId="273431919" sldId="2147478703"/>
            <ac:spMk id="202" creationId="{738ACC9A-DE2E-DCC0-0EDF-6F0F800E3E5D}"/>
          </ac:spMkLst>
        </pc:spChg>
        <pc:spChg chg="add mod">
          <ac:chgData name="Henry Jammes" userId="5f22554b-fd15-4676-8c82-dc6122af2a80" providerId="ADAL" clId="{434111D3-796B-4BB0-A370-070974EB9404}" dt="2023-12-04T19:09:11.595" v="37848" actId="571"/>
          <ac:spMkLst>
            <pc:docMk/>
            <pc:sldMk cId="273431919" sldId="2147478703"/>
            <ac:spMk id="203" creationId="{AC7EB3BC-BFEE-1439-15CD-D87B884DA785}"/>
          </ac:spMkLst>
        </pc:spChg>
        <pc:grpChg chg="add del">
          <ac:chgData name="Henry Jammes" userId="5f22554b-fd15-4676-8c82-dc6122af2a80" providerId="ADAL" clId="{434111D3-796B-4BB0-A370-070974EB9404}" dt="2023-12-04T18:03:38.005" v="37734" actId="478"/>
          <ac:grpSpMkLst>
            <pc:docMk/>
            <pc:sldMk cId="273431919" sldId="2147478703"/>
            <ac:grpSpMk id="6" creationId="{6CF4ADCD-89BF-798F-A1E2-FA56493836D8}"/>
          </ac:grpSpMkLst>
        </pc:grpChg>
        <pc:grpChg chg="add mod topLvl">
          <ac:chgData name="Henry Jammes" userId="5f22554b-fd15-4676-8c82-dc6122af2a80" providerId="ADAL" clId="{434111D3-796B-4BB0-A370-070974EB9404}" dt="2023-12-04T18:03:34.719" v="37732" actId="164"/>
          <ac:grpSpMkLst>
            <pc:docMk/>
            <pc:sldMk cId="273431919" sldId="2147478703"/>
            <ac:grpSpMk id="13" creationId="{86BD5B19-2B3C-1828-61D7-61AA43D61530}"/>
          </ac:grpSpMkLst>
        </pc:grpChg>
        <pc:grpChg chg="add mod topLvl">
          <ac:chgData name="Henry Jammes" userId="5f22554b-fd15-4676-8c82-dc6122af2a80" providerId="ADAL" clId="{434111D3-796B-4BB0-A370-070974EB9404}" dt="2023-12-04T18:03:34.719" v="37732" actId="164"/>
          <ac:grpSpMkLst>
            <pc:docMk/>
            <pc:sldMk cId="273431919" sldId="2147478703"/>
            <ac:grpSpMk id="20" creationId="{95A51227-AC0B-7146-4953-FE58B667A1D6}"/>
          </ac:grpSpMkLst>
        </pc:grpChg>
        <pc:grpChg chg="add del mod">
          <ac:chgData name="Henry Jammes" userId="5f22554b-fd15-4676-8c82-dc6122af2a80" providerId="ADAL" clId="{434111D3-796B-4BB0-A370-070974EB9404}" dt="2023-12-04T18:03:34.719" v="37732" actId="164"/>
          <ac:grpSpMkLst>
            <pc:docMk/>
            <pc:sldMk cId="273431919" sldId="2147478703"/>
            <ac:grpSpMk id="31" creationId="{D0161E2B-25AC-2D69-7186-B8234A734A6E}"/>
          </ac:grpSpMkLst>
        </pc:grpChg>
        <pc:grpChg chg="add del">
          <ac:chgData name="Henry Jammes" userId="5f22554b-fd15-4676-8c82-dc6122af2a80" providerId="ADAL" clId="{434111D3-796B-4BB0-A370-070974EB9404}" dt="2023-12-04T18:03:38.005" v="37734" actId="478"/>
          <ac:grpSpMkLst>
            <pc:docMk/>
            <pc:sldMk cId="273431919" sldId="2147478703"/>
            <ac:grpSpMk id="37" creationId="{695AB04B-E367-51A5-11A0-9348DCC857A6}"/>
          </ac:grpSpMkLst>
        </pc:grpChg>
        <pc:grpChg chg="add mod topLvl">
          <ac:chgData name="Henry Jammes" userId="5f22554b-fd15-4676-8c82-dc6122af2a80" providerId="ADAL" clId="{434111D3-796B-4BB0-A370-070974EB9404}" dt="2023-12-05T16:09:37.369" v="41309" actId="1036"/>
          <ac:grpSpMkLst>
            <pc:docMk/>
            <pc:sldMk cId="273431919" sldId="2147478703"/>
            <ac:grpSpMk id="40" creationId="{2EEE9AB1-7CDF-9858-9E8D-A1EB27CE6C9B}"/>
          </ac:grpSpMkLst>
        </pc:grpChg>
        <pc:grpChg chg="add mod ord topLvl">
          <ac:chgData name="Henry Jammes" userId="5f22554b-fd15-4676-8c82-dc6122af2a80" providerId="ADAL" clId="{434111D3-796B-4BB0-A370-070974EB9404}" dt="2023-12-05T16:10:22.283" v="41312" actId="1035"/>
          <ac:grpSpMkLst>
            <pc:docMk/>
            <pc:sldMk cId="273431919" sldId="2147478703"/>
            <ac:grpSpMk id="47" creationId="{0FCBC7F1-F25F-36A3-39BD-863FFE3837D9}"/>
          </ac:grpSpMkLst>
        </pc:grpChg>
        <pc:grpChg chg="add del">
          <ac:chgData name="Henry Jammes" userId="5f22554b-fd15-4676-8c82-dc6122af2a80" providerId="ADAL" clId="{434111D3-796B-4BB0-A370-070974EB9404}" dt="2023-12-04T18:03:38.005" v="37734" actId="478"/>
          <ac:grpSpMkLst>
            <pc:docMk/>
            <pc:sldMk cId="273431919" sldId="2147478703"/>
            <ac:grpSpMk id="50" creationId="{FC40DB77-1FB7-0E36-AB17-96A83A4628D1}"/>
          </ac:grpSpMkLst>
        </pc:grpChg>
        <pc:grpChg chg="add del">
          <ac:chgData name="Henry Jammes" userId="5f22554b-fd15-4676-8c82-dc6122af2a80" providerId="ADAL" clId="{434111D3-796B-4BB0-A370-070974EB9404}" dt="2023-12-04T18:03:38.005" v="37734" actId="478"/>
          <ac:grpSpMkLst>
            <pc:docMk/>
            <pc:sldMk cId="273431919" sldId="2147478703"/>
            <ac:grpSpMk id="59" creationId="{5E77B7AB-84C4-C200-D093-64DC9DE87758}"/>
          </ac:grpSpMkLst>
        </pc:grpChg>
        <pc:grpChg chg="add del">
          <ac:chgData name="Henry Jammes" userId="5f22554b-fd15-4676-8c82-dc6122af2a80" providerId="ADAL" clId="{434111D3-796B-4BB0-A370-070974EB9404}" dt="2023-12-04T18:03:38.005" v="37734" actId="478"/>
          <ac:grpSpMkLst>
            <pc:docMk/>
            <pc:sldMk cId="273431919" sldId="2147478703"/>
            <ac:grpSpMk id="62" creationId="{850C0519-7B50-0549-40C9-ED47FB3458B2}"/>
          </ac:grpSpMkLst>
        </pc:grpChg>
        <pc:grpChg chg="add del">
          <ac:chgData name="Henry Jammes" userId="5f22554b-fd15-4676-8c82-dc6122af2a80" providerId="ADAL" clId="{434111D3-796B-4BB0-A370-070974EB9404}" dt="2023-12-04T18:03:38.005" v="37734" actId="478"/>
          <ac:grpSpMkLst>
            <pc:docMk/>
            <pc:sldMk cId="273431919" sldId="2147478703"/>
            <ac:grpSpMk id="193" creationId="{70DD1514-31DA-7FFB-7D72-7D405F45003C}"/>
          </ac:grpSpMkLst>
        </pc:grpChg>
        <pc:grpChg chg="add del mod">
          <ac:chgData name="Henry Jammes" userId="5f22554b-fd15-4676-8c82-dc6122af2a80" providerId="ADAL" clId="{434111D3-796B-4BB0-A370-070974EB9404}" dt="2023-12-04T18:04:00.406" v="37738" actId="165"/>
          <ac:grpSpMkLst>
            <pc:docMk/>
            <pc:sldMk cId="273431919" sldId="2147478703"/>
            <ac:grpSpMk id="201" creationId="{72FD89D7-18F8-ECF8-EB49-ECE2A48117F6}"/>
          </ac:grpSpMkLst>
        </pc:grpChg>
        <pc:grpChg chg="add mod">
          <ac:chgData name="Henry Jammes" userId="5f22554b-fd15-4676-8c82-dc6122af2a80" providerId="ADAL" clId="{434111D3-796B-4BB0-A370-070974EB9404}" dt="2023-12-05T16:35:38.372" v="41314" actId="1036"/>
          <ac:grpSpMkLst>
            <pc:docMk/>
            <pc:sldMk cId="273431919" sldId="2147478703"/>
            <ac:grpSpMk id="204" creationId="{D8B9923F-37D4-CC90-81A1-60EF4987F2E7}"/>
          </ac:grpSpMkLst>
        </pc:grpChg>
        <pc:grpChg chg="add mod">
          <ac:chgData name="Henry Jammes" userId="5f22554b-fd15-4676-8c82-dc6122af2a80" providerId="ADAL" clId="{434111D3-796B-4BB0-A370-070974EB9404}" dt="2023-12-05T16:35:38.372" v="41314" actId="1036"/>
          <ac:grpSpMkLst>
            <pc:docMk/>
            <pc:sldMk cId="273431919" sldId="2147478703"/>
            <ac:grpSpMk id="205" creationId="{038AF6CD-3F54-D23A-7CE6-861B155A66AE}"/>
          </ac:grpSpMkLst>
        </pc:grpChg>
        <pc:grpChg chg="add mod">
          <ac:chgData name="Henry Jammes" userId="5f22554b-fd15-4676-8c82-dc6122af2a80" providerId="ADAL" clId="{434111D3-796B-4BB0-A370-070974EB9404}" dt="2023-12-05T16:35:38.372" v="41314" actId="1036"/>
          <ac:grpSpMkLst>
            <pc:docMk/>
            <pc:sldMk cId="273431919" sldId="2147478703"/>
            <ac:grpSpMk id="206" creationId="{A15339CC-35C9-A392-ADE7-9207B43882DD}"/>
          </ac:grpSpMkLst>
        </pc:grpChg>
        <pc:picChg chg="add mod topLvl">
          <ac:chgData name="Henry Jammes" userId="5f22554b-fd15-4676-8c82-dc6122af2a80" providerId="ADAL" clId="{434111D3-796B-4BB0-A370-070974EB9404}" dt="2023-12-04T18:03:34.719" v="37732" actId="164"/>
          <ac:picMkLst>
            <pc:docMk/>
            <pc:sldMk cId="273431919" sldId="2147478703"/>
            <ac:picMk id="16" creationId="{4A24B2AB-8243-E46B-7CDF-8967741456D8}"/>
          </ac:picMkLst>
        </pc:picChg>
        <pc:picChg chg="add mod topLvl">
          <ac:chgData name="Henry Jammes" userId="5f22554b-fd15-4676-8c82-dc6122af2a80" providerId="ADAL" clId="{434111D3-796B-4BB0-A370-070974EB9404}" dt="2023-12-04T18:03:34.719" v="37732" actId="164"/>
          <ac:picMkLst>
            <pc:docMk/>
            <pc:sldMk cId="273431919" sldId="2147478703"/>
            <ac:picMk id="17" creationId="{A6E9D737-C6A1-982E-422E-16D81F168637}"/>
          </ac:picMkLst>
        </pc:picChg>
        <pc:picChg chg="add mod topLvl">
          <ac:chgData name="Henry Jammes" userId="5f22554b-fd15-4676-8c82-dc6122af2a80" providerId="ADAL" clId="{434111D3-796B-4BB0-A370-070974EB9404}" dt="2023-12-04T18:03:34.719" v="37732" actId="164"/>
          <ac:picMkLst>
            <pc:docMk/>
            <pc:sldMk cId="273431919" sldId="2147478703"/>
            <ac:picMk id="18" creationId="{9B38B779-876F-7448-26C5-2243572AAB3B}"/>
          </ac:picMkLst>
        </pc:picChg>
        <pc:picChg chg="add mod topLvl">
          <ac:chgData name="Henry Jammes" userId="5f22554b-fd15-4676-8c82-dc6122af2a80" providerId="ADAL" clId="{434111D3-796B-4BB0-A370-070974EB9404}" dt="2023-12-04T19:16:06.674" v="38282" actId="1038"/>
          <ac:picMkLst>
            <pc:docMk/>
            <pc:sldMk cId="273431919" sldId="2147478703"/>
            <ac:picMk id="43" creationId="{69F3F151-555B-7110-24E7-98ED50324229}"/>
          </ac:picMkLst>
        </pc:picChg>
        <pc:picChg chg="add mod topLvl">
          <ac:chgData name="Henry Jammes" userId="5f22554b-fd15-4676-8c82-dc6122af2a80" providerId="ADAL" clId="{434111D3-796B-4BB0-A370-070974EB9404}" dt="2023-12-04T19:16:10.712" v="38285" actId="1038"/>
          <ac:picMkLst>
            <pc:docMk/>
            <pc:sldMk cId="273431919" sldId="2147478703"/>
            <ac:picMk id="44" creationId="{EC9B4212-1013-84EB-EC35-B2A08E685515}"/>
          </ac:picMkLst>
        </pc:picChg>
        <pc:picChg chg="add mod topLvl">
          <ac:chgData name="Henry Jammes" userId="5f22554b-fd15-4676-8c82-dc6122af2a80" providerId="ADAL" clId="{434111D3-796B-4BB0-A370-070974EB9404}" dt="2023-12-04T19:16:08.972" v="38284" actId="1038"/>
          <ac:picMkLst>
            <pc:docMk/>
            <pc:sldMk cId="273431919" sldId="2147478703"/>
            <ac:picMk id="45" creationId="{ED5249AB-B88F-36DB-F4F6-C58B21042A5B}"/>
          </ac:picMkLst>
        </pc:pic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2-05T23:12:09.061" v="41323"/>
              <pc2:cmMkLst xmlns:pc2="http://schemas.microsoft.com/office/powerpoint/2019/9/main/command">
                <pc:docMk/>
                <pc:sldMk cId="273431919" sldId="2147478703"/>
                <pc2:cmMk id="{9D46744B-4FB1-4FFC-9233-BE550287935C}"/>
              </pc2:cmMkLst>
            </pc226:cmChg>
            <pc226:cmChg xmlns:pc226="http://schemas.microsoft.com/office/powerpoint/2022/06/main/command" chg="add del">
              <pc226:chgData name="Henry Jammes" userId="5f22554b-fd15-4676-8c82-dc6122af2a80" providerId="ADAL" clId="{434111D3-796B-4BB0-A370-070974EB9404}" dt="2023-12-04T20:03:04.253" v="39858"/>
              <pc2:cmMkLst xmlns:pc2="http://schemas.microsoft.com/office/powerpoint/2019/9/main/command">
                <pc:docMk/>
                <pc:sldMk cId="273431919" sldId="2147478703"/>
                <pc2:cmMk id="{14831E79-D6F7-4664-8534-F3B8574AF630}"/>
              </pc2:cmMkLst>
            </pc226:cmChg>
            <pc226:cmChg xmlns:pc226="http://schemas.microsoft.com/office/powerpoint/2022/06/main/command" chg="del">
              <pc226:chgData name="Henry Jammes" userId="5f22554b-fd15-4676-8c82-dc6122af2a80" providerId="ADAL" clId="{434111D3-796B-4BB0-A370-070974EB9404}" dt="2023-12-05T23:12:07.620" v="41322"/>
              <pc2:cmMkLst xmlns:pc2="http://schemas.microsoft.com/office/powerpoint/2019/9/main/command">
                <pc:docMk/>
                <pc:sldMk cId="273431919" sldId="2147478703"/>
                <pc2:cmMk id="{4D6FDF93-07BB-4169-9C4D-D4DBC1BDB0F1}"/>
              </pc2:cmMkLst>
            </pc226:cmChg>
          </p:ext>
        </pc:extLst>
      </pc:sldChg>
      <pc:sldChg chg="modSp add del mod ord">
        <pc:chgData name="Henry Jammes" userId="5f22554b-fd15-4676-8c82-dc6122af2a80" providerId="ADAL" clId="{434111D3-796B-4BB0-A370-070974EB9404}" dt="2023-12-05T23:12:39.271" v="41326" actId="18676"/>
        <pc:sldMkLst>
          <pc:docMk/>
          <pc:sldMk cId="3547778250" sldId="2147478704"/>
        </pc:sldMkLst>
        <pc:spChg chg="mod">
          <ac:chgData name="Henry Jammes" userId="5f22554b-fd15-4676-8c82-dc6122af2a80" providerId="ADAL" clId="{434111D3-796B-4BB0-A370-070974EB9404}" dt="2023-12-04T20:05:39.566" v="39880" actId="20577"/>
          <ac:spMkLst>
            <pc:docMk/>
            <pc:sldMk cId="3547778250" sldId="2147478704"/>
            <ac:spMk id="2" creationId="{F81F0AEF-8F74-2124-CAB0-96F8A20CD203}"/>
          </ac:spMkLst>
        </pc:spChg>
        <pc:spChg chg="mod">
          <ac:chgData name="Henry Jammes" userId="5f22554b-fd15-4676-8c82-dc6122af2a80" providerId="ADAL" clId="{434111D3-796B-4BB0-A370-070974EB9404}" dt="2023-12-04T20:05:05.416" v="39871" actId="20577"/>
          <ac:spMkLst>
            <pc:docMk/>
            <pc:sldMk cId="3547778250" sldId="2147478704"/>
            <ac:spMk id="3" creationId="{C046D201-F7EA-000D-C63C-4EE4CB679A20}"/>
          </ac:spMkLst>
        </pc:spChg>
      </pc:sldChg>
      <pc:sldChg chg="modSp add del mod ord">
        <pc:chgData name="Henry Jammes" userId="5f22554b-fd15-4676-8c82-dc6122af2a80" providerId="ADAL" clId="{434111D3-796B-4BB0-A370-070974EB9404}" dt="2023-12-05T23:12:39.271" v="41326" actId="18676"/>
        <pc:sldMkLst>
          <pc:docMk/>
          <pc:sldMk cId="1694108199" sldId="2147478705"/>
        </pc:sldMkLst>
        <pc:spChg chg="mod">
          <ac:chgData name="Henry Jammes" userId="5f22554b-fd15-4676-8c82-dc6122af2a80" providerId="ADAL" clId="{434111D3-796B-4BB0-A370-070974EB9404}" dt="2023-12-04T21:57:58.654" v="40454" actId="20577"/>
          <ac:spMkLst>
            <pc:docMk/>
            <pc:sldMk cId="1694108199" sldId="2147478705"/>
            <ac:spMk id="2" creationId="{06200FD3-EB50-A291-6952-748348F5754E}"/>
          </ac:spMkLst>
        </pc:spChg>
        <pc:spChg chg="mod">
          <ac:chgData name="Henry Jammes" userId="5f22554b-fd15-4676-8c82-dc6122af2a80" providerId="ADAL" clId="{434111D3-796B-4BB0-A370-070974EB9404}" dt="2023-12-04T21:57:59.933" v="40458" actId="20577"/>
          <ac:spMkLst>
            <pc:docMk/>
            <pc:sldMk cId="1694108199" sldId="2147478705"/>
            <ac:spMk id="3" creationId="{77FB708B-1EC6-0043-1545-8A46233783FD}"/>
          </ac:spMkLst>
        </pc:spChg>
        <pc:spChg chg="mod">
          <ac:chgData name="Henry Jammes" userId="5f22554b-fd15-4676-8c82-dc6122af2a80" providerId="ADAL" clId="{434111D3-796B-4BB0-A370-070974EB9404}" dt="2023-12-04T21:58:05.429" v="40469" actId="20577"/>
          <ac:spMkLst>
            <pc:docMk/>
            <pc:sldMk cId="1694108199" sldId="2147478705"/>
            <ac:spMk id="5" creationId="{EBF7ED77-A742-FBCE-BD52-DC34A33041EE}"/>
          </ac:spMkLst>
        </pc:spChg>
        <pc:spChg chg="mod">
          <ac:chgData name="Henry Jammes" userId="5f22554b-fd15-4676-8c82-dc6122af2a80" providerId="ADAL" clId="{434111D3-796B-4BB0-A370-070974EB9404}" dt="2023-12-04T21:58:04.511" v="40468" actId="20577"/>
          <ac:spMkLst>
            <pc:docMk/>
            <pc:sldMk cId="1694108199" sldId="2147478705"/>
            <ac:spMk id="6" creationId="{C3967760-9D0B-25B6-8FB9-C7F3536D29F9}"/>
          </ac:spMkLst>
        </pc:spChg>
        <pc:spChg chg="mod">
          <ac:chgData name="Henry Jammes" userId="5f22554b-fd15-4676-8c82-dc6122af2a80" providerId="ADAL" clId="{434111D3-796B-4BB0-A370-070974EB9404}" dt="2023-12-04T21:58:11.449" v="40472" actId="20577"/>
          <ac:spMkLst>
            <pc:docMk/>
            <pc:sldMk cId="1694108199" sldId="2147478705"/>
            <ac:spMk id="7" creationId="{CDFA3B16-0CF6-4342-00CD-A2121780A14D}"/>
          </ac:spMkLst>
        </pc:spChg>
        <pc:spChg chg="mod">
          <ac:chgData name="Henry Jammes" userId="5f22554b-fd15-4676-8c82-dc6122af2a80" providerId="ADAL" clId="{434111D3-796B-4BB0-A370-070974EB9404}" dt="2023-12-04T21:58:06.810" v="40470" actId="20577"/>
          <ac:spMkLst>
            <pc:docMk/>
            <pc:sldMk cId="1694108199" sldId="2147478705"/>
            <ac:spMk id="8" creationId="{B0F2B32F-BE63-08F9-59AD-4D818095EAFE}"/>
          </ac:spMkLst>
        </pc:spChg>
        <pc:graphicFrameChg chg="modGraphic">
          <ac:chgData name="Henry Jammes" userId="5f22554b-fd15-4676-8c82-dc6122af2a80" providerId="ADAL" clId="{434111D3-796B-4BB0-A370-070974EB9404}" dt="2023-12-04T21:58:07.702" v="40471" actId="20577"/>
          <ac:graphicFrameMkLst>
            <pc:docMk/>
            <pc:sldMk cId="1694108199" sldId="2147478705"/>
            <ac:graphicFrameMk id="4" creationId="{882C9BB9-AC4D-4894-D1FB-709C728B32AC}"/>
          </ac:graphicFrameMkLst>
        </pc:graphicFrameChg>
      </pc:sldChg>
      <pc:sldChg chg="add del">
        <pc:chgData name="Henry Jammes" userId="5f22554b-fd15-4676-8c82-dc6122af2a80" providerId="ADAL" clId="{434111D3-796B-4BB0-A370-070974EB9404}" dt="2023-12-04T20:04:51.807" v="39865"/>
        <pc:sldMkLst>
          <pc:docMk/>
          <pc:sldMk cId="2303326611" sldId="2147478705"/>
        </pc:sldMkLst>
      </pc:sldChg>
      <pc:sldChg chg="del">
        <pc:chgData name="Henry Jammes" userId="5f22554b-fd15-4676-8c82-dc6122af2a80" providerId="ADAL" clId="{434111D3-796B-4BB0-A370-070974EB9404}" dt="2023-12-05T23:23:52.274" v="41459" actId="47"/>
        <pc:sldMkLst>
          <pc:docMk/>
          <pc:sldMk cId="1830904215" sldId="2147478706"/>
        </pc:sldMkLst>
      </pc:sldChg>
      <pc:sldMasterChg chg="modSldLayout">
        <pc:chgData name="Henry Jammes" userId="5f22554b-fd15-4676-8c82-dc6122af2a80" providerId="ADAL" clId="{434111D3-796B-4BB0-A370-070974EB9404}" dt="2023-12-02T03:32:59.316" v="35951" actId="20577"/>
        <pc:sldMasterMkLst>
          <pc:docMk/>
          <pc:sldMasterMk cId="816294142" sldId="2147484980"/>
        </pc:sldMasterMkLst>
        <pc:sldLayoutChg chg="addSp delSp modSp mod">
          <pc:chgData name="Henry Jammes" userId="5f22554b-fd15-4676-8c82-dc6122af2a80" providerId="ADAL" clId="{434111D3-796B-4BB0-A370-070974EB9404}" dt="2023-12-02T03:32:59.316" v="35951" actId="20577"/>
          <pc:sldLayoutMkLst>
            <pc:docMk/>
            <pc:sldMasterMk cId="816294142" sldId="2147484980"/>
            <pc:sldLayoutMk cId="306819273" sldId="2147484981"/>
          </pc:sldLayoutMkLst>
          <pc:spChg chg="add del">
            <ac:chgData name="Henry Jammes" userId="5f22554b-fd15-4676-8c82-dc6122af2a80" providerId="ADAL" clId="{434111D3-796B-4BB0-A370-070974EB9404}" dt="2023-10-25T19:15:36.705" v="16057" actId="478"/>
            <ac:spMkLst>
              <pc:docMk/>
              <pc:sldMasterMk cId="816294142" sldId="2147484980"/>
              <pc:sldLayoutMk cId="306819273" sldId="2147484981"/>
              <ac:spMk id="2" creationId="{25D0408F-4A76-4E13-B20C-89E0FD40DC32}"/>
            </ac:spMkLst>
          </pc:spChg>
          <pc:spChg chg="add del mod">
            <ac:chgData name="Henry Jammes" userId="5f22554b-fd15-4676-8c82-dc6122af2a80" providerId="ADAL" clId="{434111D3-796B-4BB0-A370-070974EB9404}" dt="2023-10-25T19:15:11.094" v="16046"/>
            <ac:spMkLst>
              <pc:docMk/>
              <pc:sldMasterMk cId="816294142" sldId="2147484980"/>
              <pc:sldLayoutMk cId="306819273" sldId="2147484981"/>
              <ac:spMk id="3" creationId="{D763B179-028B-9452-7D45-284EEB6C576B}"/>
            </ac:spMkLst>
          </pc:spChg>
          <pc:spChg chg="add del">
            <ac:chgData name="Henry Jammes" userId="5f22554b-fd15-4676-8c82-dc6122af2a80" providerId="ADAL" clId="{434111D3-796B-4BB0-A370-070974EB9404}" dt="2023-10-25T19:15:28.773" v="16051" actId="22"/>
            <ac:spMkLst>
              <pc:docMk/>
              <pc:sldMasterMk cId="816294142" sldId="2147484980"/>
              <pc:sldLayoutMk cId="306819273" sldId="2147484981"/>
              <ac:spMk id="7" creationId="{13E181F3-7CCA-F3A0-DB0B-ECAE5603E565}"/>
            </ac:spMkLst>
          </pc:spChg>
          <pc:spChg chg="add del mod">
            <ac:chgData name="Henry Jammes" userId="5f22554b-fd15-4676-8c82-dc6122af2a80" providerId="ADAL" clId="{434111D3-796B-4BB0-A370-070974EB9404}" dt="2023-10-25T19:15:37.803" v="16059" actId="22"/>
            <ac:spMkLst>
              <pc:docMk/>
              <pc:sldMasterMk cId="816294142" sldId="2147484980"/>
              <pc:sldLayoutMk cId="306819273" sldId="2147484981"/>
              <ac:spMk id="9" creationId="{F6BDFC6D-B0E9-76EE-932D-002FC22AE608}"/>
            </ac:spMkLst>
          </pc:spChg>
          <pc:spChg chg="add mod">
            <ac:chgData name="Henry Jammes" userId="5f22554b-fd15-4676-8c82-dc6122af2a80" providerId="ADAL" clId="{434111D3-796B-4BB0-A370-070974EB9404}" dt="2023-12-02T03:32:59.316" v="35951" actId="20577"/>
            <ac:spMkLst>
              <pc:docMk/>
              <pc:sldMasterMk cId="816294142" sldId="2147484980"/>
              <pc:sldLayoutMk cId="306819273" sldId="2147484981"/>
              <ac:spMk id="14" creationId="{9BA0F039-E998-3713-F6A2-6320E3C08797}"/>
            </ac:spMkLst>
          </pc:spChg>
          <pc:picChg chg="del">
            <ac:chgData name="Henry Jammes" userId="5f22554b-fd15-4676-8c82-dc6122af2a80" providerId="ADAL" clId="{434111D3-796B-4BB0-A370-070974EB9404}" dt="2023-11-14T14:15:09.793" v="23529" actId="478"/>
            <ac:picMkLst>
              <pc:docMk/>
              <pc:sldMasterMk cId="816294142" sldId="2147484980"/>
              <pc:sldLayoutMk cId="306819273" sldId="2147484981"/>
              <ac:picMk id="6" creationId="{562B047D-2DF4-4424-A380-07348F4E4DE9}"/>
            </ac:picMkLst>
          </pc:picChg>
          <pc:picChg chg="add del mod">
            <ac:chgData name="Henry Jammes" userId="5f22554b-fd15-4676-8c82-dc6122af2a80" providerId="ADAL" clId="{434111D3-796B-4BB0-A370-070974EB9404}" dt="2023-11-14T14:15:58.486" v="23539" actId="478"/>
            <ac:picMkLst>
              <pc:docMk/>
              <pc:sldMasterMk cId="816294142" sldId="2147484980"/>
              <pc:sldLayoutMk cId="306819273" sldId="2147484981"/>
              <ac:picMk id="1026" creationId="{B304E1DB-F50C-64B1-835B-E64BB7673875}"/>
            </ac:picMkLst>
          </pc:picChg>
          <pc:picChg chg="add mod">
            <ac:chgData name="Henry Jammes" userId="5f22554b-fd15-4676-8c82-dc6122af2a80" providerId="ADAL" clId="{434111D3-796B-4BB0-A370-070974EB9404}" dt="2023-11-14T14:16:16.587" v="23548" actId="1076"/>
            <ac:picMkLst>
              <pc:docMk/>
              <pc:sldMasterMk cId="816294142" sldId="2147484980"/>
              <pc:sldLayoutMk cId="306819273" sldId="2147484981"/>
              <ac:picMk id="1028" creationId="{36F37A9E-26B2-5F3B-E56D-6517B4EB315E}"/>
            </ac:picMkLst>
          </pc:picChg>
        </pc:sldLayoutChg>
        <pc:sldLayoutChg chg="addSp delSp modSp mod">
          <pc:chgData name="Henry Jammes" userId="5f22554b-fd15-4676-8c82-dc6122af2a80" providerId="ADAL" clId="{434111D3-796B-4BB0-A370-070974EB9404}" dt="2023-10-25T19:16:20.687" v="16085" actId="21"/>
          <pc:sldLayoutMkLst>
            <pc:docMk/>
            <pc:sldMasterMk cId="816294142" sldId="2147484980"/>
            <pc:sldLayoutMk cId="3992514227" sldId="2147484983"/>
          </pc:sldLayoutMkLst>
          <pc:spChg chg="add del mod">
            <ac:chgData name="Henry Jammes" userId="5f22554b-fd15-4676-8c82-dc6122af2a80" providerId="ADAL" clId="{434111D3-796B-4BB0-A370-070974EB9404}" dt="2023-10-25T19:16:20.687" v="16085" actId="21"/>
            <ac:spMkLst>
              <pc:docMk/>
              <pc:sldMasterMk cId="816294142" sldId="2147484980"/>
              <pc:sldLayoutMk cId="3992514227" sldId="2147484983"/>
              <ac:spMk id="2" creationId="{6F6A61C6-1F1F-E67A-D5FD-D06EAA28EA61}"/>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12/6/2023 12:11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12/6/2023 12:08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543773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925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81897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6623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18763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09854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87185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103463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945265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4164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12/6/2023 12:08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548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0583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134307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81711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315292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1307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37750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46247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99666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77535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89460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54526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69187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24702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552097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939959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235018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010966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46698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34479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749890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63457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789036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928833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90435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7241079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940213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663969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174217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6B356-2F22-40D0-A92B-C8127227BBA1}" type="slidenum">
              <a:rPr lang="en-US" smtClean="0"/>
              <a:t>5</a:t>
            </a:fld>
            <a:endParaRPr lang="en-US"/>
          </a:p>
        </p:txBody>
      </p:sp>
    </p:spTree>
    <p:extLst>
      <p:ext uri="{BB962C8B-B14F-4D97-AF65-F5344CB8AC3E}">
        <p14:creationId xmlns:p14="http://schemas.microsoft.com/office/powerpoint/2010/main" val="1758612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8320094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9853365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637125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9771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429633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396001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867918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32024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769458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783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6B356-2F22-40D0-A92B-C8127227BBA1}" type="slidenum">
              <a:rPr lang="en-US" smtClean="0"/>
              <a:t>7</a:t>
            </a:fld>
            <a:endParaRPr lang="en-US"/>
          </a:p>
        </p:txBody>
      </p:sp>
    </p:spTree>
    <p:extLst>
      <p:ext uri="{BB962C8B-B14F-4D97-AF65-F5344CB8AC3E}">
        <p14:creationId xmlns:p14="http://schemas.microsoft.com/office/powerpoint/2010/main" val="2215984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007186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648188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8721038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088305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53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10</a:t>
            </a:fld>
            <a:endParaRPr lang="en-US"/>
          </a:p>
        </p:txBody>
      </p:sp>
    </p:spTree>
    <p:extLst>
      <p:ext uri="{BB962C8B-B14F-4D97-AF65-F5344CB8AC3E}">
        <p14:creationId xmlns:p14="http://schemas.microsoft.com/office/powerpoint/2010/main" val="121392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85524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12/6/2023 12:08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96264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gradFill>
                  <a:gsLst>
                    <a:gs pos="2917">
                      <a:schemeClr val="accent2"/>
                    </a:gs>
                    <a:gs pos="29000">
                      <a:schemeClr val="accent2"/>
                    </a:gs>
                  </a:gsLst>
                  <a:lin ang="5400000" scaled="0"/>
                </a:gradFill>
                <a:latin typeface="Aptos SemiBold" panose="020B0004020202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Aptos" panose="020B0004020202020204" pitchFamily="34" charset="0"/>
                <a:cs typeface="Segoe UI" panose="020B0502040204020203" pitchFamily="34" charset="0"/>
              </a:defRPr>
            </a:lvl1pPr>
          </a:lstStyle>
          <a:p>
            <a:pPr lvl="0"/>
            <a:r>
              <a:rPr lang="en-US"/>
              <a:t>Customer and project name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6" y="628916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8" y="5202108"/>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7"/>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14" name="TextBox 13">
            <a:extLst>
              <a:ext uri="{FF2B5EF4-FFF2-40B4-BE49-F238E27FC236}">
                <a16:creationId xmlns:a16="http://schemas.microsoft.com/office/drawing/2014/main" id="{9BA0F039-E998-3713-F6A2-6320E3C08797}"/>
              </a:ext>
            </a:extLst>
          </p:cNvPr>
          <p:cNvSpPr txBox="1"/>
          <p:nvPr userDrawn="1"/>
        </p:nvSpPr>
        <p:spPr>
          <a:xfrm>
            <a:off x="71698" y="6654911"/>
            <a:ext cx="276200" cy="153888"/>
          </a:xfrm>
          <a:prstGeom prst="rect">
            <a:avLst/>
          </a:prstGeom>
          <a:noFill/>
        </p:spPr>
        <p:txBody>
          <a:bodyPr wrap="square" lIns="0" tIns="0" rIns="0" bIns="0" rtlCol="0">
            <a:spAutoFit/>
          </a:bodyPr>
          <a:lstStyle/>
          <a:p>
            <a:pPr algn="l"/>
            <a:r>
              <a:rPr lang="en-US" sz="1000">
                <a:solidFill>
                  <a:schemeClr val="bg2">
                    <a:lumMod val="75000"/>
                    <a:lumOff val="25000"/>
                  </a:schemeClr>
                </a:solidFill>
                <a:latin typeface="Aptos" panose="020B0004020202020204" pitchFamily="34" charset="0"/>
              </a:rPr>
              <a:t>V1.2</a:t>
            </a:r>
          </a:p>
        </p:txBody>
      </p:sp>
      <p:pic>
        <p:nvPicPr>
          <p:cNvPr id="1028" name="Picture 4" descr="logo Microsoft Blanc – News Centre">
            <a:extLst>
              <a:ext uri="{FF2B5EF4-FFF2-40B4-BE49-F238E27FC236}">
                <a16:creationId xmlns:a16="http://schemas.microsoft.com/office/drawing/2014/main" id="{36F37A9E-26B2-5F3B-E56D-6517B4EB315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798" y="148373"/>
            <a:ext cx="2409762"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089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5830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30633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image :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12420"/>
            <a:ext cx="11018520"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902118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50" y="6056901"/>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80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3"/>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Tree>
    <p:extLst>
      <p:ext uri="{BB962C8B-B14F-4D97-AF65-F5344CB8AC3E}">
        <p14:creationId xmlns:p14="http://schemas.microsoft.com/office/powerpoint/2010/main" val="3992514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tx1">
              <a:lumMod val="85000"/>
            </a:schemeClr>
          </a:solid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76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50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2630922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tx1"/>
                </a:solidFill>
                <a:latin typeface="Aptos SemiBold" panose="020B0004020202020204" pitchFamily="34" charset="0"/>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802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9" y="1688613"/>
            <a:ext cx="3891391"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7" y="3062514"/>
              <a:ext cx="2938335"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latin typeface="Aptos SemiBold" panose="020B0004020202020204" pitchFamily="34" charset="0"/>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656137" y="-1849445"/>
            <a:ext cx="3875059"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820943" y="3480956"/>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a:ext>
            </a:extLst>
          </a:blip>
          <a:srcRect/>
          <a:stretch/>
        </p:blipFill>
        <p:spPr>
          <a:xfrm>
            <a:off x="-2516701" y="3480957"/>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rcRect/>
          <a:stretch/>
        </p:blipFill>
        <p:spPr>
          <a:xfrm>
            <a:off x="10210801" y="-62346"/>
            <a:ext cx="3905251" cy="3394943"/>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cstate="hq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rcRect/>
          <a:stretch/>
        </p:blipFill>
        <p:spPr>
          <a:xfrm>
            <a:off x="7022802" y="1707070"/>
            <a:ext cx="3891391"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7" y="525814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3"/>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2" y="3483569"/>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308968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787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480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294142"/>
      </p:ext>
    </p:extLst>
  </p:cSld>
  <p:clrMap bg1="dk1" tx1="lt1" bg2="dk2" tx2="lt2" accent1="accent1" accent2="accent2" accent3="accent3" accent4="accent4" accent5="accent5" accent6="accent6" hlink="hlink" folHlink="folHlink"/>
  <p:sldLayoutIdLst>
    <p:sldLayoutId id="2147484981" r:id="rId1"/>
    <p:sldLayoutId id="2147484983" r:id="rId2"/>
    <p:sldLayoutId id="2147484996" r:id="rId3"/>
    <p:sldLayoutId id="2147484984" r:id="rId4"/>
    <p:sldLayoutId id="2147484986" r:id="rId5"/>
    <p:sldLayoutId id="2147484988" r:id="rId6"/>
    <p:sldLayoutId id="2147484995" r:id="rId7"/>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6454638"/>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Aptos SemiBold" panose="020B0004020202020204" pitchFamily="34"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Aptos" panose="020B0004020202020204"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Aptos" panose="020B0004020202020204"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Aptos" panose="020B0004020202020204"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mailto:jdoe@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5.sv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sv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4.png"/><Relationship Id="rId2" Type="http://schemas.openxmlformats.org/officeDocument/2006/relationships/notesSlide" Target="../notesSlides/notesSlide11.xml"/><Relationship Id="rId16" Type="http://schemas.openxmlformats.org/officeDocument/2006/relationships/image" Target="../media/image55.png"/><Relationship Id="rId20" Type="http://schemas.openxmlformats.org/officeDocument/2006/relationships/image" Target="../media/image59.svg"/><Relationship Id="rId29" Type="http://schemas.openxmlformats.org/officeDocument/2006/relationships/image" Target="../media/image68.sv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10.svg"/><Relationship Id="rId40" Type="http://schemas.openxmlformats.org/officeDocument/2006/relationships/image" Target="../media/image41.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9.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sv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hyperlink" Target="https://nguyeindo.com/watch/microsoft-365-copilot-in-excel/" TargetMode="External"/><Relationship Id="rId8" Type="http://schemas.openxmlformats.org/officeDocument/2006/relationships/image" Target="../media/image47.png"/><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png"/><Relationship Id="rId3" Type="http://schemas.openxmlformats.org/officeDocument/2006/relationships/image" Target="../media/image78.png"/><Relationship Id="rId7" Type="http://schemas.openxmlformats.org/officeDocument/2006/relationships/image" Target="../media/image82.sv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51.svg"/><Relationship Id="rId5" Type="http://schemas.openxmlformats.org/officeDocument/2006/relationships/image" Target="../media/image80.png"/><Relationship Id="rId10" Type="http://schemas.openxmlformats.org/officeDocument/2006/relationships/image" Target="../media/image50.pn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microsoft-copilot-studio/requirements-quota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go.microsoft.com/fwlink/?linkid=2085130" TargetMode="External"/><Relationship Id="rId4" Type="http://schemas.openxmlformats.org/officeDocument/2006/relationships/hyperlink" Target="https://www.microsoft.com/en-us/copilot/microsoft-copilot-studi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azure.microsoft.com/en-us/pricing/details/cognitive-services/language-service/?cdn=disable" TargetMode="External"/><Relationship Id="rId13" Type="http://schemas.openxmlformats.org/officeDocument/2006/relationships/image" Target="../media/image88.svg"/><Relationship Id="rId3" Type="http://schemas.openxmlformats.org/officeDocument/2006/relationships/hyperlink" Target="https://learn.microsoft.com/en-us/microsoft-copilot-studio/guidance/trigger-phrases-best-practices" TargetMode="External"/><Relationship Id="rId7" Type="http://schemas.openxmlformats.org/officeDocument/2006/relationships/hyperlink" Target="https://learn.microsoft.com/en-us/azure/ai-services/language-service/conversational-language-understanding/service-limits" TargetMode="External"/><Relationship Id="rId12"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learn.microsoft.com/en-us/azure/ai-services/language-service/conversational-language-understanding/language-support#languages-supported-by-conversational-language-understanding" TargetMode="External"/><Relationship Id="rId11" Type="http://schemas.openxmlformats.org/officeDocument/2006/relationships/image" Target="../media/image86.svg"/><Relationship Id="rId5" Type="http://schemas.openxmlformats.org/officeDocument/2006/relationships/hyperlink" Target="https://learn.microsoft.com/en-us/microsoft-copilot-studio/authoring-language-support" TargetMode="External"/><Relationship Id="rId15" Type="http://schemas.openxmlformats.org/officeDocument/2006/relationships/image" Target="../media/image90.svg"/><Relationship Id="rId10" Type="http://schemas.openxmlformats.org/officeDocument/2006/relationships/image" Target="../media/image85.png"/><Relationship Id="rId4" Type="http://schemas.openxmlformats.org/officeDocument/2006/relationships/hyperlink" Target="https://learn.microsoft.com/en-us/microsoft-copilot-studio/guidance/slot-filling-best-practices" TargetMode="External"/><Relationship Id="rId9" Type="http://schemas.openxmlformats.org/officeDocument/2006/relationships/hyperlink" Target="https://www.youtube.com/watch?v=PHFEZL_HCY4" TargetMode="External"/><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microsoft-copilot-studio/guidance/trigger-phrases-best-practic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earn.microsoft.com/en-us/microsoft-copilot-studio/guidance/slot-filling-best-practic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microsoft-copilot-studio/advanced-clu-integrati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azure.microsoft.com/en-us/pricing/details/cognitive-services/language-service/?cdn=disable" TargetMode="External"/><Relationship Id="rId5" Type="http://schemas.openxmlformats.org/officeDocument/2006/relationships/hyperlink" Target="https://learn.microsoft.com/en-us/azure/ai-services/language-service/conversational-language-understanding/service-limits" TargetMode="External"/><Relationship Id="rId4" Type="http://schemas.openxmlformats.org/officeDocument/2006/relationships/hyperlink" Target="https://learn.microsoft.com/en-us/azure/ai-services/language-service/conversational-language-understanding/concepts/best-practices"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3" Type="http://schemas.openxmlformats.org/officeDocument/2006/relationships/hyperlink" Target="https://learn.microsoft.com/en-us/microsoft-copilot-studio/guidance/topics-overview" TargetMode="External"/><Relationship Id="rId7" Type="http://schemas.openxmlformats.org/officeDocument/2006/relationships/image" Target="../media/image94.svg"/><Relationship Id="rId12" Type="http://schemas.openxmlformats.org/officeDocument/2006/relationships/image" Target="../media/image99.png"/><Relationship Id="rId17" Type="http://schemas.openxmlformats.org/officeDocument/2006/relationships/image" Target="../media/image104.svg"/><Relationship Id="rId2" Type="http://schemas.openxmlformats.org/officeDocument/2006/relationships/notesSlide" Target="../notesSlides/notesSlide20.xml"/><Relationship Id="rId16"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92.svg"/><Relationship Id="rId15" Type="http://schemas.openxmlformats.org/officeDocument/2006/relationships/image" Target="../media/image102.sv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svg"/><Relationship Id="rId1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microsoft-copilot-studio/guidance/topics-overview"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microsoft-copilot-studio/nlu-boost-conversation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learn.microsoft.com/en-us/microsoft-copilot-studio/guidance/fallback-topic"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P0M0C8YSUw8" TargetMode="External"/><Relationship Id="rId3" Type="http://schemas.openxmlformats.org/officeDocument/2006/relationships/hyperlink" Target="https://learn.microsoft.com/en-us/microsoft-copilot-studio/authoring-language-support" TargetMode="External"/><Relationship Id="rId7" Type="http://schemas.openxmlformats.org/officeDocument/2006/relationships/hyperlink" Target="https://www.youtube.com/watch?v=SDmFMXRZR5o"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learn.microsoft.com/en-us/microsoft-copilot-studio/multilingual" TargetMode="External"/><Relationship Id="rId5" Type="http://schemas.openxmlformats.org/officeDocument/2006/relationships/hyperlink" Target="https://powervirtualagents.microsoft.com/en-us/blog/make-your-power-virtual-agents-chatbots-multi-lingual-with-the-translator-bot-sample-solution/" TargetMode="External"/><Relationship Id="rId4" Type="http://schemas.openxmlformats.org/officeDocument/2006/relationships/hyperlink" Target="https://learn.microsoft.com/en-us/microsoft-copilot-studio/advanced-clu-integratio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4.svg"/><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microsoft-copilot-studio/authoring-triggers?tabs=preview#inactivity"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conversationdesigninstitute.co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6.svg"/></Relationships>
</file>

<file path=ppt/slides/_rels/slide34.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notesSlide" Target="../notesSlides/notesSlide28.xml"/><Relationship Id="rId16" Type="http://schemas.openxmlformats.org/officeDocument/2006/relationships/image" Target="../media/image125.svg"/><Relationship Id="rId1" Type="http://schemas.openxmlformats.org/officeDocument/2006/relationships/slideLayout" Target="../slideLayouts/slideLayout5.xml"/><Relationship Id="rId6" Type="http://schemas.openxmlformats.org/officeDocument/2006/relationships/image" Target="../media/image115.sv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 Id="rId14" Type="http://schemas.openxmlformats.org/officeDocument/2006/relationships/image" Target="../media/image12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learn.microsoft.com/en-us/microsoft-copilot-studio/nlu-generative-answers-azure-openai" TargetMode="External"/><Relationship Id="rId3" Type="http://schemas.openxmlformats.org/officeDocument/2006/relationships/hyperlink" Target="https://learn.microsoft.com/en-us/microsoft-copilot-studio/nlu-boost-conversations#url-considerations" TargetMode="External"/><Relationship Id="rId7" Type="http://schemas.openxmlformats.org/officeDocument/2006/relationships/hyperlink" Target="https://learn.microsoft.com/en-us/microsoft-copilot-studio/nlu-document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learn.microsoft.com/en-us/microsoft-copilot-studio/nlu-generative-answers-custom-data" TargetMode="External"/><Relationship Id="rId5" Type="http://schemas.openxmlformats.org/officeDocument/2006/relationships/hyperlink" Target="https://learn.microsoft.com/en-us/microsoft-copilot-studio/nlu-generative-answers-sharepoint-onedrive" TargetMode="External"/><Relationship Id="rId10" Type="http://schemas.openxmlformats.org/officeDocument/2006/relationships/image" Target="../media/image127.svg"/><Relationship Id="rId4" Type="http://schemas.openxmlformats.org/officeDocument/2006/relationships/hyperlink" Target="https://learn.microsoft.com/en-us/microsoft-copilot-studio/nlu-generative-answers-bing" TargetMode="External"/><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hyperlink" Target="https://learn.microsoft.com/en-us/microsoft-copilot-studio/nlu-generative-answers-sharepoint-onedrive" TargetMode="External"/><Relationship Id="rId18" Type="http://schemas.openxmlformats.org/officeDocument/2006/relationships/image" Target="../media/image137.svg"/><Relationship Id="rId26" Type="http://schemas.openxmlformats.org/officeDocument/2006/relationships/image" Target="../media/image144.svg"/><Relationship Id="rId3" Type="http://schemas.openxmlformats.org/officeDocument/2006/relationships/image" Target="../media/image128.png"/><Relationship Id="rId21" Type="http://schemas.openxmlformats.org/officeDocument/2006/relationships/image" Target="../media/image139.png"/><Relationship Id="rId7" Type="http://schemas.openxmlformats.org/officeDocument/2006/relationships/image" Target="../media/image132.png"/><Relationship Id="rId12" Type="http://schemas.openxmlformats.org/officeDocument/2006/relationships/hyperlink" Target="https://learn.microsoft.com/en-us/microsoft-copilot-studio/nlu-generative-answers-bing" TargetMode="External"/><Relationship Id="rId17" Type="http://schemas.openxmlformats.org/officeDocument/2006/relationships/image" Target="../media/image136.png"/><Relationship Id="rId25" Type="http://schemas.openxmlformats.org/officeDocument/2006/relationships/image" Target="../media/image143.png"/><Relationship Id="rId2" Type="http://schemas.openxmlformats.org/officeDocument/2006/relationships/notesSlide" Target="../notesSlides/notesSlide31.xml"/><Relationship Id="rId16" Type="http://schemas.openxmlformats.org/officeDocument/2006/relationships/hyperlink" Target="https://learn.microsoft.com/en-us/microsoft-copilot-studio/nlu-generative-answers-azure-openai" TargetMode="External"/><Relationship Id="rId20" Type="http://schemas.microsoft.com/office/2007/relationships/hdphoto" Target="../media/hdphoto6.wdp"/><Relationship Id="rId29"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image" Target="../media/image131.svg"/><Relationship Id="rId11" Type="http://schemas.openxmlformats.org/officeDocument/2006/relationships/hyperlink" Target="https://learn.microsoft.com/en-us/microsoft-copilot-studio/nlu-boost-conversations#url-considerations" TargetMode="External"/><Relationship Id="rId24" Type="http://schemas.openxmlformats.org/officeDocument/2006/relationships/image" Target="../media/image142.svg"/><Relationship Id="rId32" Type="http://schemas.openxmlformats.org/officeDocument/2006/relationships/image" Target="../media/image150.svg"/><Relationship Id="rId5" Type="http://schemas.openxmlformats.org/officeDocument/2006/relationships/image" Target="../media/image130.png"/><Relationship Id="rId15" Type="http://schemas.openxmlformats.org/officeDocument/2006/relationships/hyperlink" Target="https://learn.microsoft.com/en-us/microsoft-copilot-studio/nlu-documents" TargetMode="External"/><Relationship Id="rId23" Type="http://schemas.openxmlformats.org/officeDocument/2006/relationships/image" Target="../media/image141.png"/><Relationship Id="rId28" Type="http://schemas.openxmlformats.org/officeDocument/2006/relationships/image" Target="../media/image146.svg"/><Relationship Id="rId10" Type="http://schemas.openxmlformats.org/officeDocument/2006/relationships/image" Target="../media/image135.svg"/><Relationship Id="rId19" Type="http://schemas.openxmlformats.org/officeDocument/2006/relationships/image" Target="../media/image138.png"/><Relationship Id="rId31" Type="http://schemas.openxmlformats.org/officeDocument/2006/relationships/image" Target="../media/image149.png"/><Relationship Id="rId4" Type="http://schemas.openxmlformats.org/officeDocument/2006/relationships/image" Target="../media/image129.svg"/><Relationship Id="rId9" Type="http://schemas.openxmlformats.org/officeDocument/2006/relationships/image" Target="../media/image134.png"/><Relationship Id="rId14" Type="http://schemas.openxmlformats.org/officeDocument/2006/relationships/hyperlink" Target="https://learn.microsoft.com/en-us/microsoft-copilot-studio/nlu-generative-answers-custom-data" TargetMode="External"/><Relationship Id="rId22" Type="http://schemas.openxmlformats.org/officeDocument/2006/relationships/image" Target="../media/image140.svg"/><Relationship Id="rId27" Type="http://schemas.openxmlformats.org/officeDocument/2006/relationships/image" Target="../media/image145.png"/><Relationship Id="rId30" Type="http://schemas.openxmlformats.org/officeDocument/2006/relationships/image" Target="../media/image148.svg"/></Relationships>
</file>

<file path=ppt/slides/_rels/slide38.xml.rels><?xml version="1.0" encoding="UTF-8" standalone="yes"?>
<Relationships xmlns="http://schemas.openxmlformats.org/package/2006/relationships"><Relationship Id="rId3" Type="http://schemas.openxmlformats.org/officeDocument/2006/relationships/hyperlink" Target="https://techcommunity.microsoft.com/t5/azure-architecture-blog/azure-openai-landing-zone-reference-architecture/ba-p/3882102"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gd54iQ00eQE" TargetMode="External"/><Relationship Id="rId3" Type="http://schemas.openxmlformats.org/officeDocument/2006/relationships/hyperlink" Target="https://learn.microsoft.com/en-us/microsoft-copilot-studio/nlu-boost-conversations" TargetMode="External"/><Relationship Id="rId7" Type="http://schemas.openxmlformats.org/officeDocument/2006/relationships/hyperlink" Target="https://www.youtube.com/watch?v=exkFbT9qyCM"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www.youtube.com/watch?v=iGjpLFupYlM" TargetMode="External"/><Relationship Id="rId5" Type="http://schemas.openxmlformats.org/officeDocument/2006/relationships/hyperlink" Target="https://www.youtube.com/watch?v=5qJwH4GrxFY" TargetMode="External"/><Relationship Id="rId4" Type="http://schemas.openxmlformats.org/officeDocument/2006/relationships/hyperlink" Target="https://learn.microsoft.com/en-us/microsoft-copilot-studio/nlu-boost-nod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youtube.com/watch?v=YDX5aixOic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microsoft-copilot-studio/nlu-authoring"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www.youtube.com/watch?v=dJA_SJoU2O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microsoft-copilot-studio/advanced-ai-feature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microsoft-copilot-studio/authoring-http-node" TargetMode="External"/><Relationship Id="rId2" Type="http://schemas.openxmlformats.org/officeDocument/2006/relationships/hyperlink" Target="https://learn.microsoft.com/en-us/microsoft-copilot-studio/advanced-flow" TargetMode="External"/><Relationship Id="rId1" Type="http://schemas.openxmlformats.org/officeDocument/2006/relationships/slideLayout" Target="../slideLayouts/slideLayout3.xml"/><Relationship Id="rId5" Type="http://schemas.openxmlformats.org/officeDocument/2006/relationships/hyperlink" Target="https://learn.microsoft.com/en-us/microsoft-copilot-studio/advanced-use-skills" TargetMode="External"/><Relationship Id="rId4" Type="http://schemas.openxmlformats.org/officeDocument/2006/relationships/hyperlink" Target="https://learn.microsoft.com/en-us/microsoft-copilot-studio/advanced-plugin-action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microsoft-copilot-studio/advanced-use-flow"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microsoft-copilot-studio/authoring-http-node"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hyperlink" Target="https://mattjimison.com/2023/05/16/the-execution-of-template-action-return_values_to_power_virtual_agents-is-faile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learn.microsoft.com/en-us/microsoft-copilot-studio/error-codes?tabs=webApp#flowactiontimedou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microsoft-copilot-studio/publication-fundamentals-publish-channels?tabs=preview" TargetMode="External"/><Relationship Id="rId1" Type="http://schemas.openxmlformats.org/officeDocument/2006/relationships/slideLayout" Target="../slideLayouts/slideLayout3.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microsoft-copilot-studio/publication-connect-bot-to-azure-bot-service-channel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www.markdownguide.org/" TargetMode="External"/><Relationship Id="rId3" Type="http://schemas.openxmlformats.org/officeDocument/2006/relationships/hyperlink" Target="https://learn.microsoft.com/en-us/microsoft-copilot-studio/publication-connect-bot-to-web-channels?tabs=preview" TargetMode="External"/><Relationship Id="rId7" Type="http://schemas.openxmlformats.org/officeDocument/2006/relationships/hyperlink" Target="https://learn.microsoft.com/en-us/microsoftteams/platform/bots/how-to/format-your-bot-messages"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learn.microsoft.com/en-us/azure/bot-service/bot-builder-webchat-overview?view=azure-bot-service-4.0" TargetMode="External"/><Relationship Id="rId5" Type="http://schemas.openxmlformats.org/officeDocument/2006/relationships/hyperlink" Target="https://learn.microsoft.com/en-us/microsoft-copilot-studio/customize-default-canvas?tabs=web#customize-and-host-your-chat-canvas-advanced" TargetMode="External"/><Relationship Id="rId4" Type="http://schemas.openxmlformats.org/officeDocument/2006/relationships/hyperlink" Target="https://learn.microsoft.com/en-us/microsoft-copilot-studio/customize-default-canvas?tabs=web#customize-the-default-canvas-simple" TargetMode="External"/><Relationship Id="rId9" Type="http://schemas.openxmlformats.org/officeDocument/2006/relationships/hyperlink" Target="https://adaptivecards.io/"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ka.ms/CopilotStudioImplementationGuideFeedbac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learn.microsoft.com/en-us/dynamics365/customer-service/administer/configure-bot-virtual-agent"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generic-handof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us/microsoft-copilot-studio/configuration-fundamentals?tabs=web"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microsoft-copilot-studio/security-and-governance"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s://learn.microsoft.com/en-us/power-platform/admin/connector-endpoint-filtering" TargetMode="External"/><Relationship Id="rId4" Type="http://schemas.openxmlformats.org/officeDocument/2006/relationships/hyperlink" Target="https://learn.microsoft.com/en-us/microsoft-copilot-studio/admin-data-loss-prevention"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learn.microsoft.com/en-us/power-platform/admin/manage-application-users" TargetMode="External"/><Relationship Id="rId3" Type="http://schemas.openxmlformats.org/officeDocument/2006/relationships/hyperlink" Target="https://learn.microsoft.com/en-us/power-platform/admin/security" TargetMode="External"/><Relationship Id="rId7" Type="http://schemas.openxmlformats.org/officeDocument/2006/relationships/hyperlink" Target="https://github.com/jenschristianschroder/JIT-Access-Management"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learn.microsoft.com/en-us/power-apps/maker/data-platform/environmentvariables#use-azure-key-vault-secrets" TargetMode="External"/><Relationship Id="rId5" Type="http://schemas.openxmlformats.org/officeDocument/2006/relationships/hyperlink" Target="https://learn.microsoft.com/en-us/power-platform/guidance/adoption/conditional-access" TargetMode="External"/><Relationship Id="rId10" Type="http://schemas.openxmlformats.org/officeDocument/2006/relationships/hyperlink" Target="https://learn.microsoft.com/en-us/power-platform/admin/about-lockbox" TargetMode="External"/><Relationship Id="rId4" Type="http://schemas.openxmlformats.org/officeDocument/2006/relationships/hyperlink" Target="https://learn.microsoft.com/en-us/entra/identity/authentication/concept-mfa-howitworks" TargetMode="External"/><Relationship Id="rId9" Type="http://schemas.openxmlformats.org/officeDocument/2006/relationships/hyperlink" Target="https://learn.microsoft.com/en-us/power-platform/admin/manage-group-team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en-us/microsoft-copilot-studio/configuration-end-user-authentication"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hyperlink" Target="https://learn.microsoft.com/en-us/microsoft-copilot-studio/configure-web-security" TargetMode="External"/><Relationship Id="rId4" Type="http://schemas.openxmlformats.org/officeDocument/2006/relationships/hyperlink" Target="https://learn.microsoft.com/en-us/microsoft-copilot-studio/configuration-authentication-azure-ad"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learn.microsoft.com/en-us/microsoft-copilot-studio/configure-sso?tabs=webApp"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sso-team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learn.microsoft.com/en-us/power-platform/admin/app-insights-cloud-flow"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powervirtualagents.microsoft.com/en-us/blog/center-of-excellence-starter-kit-with-power-virtual-agents-govern-monitor-manag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hyperlink" Target="https://learn.microsoft.com/en-us/microsoft-copilot-studio/analytics-sessions-transcripts#change-the-default-retention-period" TargetMode="External"/><Relationship Id="rId3" Type="http://schemas.openxmlformats.org/officeDocument/2006/relationships/hyperlink" Target="https://learn.microsoft.com/en-us/microsoft-copilot-studio/admin-certification" TargetMode="External"/><Relationship Id="rId7" Type="http://schemas.openxmlformats.org/officeDocument/2006/relationships/hyperlink" Target="https://servicetrust.microsoft.com/ViewPage/HomePageVNext"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www.microsoft.com/en-us/trust-center/compliance/compliance-overview" TargetMode="External"/><Relationship Id="rId5" Type="http://schemas.openxmlformats.org/officeDocument/2006/relationships/hyperlink" Target="https://learn.microsoft.com/en-us/microsoft-copilot-studio/data-location?tabs=web" TargetMode="External"/><Relationship Id="rId4" Type="http://schemas.openxmlformats.org/officeDocument/2006/relationships/hyperlink" Target="https://learn.microsoft.com/en-us/microsoft-copilot-studio/personal-data-summary" TargetMode="External"/><Relationship Id="rId9" Type="http://schemas.openxmlformats.org/officeDocument/2006/relationships/hyperlink" Target="https://learn.microsoft.com/en-us/microsoft-copilot-studio/manage-data-movement-outside-u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hyperlink" Target="https://learn.microsoft.com/en-us/power-platform/guidance/alm-accelerator/overview" TargetMode="External"/><Relationship Id="rId13" Type="http://schemas.openxmlformats.org/officeDocument/2006/relationships/image" Target="../media/image158.svg"/><Relationship Id="rId18" Type="http://schemas.openxmlformats.org/officeDocument/2006/relationships/image" Target="../media/image65.png"/><Relationship Id="rId26" Type="http://schemas.openxmlformats.org/officeDocument/2006/relationships/image" Target="../media/image168.png"/><Relationship Id="rId3" Type="http://schemas.openxmlformats.org/officeDocument/2006/relationships/hyperlink" Target="https://learn.microsoft.com/en-us/power-apps/maker/data-platform/environmentvariables" TargetMode="External"/><Relationship Id="rId21" Type="http://schemas.microsoft.com/office/2007/relationships/hdphoto" Target="../media/hdphoto7.wdp"/><Relationship Id="rId7" Type="http://schemas.openxmlformats.org/officeDocument/2006/relationships/hyperlink" Target="https://learn.microsoft.com/en-us/power-platform/alm/devops-github-actions" TargetMode="External"/><Relationship Id="rId12" Type="http://schemas.openxmlformats.org/officeDocument/2006/relationships/image" Target="../media/image157.png"/><Relationship Id="rId17" Type="http://schemas.openxmlformats.org/officeDocument/2006/relationships/image" Target="../media/image162.svg"/><Relationship Id="rId25" Type="http://schemas.openxmlformats.org/officeDocument/2006/relationships/image" Target="../media/image167.svg"/><Relationship Id="rId2" Type="http://schemas.openxmlformats.org/officeDocument/2006/relationships/notesSlide" Target="../notesSlides/notesSlide50.xml"/><Relationship Id="rId16" Type="http://schemas.openxmlformats.org/officeDocument/2006/relationships/image" Target="../media/image161.png"/><Relationship Id="rId20" Type="http://schemas.openxmlformats.org/officeDocument/2006/relationships/image" Target="../media/image163.png"/><Relationship Id="rId29" Type="http://schemas.openxmlformats.org/officeDocument/2006/relationships/image" Target="../media/image171.svg"/><Relationship Id="rId1" Type="http://schemas.openxmlformats.org/officeDocument/2006/relationships/slideLayout" Target="../slideLayouts/slideLayout3.xml"/><Relationship Id="rId6" Type="http://schemas.openxmlformats.org/officeDocument/2006/relationships/hyperlink" Target="https://learn.microsoft.com/en-us/power-platform/alm/devops-build-tools" TargetMode="External"/><Relationship Id="rId11" Type="http://schemas.openxmlformats.org/officeDocument/2006/relationships/image" Target="../media/image156.svg"/><Relationship Id="rId24" Type="http://schemas.openxmlformats.org/officeDocument/2006/relationships/image" Target="../media/image166.png"/><Relationship Id="rId5" Type="http://schemas.openxmlformats.org/officeDocument/2006/relationships/hyperlink" Target="https://learn.microsoft.com/en-us/power-platform/alm/pipelines" TargetMode="External"/><Relationship Id="rId15" Type="http://schemas.openxmlformats.org/officeDocument/2006/relationships/image" Target="../media/image160.svg"/><Relationship Id="rId23" Type="http://schemas.openxmlformats.org/officeDocument/2006/relationships/image" Target="../media/image165.svg"/><Relationship Id="rId28" Type="http://schemas.openxmlformats.org/officeDocument/2006/relationships/image" Target="../media/image170.png"/><Relationship Id="rId10" Type="http://schemas.openxmlformats.org/officeDocument/2006/relationships/image" Target="../media/image155.png"/><Relationship Id="rId19" Type="http://schemas.openxmlformats.org/officeDocument/2006/relationships/image" Target="../media/image66.svg"/><Relationship Id="rId4" Type="http://schemas.openxmlformats.org/officeDocument/2006/relationships/hyperlink" Target="https://learn.microsoft.com/en-us/power-platform/alm/" TargetMode="External"/><Relationship Id="rId9" Type="http://schemas.openxmlformats.org/officeDocument/2006/relationships/hyperlink" Target="https://aka.ms/PVASamples/PVATestFramework" TargetMode="External"/><Relationship Id="rId14" Type="http://schemas.openxmlformats.org/officeDocument/2006/relationships/image" Target="../media/image159.png"/><Relationship Id="rId22" Type="http://schemas.openxmlformats.org/officeDocument/2006/relationships/image" Target="../media/image164.png"/><Relationship Id="rId27" Type="http://schemas.openxmlformats.org/officeDocument/2006/relationships/image" Target="../media/image169.svg"/></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hyperlink" Target="https://learn.microsoft.com/en-us/power-platform/alm/segmented-solutions-alm"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microsoft-copilot-studio/environments-first-run-experience"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learn.microsoft.com/en-us/power-platform/admin/control-user-access"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go.microsoft.com/fwlink/?linkid=2085130" TargetMode="External"/><Relationship Id="rId3" Type="http://schemas.openxmlformats.org/officeDocument/2006/relationships/hyperlink" Target="https://learn.microsoft.com/en-us/microsoft-copilot-studio/requirements-licensing?tabs=web" TargetMode="External"/><Relationship Id="rId7" Type="http://schemas.openxmlformats.org/officeDocument/2006/relationships/hyperlink" Target="https://powerautomate.microsoft.com/en-us/pricing/" TargetMode="External"/><Relationship Id="rId12" Type="http://schemas.openxmlformats.org/officeDocument/2006/relationships/hyperlink" Target="https://azure.microsoft.com/en-us/pricing/details/monitor/"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hyperlink" Target="https://www.microsoft.com/en-us/copilot/microsoft-copilot-studio" TargetMode="External"/><Relationship Id="rId11" Type="http://schemas.openxmlformats.org/officeDocument/2006/relationships/hyperlink" Target="https://azure.microsoft.com/en-us/pricing/details/storage/data-lake/"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earch/" TargetMode="External"/><Relationship Id="rId4" Type="http://schemas.openxmlformats.org/officeDocument/2006/relationships/hyperlink" Target="https://learn.microsoft.com/en-us/microsoft-copilot-studio/requirements-quotas" TargetMode="External"/><Relationship Id="rId9" Type="http://schemas.openxmlformats.org/officeDocument/2006/relationships/hyperlink" Target="https://azure.microsoft.com/en-us/pricing/details/cognitive-services/openai-service/"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powervirtualagents.microsoft.com/en-us/blog/automate-testing-of-your-power-virtual-agents-chatbots-with-the-pva-test-framework-sample-solution/"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learn.microsoft.com/en-us/microsoft-copilot-studio/analytics-overview"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hyperlink" Target="https://learn.microsoft.com/en-us/microsoft-copilot-studio/guidance/measuring-outcomes" TargetMode="External"/><Relationship Id="rId4" Type="http://schemas.openxmlformats.org/officeDocument/2006/relationships/hyperlink" Target="https://learn.microsoft.com/en-us/microsoft-copilot-studio/guidance/measuring-engagement"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microsoft-copilot-studio/guidance/custom-analytics-strategy"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8Qc9-0mPF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hyperlink" Target="https://learn.microsoft.com/en-us/microsoft-copilot-studio/guidance/deflection-overview"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hyperlink" Target="https://learn.microsoft.com/en-us/microsoft-copilot-studio/authoring-send-message#add-a-speech-message-override" TargetMode="External"/><Relationship Id="rId4" Type="http://schemas.openxmlformats.org/officeDocument/2006/relationships/hyperlink" Target="https://learn.microsoft.com/en-us/dynamics365/customer-service/voice-channel-pva-bots"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hyperlink" Target="https://aka.ms/CopilotStudio" TargetMode="External"/><Relationship Id="rId7" Type="http://schemas.openxmlformats.org/officeDocument/2006/relationships/hyperlink" Target="https://aka.ms/CopilotStudioGuidance" TargetMode="External"/><Relationship Id="rId2" Type="http://schemas.openxmlformats.org/officeDocument/2006/relationships/hyperlink" Target="https://aka.ms/TryCopilotStudio" TargetMode="External"/><Relationship Id="rId1" Type="http://schemas.openxmlformats.org/officeDocument/2006/relationships/slideLayout" Target="../slideLayouts/slideLayout5.xml"/><Relationship Id="rId6" Type="http://schemas.openxmlformats.org/officeDocument/2006/relationships/hyperlink" Target="https://aka.ms/CopilotStudioDocs" TargetMode="External"/><Relationship Id="rId5" Type="http://schemas.openxmlformats.org/officeDocument/2006/relationships/hyperlink" Target="https://aka.ms/CopilotStudioDemo" TargetMode="External"/><Relationship Id="rId4" Type="http://schemas.openxmlformats.org/officeDocument/2006/relationships/hyperlink" Target="https://aka.ms/CopilotStudioBlog" TargetMode="External"/><Relationship Id="rId9" Type="http://schemas.openxmlformats.org/officeDocument/2006/relationships/hyperlink" Target="https://aka.ms/CopilotStudioCommunit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5BC7-FDFD-3087-A2E9-233604002B0C}"/>
              </a:ext>
            </a:extLst>
          </p:cNvPr>
          <p:cNvSpPr>
            <a:spLocks noGrp="1"/>
          </p:cNvSpPr>
          <p:nvPr>
            <p:ph type="title"/>
          </p:nvPr>
        </p:nvSpPr>
        <p:spPr>
          <a:xfrm>
            <a:off x="588264" y="3532148"/>
            <a:ext cx="4164583" cy="461665"/>
          </a:xfrm>
        </p:spPr>
        <p:txBody>
          <a:bodyPr/>
          <a:lstStyle/>
          <a:p>
            <a:r>
              <a:rPr lang="en-US" sz="3000" b="1" dirty="0">
                <a:solidFill>
                  <a:schemeClr val="tx1"/>
                </a:solidFill>
                <a:latin typeface="Aptos SemiBold" panose="020B0004020202020204" pitchFamily="34" charset="0"/>
              </a:rPr>
              <a:t>Implementation Guide</a:t>
            </a:r>
          </a:p>
        </p:txBody>
      </p:sp>
      <p:sp>
        <p:nvSpPr>
          <p:cNvPr id="5" name="Text Placeholder 4">
            <a:extLst>
              <a:ext uri="{FF2B5EF4-FFF2-40B4-BE49-F238E27FC236}">
                <a16:creationId xmlns:a16="http://schemas.microsoft.com/office/drawing/2014/main" id="{0A916E71-C834-40D7-F59C-D27CAEE98EC0}"/>
              </a:ext>
            </a:extLst>
          </p:cNvPr>
          <p:cNvSpPr>
            <a:spLocks noGrp="1"/>
          </p:cNvSpPr>
          <p:nvPr>
            <p:ph type="body" sz="quarter" idx="12"/>
          </p:nvPr>
        </p:nvSpPr>
        <p:spPr>
          <a:xfrm>
            <a:off x="588265" y="4567676"/>
            <a:ext cx="4164583" cy="338555"/>
          </a:xfrm>
        </p:spPr>
        <p:txBody>
          <a:bodyPr/>
          <a:lstStyle/>
          <a:p>
            <a:endParaRPr lang="en-US">
              <a:latin typeface="Aptos" panose="020B0004020202020204" pitchFamily="34" charset="0"/>
            </a:endParaRPr>
          </a:p>
        </p:txBody>
      </p:sp>
      <p:sp>
        <p:nvSpPr>
          <p:cNvPr id="4" name="TextBox 3">
            <a:extLst>
              <a:ext uri="{FF2B5EF4-FFF2-40B4-BE49-F238E27FC236}">
                <a16:creationId xmlns:a16="http://schemas.microsoft.com/office/drawing/2014/main" id="{695D9E13-D2A8-70D0-35B7-E481EBB4AF11}"/>
              </a:ext>
            </a:extLst>
          </p:cNvPr>
          <p:cNvSpPr txBox="1"/>
          <p:nvPr/>
        </p:nvSpPr>
        <p:spPr>
          <a:xfrm>
            <a:off x="2407641" y="6427991"/>
            <a:ext cx="2821584" cy="338554"/>
          </a:xfrm>
          <a:prstGeom prst="rect">
            <a:avLst/>
          </a:prstGeom>
          <a:noFill/>
        </p:spPr>
        <p:txBody>
          <a:bodyPr wrap="square">
            <a:spAutoFit/>
          </a:bodyPr>
          <a:lstStyle/>
          <a:p>
            <a:pPr marL="0" indent="0" algn="r">
              <a:buNone/>
            </a:pPr>
            <a:r>
              <a:rPr lang="en-GB" sz="1600">
                <a:solidFill>
                  <a:schemeClr val="bg1">
                    <a:lumMod val="50000"/>
                    <a:lumOff val="50000"/>
                  </a:schemeClr>
                </a:solidFill>
                <a:latin typeface="Aptos" panose="020B0004020202020204" pitchFamily="34" charset="0"/>
              </a:rPr>
              <a:t>Workshop date: YYYY-MM-DD</a:t>
            </a:r>
          </a:p>
        </p:txBody>
      </p:sp>
      <p:pic>
        <p:nvPicPr>
          <p:cNvPr id="7" name="Picture 6" descr="A black background with white letters and a black background&#10;&#10;Description automatically generated">
            <a:extLst>
              <a:ext uri="{FF2B5EF4-FFF2-40B4-BE49-F238E27FC236}">
                <a16:creationId xmlns:a16="http://schemas.microsoft.com/office/drawing/2014/main" id="{9FA8BA67-9AE9-5428-53B4-1670B49913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06894" y="5922278"/>
            <a:ext cx="1031644" cy="404263"/>
          </a:xfrm>
          <a:prstGeom prst="rect">
            <a:avLst/>
          </a:prstGeom>
        </p:spPr>
      </p:pic>
      <p:sp>
        <p:nvSpPr>
          <p:cNvPr id="6" name="Title 1">
            <a:extLst>
              <a:ext uri="{FF2B5EF4-FFF2-40B4-BE49-F238E27FC236}">
                <a16:creationId xmlns:a16="http://schemas.microsoft.com/office/drawing/2014/main" id="{79B72EC2-2FF0-672A-D6F1-9B60715F25F6}"/>
              </a:ext>
            </a:extLst>
          </p:cNvPr>
          <p:cNvSpPr txBox="1">
            <a:spLocks/>
          </p:cNvSpPr>
          <p:nvPr/>
        </p:nvSpPr>
        <p:spPr>
          <a:xfrm>
            <a:off x="1533984" y="2933779"/>
            <a:ext cx="3079207" cy="584775"/>
          </a:xfrm>
          <a:prstGeom prst="rect">
            <a:avLst/>
          </a:prstGeom>
        </p:spPr>
        <p:txBody>
          <a:bodyPr vert="horz" wrap="square" lIns="0" tIns="0" rIns="0" bIns="0" rtlCol="0" anchor="b" anchorCtr="0">
            <a:spAutoFit/>
          </a:bodyPr>
          <a:lstStyle>
            <a:lvl1pPr algn="l" defTabSz="932719" rtl="0" eaLnBrk="1" latinLnBrk="0" hangingPunct="1">
              <a:lnSpc>
                <a:spcPct val="100000"/>
              </a:lnSpc>
              <a:spcBef>
                <a:spcPct val="0"/>
              </a:spcBef>
              <a:buNone/>
              <a:defRPr lang="en-US" sz="3600" b="0" kern="1200" cap="none" spc="-51" baseline="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sz="3700">
                <a:solidFill>
                  <a:srgbClr val="16BDDE"/>
                </a:solidFill>
              </a:rPr>
              <a:t>Copilot Studio</a:t>
            </a:r>
            <a:endParaRPr lang="en-US" sz="3700" b="1">
              <a:solidFill>
                <a:srgbClr val="16BDDE"/>
              </a:solidFill>
            </a:endParaRPr>
          </a:p>
        </p:txBody>
      </p:sp>
      <p:pic>
        <p:nvPicPr>
          <p:cNvPr id="9" name="Graphic 8">
            <a:extLst>
              <a:ext uri="{FF2B5EF4-FFF2-40B4-BE49-F238E27FC236}">
                <a16:creationId xmlns:a16="http://schemas.microsoft.com/office/drawing/2014/main" id="{DEC55A38-6369-2866-A3A8-4A7A43F58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4" y="2759629"/>
            <a:ext cx="792000" cy="792000"/>
          </a:xfrm>
          <a:prstGeom prst="rect">
            <a:avLst/>
          </a:prstGeom>
        </p:spPr>
      </p:pic>
    </p:spTree>
    <p:extLst>
      <p:ext uri="{BB962C8B-B14F-4D97-AF65-F5344CB8AC3E}">
        <p14:creationId xmlns:p14="http://schemas.microsoft.com/office/powerpoint/2010/main" val="2288237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A5291AA-063B-FB6A-AEE1-54A09CC74D0C}"/>
              </a:ext>
            </a:extLst>
          </p:cNvPr>
          <p:cNvSpPr>
            <a:spLocks noGrp="1"/>
          </p:cNvSpPr>
          <p:nvPr>
            <p:ph type="body" sz="quarter" idx="11"/>
          </p:nvPr>
        </p:nvSpPr>
        <p:spPr/>
        <p:txBody>
          <a:bodyPr/>
          <a:lstStyle/>
          <a:p>
            <a:r>
              <a:rPr lang="en-US"/>
              <a:t>Key stakeholders</a:t>
            </a:r>
          </a:p>
        </p:txBody>
      </p:sp>
      <p:sp>
        <p:nvSpPr>
          <p:cNvPr id="13" name="Text Placeholder 12">
            <a:extLst>
              <a:ext uri="{FF2B5EF4-FFF2-40B4-BE49-F238E27FC236}">
                <a16:creationId xmlns:a16="http://schemas.microsoft.com/office/drawing/2014/main" id="{C02557D2-6F8B-4DF5-3FF1-3AEB5C7E4717}"/>
              </a:ext>
            </a:extLst>
          </p:cNvPr>
          <p:cNvSpPr>
            <a:spLocks noGrp="1"/>
          </p:cNvSpPr>
          <p:nvPr>
            <p:ph type="body" sz="quarter" idx="12"/>
          </p:nvPr>
        </p:nvSpPr>
        <p:spPr/>
        <p:txBody>
          <a:bodyPr/>
          <a:lstStyle/>
          <a:p>
            <a:r>
              <a:rPr lang="en-US" sz="1600">
                <a:solidFill>
                  <a:schemeClr val="tx1"/>
                </a:solidFill>
              </a:rPr>
              <a:t>Customer, Partner and Microsoft teams</a:t>
            </a:r>
          </a:p>
        </p:txBody>
      </p:sp>
      <p:sp>
        <p:nvSpPr>
          <p:cNvPr id="6" name="Rectangle 5">
            <a:extLst>
              <a:ext uri="{FF2B5EF4-FFF2-40B4-BE49-F238E27FC236}">
                <a16:creationId xmlns:a16="http://schemas.microsoft.com/office/drawing/2014/main" id="{DC2E1113-FAF5-41AE-BDD4-3FF386B21743}"/>
              </a:ext>
            </a:extLst>
          </p:cNvPr>
          <p:cNvSpPr/>
          <p:nvPr/>
        </p:nvSpPr>
        <p:spPr bwMode="auto">
          <a:xfrm>
            <a:off x="8968232" y="0"/>
            <a:ext cx="3200785" cy="6858000"/>
          </a:xfrm>
          <a:prstGeom prst="rect">
            <a:avLst/>
          </a:prstGeom>
          <a:solidFill>
            <a:schemeClr val="bg2">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80000" rIns="108000" bIns="180000" numCol="1" spcCol="0" rtlCol="0" fromWordArt="0" anchor="t" anchorCtr="0" forceAA="0" compatLnSpc="1">
            <a:prstTxWarp prst="textNoShape">
              <a:avLst/>
            </a:prstTxWarp>
            <a:noAutofit/>
          </a:bodyPr>
          <a:lstStyle/>
          <a:p>
            <a:pPr marR="0" lvl="0" indent="0" fontAlgn="auto">
              <a:lnSpc>
                <a:spcPct val="100000"/>
              </a:lnSpc>
              <a:spcBef>
                <a:spcPts val="0"/>
              </a:spcBef>
              <a:spcAft>
                <a:spcPts val="600"/>
              </a:spcAft>
              <a:buClrTx/>
              <a:buSzTx/>
              <a:buFontTx/>
              <a:buNone/>
              <a:tabLst/>
              <a:defRPr/>
            </a:pPr>
            <a:r>
              <a:rPr lang="en-US" sz="1600" b="1">
                <a:solidFill>
                  <a:srgbClr val="FFFFFF">
                    <a:lumMod val="95000"/>
                  </a:srgbClr>
                </a:solidFill>
                <a:latin typeface="Aptos SemiBold" panose="020B0004020202020204" pitchFamily="34" charset="0"/>
                <a:cs typeface="Segoe UI" panose="020B0502040204020203" pitchFamily="34" charset="0"/>
              </a:rPr>
              <a:t>Why do we ask these questions?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This helps us know who the key stakeholders are for the projects.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The Microsoft team can also be described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a:spcAft>
                <a:spcPts val="600"/>
              </a:spcAft>
              <a:defRPr/>
            </a:pPr>
            <a:r>
              <a:rPr lang="en-GB" sz="1600" b="1">
                <a:solidFill>
                  <a:srgbClr val="FFFFFF">
                    <a:lumMod val="95000"/>
                  </a:srgbClr>
                </a:solidFill>
                <a:latin typeface="Aptos SemiBold" panose="020B0004020202020204" pitchFamily="34" charset="0"/>
                <a:cs typeface="Segoe UI" panose="020B0502040204020203" pitchFamily="34" charset="0"/>
              </a:rPr>
              <a:t>Microsoft Team</a:t>
            </a:r>
          </a:p>
          <a:p>
            <a:pPr marL="0" marR="0" lvl="0" indent="0" algn="l" defTabSz="914367" rtl="0" eaLnBrk="1" fontAlgn="auto" latinLnBrk="0" hangingPunct="1">
              <a:lnSpc>
                <a:spcPct val="100000"/>
              </a:lnSpc>
              <a:spcBef>
                <a:spcPts val="600"/>
              </a:spcBef>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Segoe UI Semibold"/>
                <a:ea typeface="+mn-ea"/>
                <a:cs typeface="Segoe UI" panose="020B0502040204020203" pitchFamily="34" charset="0"/>
              </a:rPr>
              <a:t>Account Executive</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Account Technology Strategist</a:t>
            </a:r>
          </a:p>
          <a:p>
            <a:pPr>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Customer Success Account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Sales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Technical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Cloud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Engineering Sponsor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Power CAT Program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FastTrack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p:txBody>
      </p:sp>
      <p:graphicFrame>
        <p:nvGraphicFramePr>
          <p:cNvPr id="2" name="Table 1">
            <a:extLst>
              <a:ext uri="{FF2B5EF4-FFF2-40B4-BE49-F238E27FC236}">
                <a16:creationId xmlns:a16="http://schemas.microsoft.com/office/drawing/2014/main" id="{7C284612-225D-2BDE-C264-1D1A47FDD94E}"/>
              </a:ext>
            </a:extLst>
          </p:cNvPr>
          <p:cNvGraphicFramePr>
            <a:graphicFrameLocks noGrp="1"/>
          </p:cNvGraphicFramePr>
          <p:nvPr>
            <p:extLst>
              <p:ext uri="{D42A27DB-BD31-4B8C-83A1-F6EECF244321}">
                <p14:modId xmlns:p14="http://schemas.microsoft.com/office/powerpoint/2010/main" val="3262510135"/>
              </p:ext>
            </p:extLst>
          </p:nvPr>
        </p:nvGraphicFramePr>
        <p:xfrm>
          <a:off x="288899" y="1495993"/>
          <a:ext cx="8407401" cy="4907280"/>
        </p:xfrm>
        <a:graphic>
          <a:graphicData uri="http://schemas.openxmlformats.org/drawingml/2006/table">
            <a:tbl>
              <a:tblPr firstRow="1" firstCol="1" bandRow="1">
                <a:tableStyleId>{073A0DAA-6AF3-43AB-8588-CEC1D06C72B9}</a:tableStyleId>
              </a:tblPr>
              <a:tblGrid>
                <a:gridCol w="1937261">
                  <a:extLst>
                    <a:ext uri="{9D8B030D-6E8A-4147-A177-3AD203B41FA5}">
                      <a16:colId xmlns:a16="http://schemas.microsoft.com/office/drawing/2014/main" val="994572026"/>
                    </a:ext>
                  </a:extLst>
                </a:gridCol>
                <a:gridCol w="1756910">
                  <a:extLst>
                    <a:ext uri="{9D8B030D-6E8A-4147-A177-3AD203B41FA5}">
                      <a16:colId xmlns:a16="http://schemas.microsoft.com/office/drawing/2014/main" val="1924249191"/>
                    </a:ext>
                  </a:extLst>
                </a:gridCol>
                <a:gridCol w="2193815">
                  <a:extLst>
                    <a:ext uri="{9D8B030D-6E8A-4147-A177-3AD203B41FA5}">
                      <a16:colId xmlns:a16="http://schemas.microsoft.com/office/drawing/2014/main" val="2912820203"/>
                    </a:ext>
                  </a:extLst>
                </a:gridCol>
                <a:gridCol w="2519415">
                  <a:extLst>
                    <a:ext uri="{9D8B030D-6E8A-4147-A177-3AD203B41FA5}">
                      <a16:colId xmlns:a16="http://schemas.microsoft.com/office/drawing/2014/main" val="1979639141"/>
                    </a:ext>
                  </a:extLst>
                </a:gridCol>
              </a:tblGrid>
              <a:tr h="234281">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2000" b="1" kern="1200">
                          <a:solidFill>
                            <a:schemeClr val="bg2">
                              <a:lumMod val="95000"/>
                              <a:lumOff val="5000"/>
                            </a:schemeClr>
                          </a:solidFill>
                          <a:latin typeface="Aptos SemiBold" panose="020B0004020202020204" pitchFamily="34" charset="0"/>
                          <a:ea typeface="+mn-ea"/>
                          <a:cs typeface="+mn-cs"/>
                        </a:rPr>
                        <a:t>Customer team</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extLst>
                  <a:ext uri="{0D108BD9-81ED-4DB2-BD59-A6C34878D82A}">
                    <a16:rowId xmlns:a16="http://schemas.microsoft.com/office/drawing/2014/main" val="2364726815"/>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4015844824"/>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Business Sponsor</a:t>
                      </a: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2">
                              <a:lumMod val="95000"/>
                              <a:lumOff val="5000"/>
                            </a:schemeClr>
                          </a:solidFill>
                          <a:latin typeface="Aptos" panose="020B0004020202020204" pitchFamily="34" charset="0"/>
                        </a:rPr>
                        <a:t>[Jane Doe]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[jane.doe@contoso.com]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[CIO]</a:t>
                      </a:r>
                    </a:p>
                  </a:txBody>
                  <a:tcPr/>
                </a:tc>
                <a:extLst>
                  <a:ext uri="{0D108BD9-81ED-4DB2-BD59-A6C34878D82A}">
                    <a16:rowId xmlns:a16="http://schemas.microsoft.com/office/drawing/2014/main" val="408661620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Project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14034239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Product Owner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95930122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Technical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533196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Solution 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6703688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Conversation Designer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01928418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Tenant Admin</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36584912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25015893"/>
                  </a:ext>
                </a:extLst>
              </a:tr>
              <a:tr h="145314">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95000"/>
                              <a:lumOff val="5000"/>
                            </a:srgbClr>
                          </a:solidFill>
                          <a:effectLst/>
                          <a:uLnTx/>
                          <a:uFillTx/>
                          <a:latin typeface="Segoe UI Semibold"/>
                          <a:ea typeface="+mn-ea"/>
                          <a:cs typeface="+mn-cs"/>
                        </a:rPr>
                        <a:t>Partner team </a:t>
                      </a:r>
                      <a:r>
                        <a:rPr kumimoji="0" lang="en-US" sz="2000" b="1" i="0" u="none" strike="noStrike" kern="1200" cap="none" spc="0" normalizeH="0" baseline="0" noProof="0">
                          <a:ln>
                            <a:noFill/>
                          </a:ln>
                          <a:solidFill>
                            <a:schemeClr val="tx2">
                              <a:lumMod val="50000"/>
                            </a:schemeClr>
                          </a:solidFill>
                          <a:effectLst/>
                          <a:uLnTx/>
                          <a:uFillTx/>
                          <a:latin typeface="Segoe UI Semibold"/>
                          <a:ea typeface="+mn-ea"/>
                          <a:cs typeface="+mn-cs"/>
                        </a:rPr>
                        <a:t>(if applicable)</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extLst>
                  <a:ext uri="{0D108BD9-81ED-4DB2-BD59-A6C34878D82A}">
                    <a16:rowId xmlns:a16="http://schemas.microsoft.com/office/drawing/2014/main" val="3199815494"/>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112515680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Project Manager</a:t>
                      </a:r>
                    </a:p>
                  </a:txBody>
                  <a:tcPr>
                    <a:solidFill>
                      <a:srgbClr val="191919"/>
                    </a:solidFill>
                  </a:tcPr>
                </a:tc>
                <a:tc>
                  <a:txBody>
                    <a:bodyPr/>
                    <a:lstStyle/>
                    <a:p>
                      <a:r>
                        <a:rPr lang="en-US" sz="1200">
                          <a:solidFill>
                            <a:schemeClr val="bg2">
                              <a:lumMod val="95000"/>
                              <a:lumOff val="5000"/>
                            </a:schemeClr>
                          </a:solidFill>
                          <a:latin typeface="Aptos" panose="020B0004020202020204" pitchFamily="34" charset="0"/>
                        </a:rPr>
                        <a:t>[John Smith]</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[john.smith@fabrikam.com]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[Program Lead]</a:t>
                      </a:r>
                    </a:p>
                  </a:txBody>
                  <a:tcPr/>
                </a:tc>
                <a:extLst>
                  <a:ext uri="{0D108BD9-81ED-4DB2-BD59-A6C34878D82A}">
                    <a16:rowId xmlns:a16="http://schemas.microsoft.com/office/drawing/2014/main" val="4014009538"/>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611089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lumMod val="95000"/>
                            </a:schemeClr>
                          </a:solidFill>
                          <a:effectLst/>
                          <a:uLnTx/>
                          <a:uFillTx/>
                          <a:latin typeface="Aptos SemiBold" panose="020B0004020202020204" pitchFamily="34" charset="0"/>
                          <a:ea typeface="+mn-ea"/>
                          <a:cs typeface="+mn-cs"/>
                        </a:rPr>
                        <a:t>Developer</a:t>
                      </a:r>
                    </a:p>
                  </a:txBody>
                  <a:tcPr>
                    <a:solidFill>
                      <a:srgbClr val="191919"/>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50570140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Functional Consultant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966528388"/>
                  </a:ext>
                </a:extLst>
              </a:tr>
              <a:tr h="0">
                <a:tc>
                  <a:txBody>
                    <a:bodyPr/>
                    <a:lstStyle/>
                    <a:p>
                      <a:pPr marL="0" algn="l" defTabSz="932719" rtl="0" eaLnBrk="1" latinLnBrk="0" hangingPunct="1"/>
                      <a:endParaRPr lang="en-US" sz="1200" b="1" kern="1200">
                        <a:solidFill>
                          <a:schemeClr val="tx1">
                            <a:lumMod val="95000"/>
                          </a:schemeClr>
                        </a:solidFill>
                        <a:latin typeface="+mj-lt"/>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32268296"/>
                  </a:ext>
                </a:extLst>
              </a:tr>
            </a:tbl>
          </a:graphicData>
        </a:graphic>
      </p:graphicFrame>
    </p:spTree>
    <p:extLst>
      <p:ext uri="{BB962C8B-B14F-4D97-AF65-F5344CB8AC3E}">
        <p14:creationId xmlns:p14="http://schemas.microsoft.com/office/powerpoint/2010/main" val="2492724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Planning</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a:xfrm>
            <a:off x="712343" y="945198"/>
            <a:ext cx="7983957" cy="246221"/>
          </a:xfrm>
        </p:spPr>
        <p:txBody>
          <a:bodyPr/>
          <a:lstStyle/>
          <a:p>
            <a:r>
              <a:rPr lang="en-US"/>
              <a:t>What is the project timeline, from start to go-live, and the major milestones?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2451610"/>
          </a:xfrm>
        </p:spPr>
        <p:txBody>
          <a:bodyPr/>
          <a:lstStyle/>
          <a:p>
            <a:pPr defTabSz="914367">
              <a:buSzTx/>
              <a:defRPr/>
            </a:pPr>
            <a:r>
              <a:rPr lang="en-US" b="1">
                <a:solidFill>
                  <a:srgbClr val="FFFFFF">
                    <a:lumMod val="95000"/>
                  </a:srgbClr>
                </a:solidFill>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key milestones and planned go-live dates will help setup meetings accordingly.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Please provide your project timeline, with target dates for major milestones.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Feel free to paste your current project planning.</a:t>
            </a:r>
          </a:p>
        </p:txBody>
      </p:sp>
      <p:grpSp>
        <p:nvGrpSpPr>
          <p:cNvPr id="9" name="Group 8">
            <a:extLst>
              <a:ext uri="{FF2B5EF4-FFF2-40B4-BE49-F238E27FC236}">
                <a16:creationId xmlns:a16="http://schemas.microsoft.com/office/drawing/2014/main" id="{32E83203-1096-0F7E-7253-0B841821DAAE}"/>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A166709-F0B9-6C1A-A62F-E6E11EC46989}"/>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Kick off with business, technical and partner stakeholders on 8/1.</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Phased rollout of the copilot to 1,000 users in a 2-week pilot before global deployment to all 40k employees.</a:t>
              </a:r>
            </a:p>
          </p:txBody>
        </p:sp>
        <p:pic>
          <p:nvPicPr>
            <p:cNvPr id="8" name="Picture 7">
              <a:extLst>
                <a:ext uri="{FF2B5EF4-FFF2-40B4-BE49-F238E27FC236}">
                  <a16:creationId xmlns:a16="http://schemas.microsoft.com/office/drawing/2014/main" id="{A43B9603-2BA8-D10C-FD05-73D5184F8128}"/>
                </a:ext>
              </a:extLst>
            </p:cNvPr>
            <p:cNvPicPr>
              <a:picLocks noChangeAspect="1"/>
            </p:cNvPicPr>
            <p:nvPr/>
          </p:nvPicPr>
          <p:blipFill>
            <a:blip r:embed="rId2"/>
            <a:stretch>
              <a:fillRect/>
            </a:stretch>
          </p:blipFill>
          <p:spPr>
            <a:xfrm rot="60000">
              <a:off x="1934913" y="3525736"/>
              <a:ext cx="5220000" cy="183063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912133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a:t>What are the success metrics for the project, and what are their targets?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 make relevant recommendations, we need to understand what success means for your copilots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How is the copilot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How is end-user satisfaction expected to increase with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Are there other metrics you’re looking to track? </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60% deflection rate</a:t>
              </a:r>
              <a:r>
                <a:rPr lang="en-US" sz="1400">
                  <a:solidFill>
                    <a:srgbClr val="000000"/>
                  </a:solidFill>
                  <a:latin typeface="Aptos" panose="020B0004020202020204" pitchFamily="34" charset="0"/>
                  <a:cs typeface="Segoe UI" pitchFamily="34" charset="0"/>
                </a:rPr>
                <a:t>: end-user conversations leading to a resolution without any human intervention (today 20%).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4.5+ CSAT score</a:t>
              </a:r>
              <a:r>
                <a:rPr lang="en-US" sz="1400">
                  <a:solidFill>
                    <a:srgbClr val="000000"/>
                  </a:solidFill>
                  <a:latin typeface="Aptos" panose="020B0004020202020204" pitchFamily="34" charset="0"/>
                  <a:cs typeface="Segoe UI" pitchFamily="34" charset="0"/>
                </a:rPr>
                <a:t>: high satisfaction from end-users (today 3.0).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20,000 conversations / month</a:t>
              </a:r>
              <a:r>
                <a:rPr lang="en-US" sz="1400">
                  <a:solidFill>
                    <a:srgbClr val="000000"/>
                  </a:solidFill>
                  <a:latin typeface="Aptos" panose="020B0004020202020204" pitchFamily="34" charset="0"/>
                  <a:cs typeface="Segoe UI" pitchFamily="34" charset="0"/>
                </a:rPr>
                <a:t>: employees are expected on average to use the copilot once every two months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(today 5,000).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$1m. support savings/year: </a:t>
              </a:r>
              <a:r>
                <a:rPr lang="en-US" sz="1400">
                  <a:solidFill>
                    <a:srgbClr val="000000"/>
                  </a:solidFill>
                  <a:latin typeface="Aptos" panose="020B0004020202020204" pitchFamily="34" charset="0"/>
                  <a:cs typeface="Segoe UI" pitchFamily="34" charset="0"/>
                </a:rPr>
                <a:t>cost of ticket handling and human support avoided through automation.</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Same-day updates and deployments: </a:t>
              </a:r>
              <a:r>
                <a:rPr lang="en-US" sz="1400">
                  <a:solidFill>
                    <a:srgbClr val="000000"/>
                  </a:solidFill>
                  <a:latin typeface="Aptos" panose="020B0004020202020204" pitchFamily="34" charset="0"/>
                  <a:cs typeface="Segoe UI" pitchFamily="34" charset="0"/>
                </a:rPr>
                <a:t>business subject matter experts can autonomously update, test and deploy the copilot.</a:t>
              </a:r>
            </a:p>
            <a:p>
              <a:pPr defTabSz="932472" fontAlgn="base">
                <a:spcAft>
                  <a:spcPts val="600"/>
                </a:spcAft>
              </a:pPr>
              <a:endParaRPr lang="en-US" sz="1400">
                <a:solidFill>
                  <a:srgbClr val="000000"/>
                </a:solidFill>
                <a:latin typeface="Aptos" panose="020B0004020202020204" pitchFamily="34" charset="0"/>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0">
              <a:extLst>
                <a:ext uri="{96DAC541-7B7A-43D3-8B79-37D633B846F1}">
                  <asvg:svgBlip xmlns:asvg="http://schemas.microsoft.com/office/drawing/2016/SVG/main" r:embed="rId11"/>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Assumptions &amp; concerns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About the capabilities of your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your assumptions and concerns to help you either validate or address them early in the project.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1503335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assumptions?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concerns?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Out-of-the-box deployment capabilities across all channels, including WhatsApp, Slack, and SharePoint intranet pages.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Generative AI is expected to fully remove the need to maintain knowledge within the copilot itself.</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the era of large language models (LLMs), state of the art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Limited control of the answers generated by a large language model (LLM).</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employee pushback about copilots replacing or reducing customer service teams.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Solution architecture</a:t>
            </a:r>
          </a:p>
          <a:p>
            <a:pPr>
              <a:spcBef>
                <a:spcPts val="600"/>
              </a:spcBef>
            </a:pPr>
            <a:r>
              <a:rPr lang="en-US"/>
              <a:t>Conversation </a:t>
            </a:r>
            <a:r>
              <a:rPr lang="en-US" sz="2800"/>
              <a:t>volumes</a:t>
            </a:r>
          </a:p>
          <a:p>
            <a:pPr>
              <a:spcBef>
                <a:spcPts val="600"/>
              </a:spcBef>
            </a:pPr>
            <a:r>
              <a:rPr lang="en-US"/>
              <a:t>Performance</a:t>
            </a:r>
            <a:endParaRPr lang="en-US" sz="2800"/>
          </a:p>
          <a:p>
            <a:pPr>
              <a:spcBef>
                <a:spcPts val="600"/>
              </a:spcBef>
            </a:pPr>
            <a:r>
              <a:rPr lang="en-US"/>
              <a:t>Identified technical challenges</a:t>
            </a:r>
            <a:endParaRPr lang="en-US" sz="2800"/>
          </a:p>
        </p:txBody>
      </p:sp>
    </p:spTree>
    <p:extLst>
      <p:ext uri="{BB962C8B-B14F-4D97-AF65-F5344CB8AC3E}">
        <p14:creationId xmlns:p14="http://schemas.microsoft.com/office/powerpoint/2010/main" val="15104977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Copilot Studio Overview</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Product capabilities</a:t>
            </a:r>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12820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Overview of the native capabilities of Copilot Studio to help you assess the features you’re planning to use in the project.</a:t>
            </a:r>
          </a:p>
        </p:txBody>
      </p:sp>
      <p:grpSp>
        <p:nvGrpSpPr>
          <p:cNvPr id="202" name="Group 201">
            <a:extLst>
              <a:ext uri="{FF2B5EF4-FFF2-40B4-BE49-F238E27FC236}">
                <a16:creationId xmlns:a16="http://schemas.microsoft.com/office/drawing/2014/main" id="{5AA1171F-F092-8B15-4AD4-2ED0F61087E2}"/>
              </a:ext>
            </a:extLst>
          </p:cNvPr>
          <p:cNvGrpSpPr/>
          <p:nvPr/>
        </p:nvGrpSpPr>
        <p:grpSpPr>
          <a:xfrm>
            <a:off x="438151" y="1520825"/>
            <a:ext cx="8134350" cy="5011142"/>
            <a:chOff x="1623205" y="1348821"/>
            <a:chExt cx="6949295" cy="5272046"/>
          </a:xfrm>
        </p:grpSpPr>
        <p:grpSp>
          <p:nvGrpSpPr>
            <p:cNvPr id="121" name="Group 120">
              <a:extLst>
                <a:ext uri="{FF2B5EF4-FFF2-40B4-BE49-F238E27FC236}">
                  <a16:creationId xmlns:a16="http://schemas.microsoft.com/office/drawing/2014/main" id="{29178272-4989-4EA8-9DD9-FCBD3FD333CE}"/>
                </a:ext>
              </a:extLst>
            </p:cNvPr>
            <p:cNvGrpSpPr/>
            <p:nvPr/>
          </p:nvGrpSpPr>
          <p:grpSpPr>
            <a:xfrm>
              <a:off x="1699000" y="2436982"/>
              <a:ext cx="6873500" cy="500904"/>
              <a:chOff x="4008120" y="1710580"/>
              <a:chExt cx="7601269" cy="553940"/>
            </a:xfrm>
          </p:grpSpPr>
          <p:sp>
            <p:nvSpPr>
              <p:cNvPr id="122" name="Rectangle 121">
                <a:extLst>
                  <a:ext uri="{FF2B5EF4-FFF2-40B4-BE49-F238E27FC236}">
                    <a16:creationId xmlns:a16="http://schemas.microsoft.com/office/drawing/2014/main" id="{F547D8BC-4246-CA28-13E1-0527D82EC600}"/>
                  </a:ext>
                </a:extLst>
              </p:cNvPr>
              <p:cNvSpPr/>
              <p:nvPr/>
            </p:nvSpPr>
            <p:spPr bwMode="auto">
              <a:xfrm>
                <a:off x="5471160" y="1710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3" name="Rectangle 122">
                <a:extLst>
                  <a:ext uri="{FF2B5EF4-FFF2-40B4-BE49-F238E27FC236}">
                    <a16:creationId xmlns:a16="http://schemas.microsoft.com/office/drawing/2014/main" id="{B670365D-422F-FEC8-EC41-F07A03670203}"/>
                  </a:ext>
                </a:extLst>
              </p:cNvPr>
              <p:cNvSpPr/>
              <p:nvPr/>
            </p:nvSpPr>
            <p:spPr bwMode="auto">
              <a:xfrm>
                <a:off x="4008120" y="1775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2"/>
                    </a:solidFill>
                    <a:effectLst/>
                    <a:uLnTx/>
                    <a:uFillTx/>
                    <a:latin typeface="Aptos SemiBold" panose="020B0004020202020204" pitchFamily="34" charset="0"/>
                    <a:cs typeface="Segoe UI" panose="020B0502040204020203" pitchFamily="34" charset="0"/>
                  </a:rPr>
                  <a:t>World Class UX</a:t>
                </a:r>
              </a:p>
            </p:txBody>
          </p:sp>
        </p:grpSp>
        <p:grpSp>
          <p:nvGrpSpPr>
            <p:cNvPr id="124" name="Group 123">
              <a:extLst>
                <a:ext uri="{FF2B5EF4-FFF2-40B4-BE49-F238E27FC236}">
                  <a16:creationId xmlns:a16="http://schemas.microsoft.com/office/drawing/2014/main" id="{E1327B0B-60D9-2095-4401-0C44C6A1424E}"/>
                </a:ext>
              </a:extLst>
            </p:cNvPr>
            <p:cNvGrpSpPr/>
            <p:nvPr/>
          </p:nvGrpSpPr>
          <p:grpSpPr>
            <a:xfrm>
              <a:off x="1699000" y="3034153"/>
              <a:ext cx="6873500" cy="500904"/>
              <a:chOff x="4008120" y="2370980"/>
              <a:chExt cx="7601269" cy="553940"/>
            </a:xfrm>
          </p:grpSpPr>
          <p:sp>
            <p:nvSpPr>
              <p:cNvPr id="125" name="Rectangle 124">
                <a:extLst>
                  <a:ext uri="{FF2B5EF4-FFF2-40B4-BE49-F238E27FC236}">
                    <a16:creationId xmlns:a16="http://schemas.microsoft.com/office/drawing/2014/main" id="{6AE53024-F26C-FF2E-1B9C-4BF4227923F1}"/>
                  </a:ext>
                </a:extLst>
              </p:cNvPr>
              <p:cNvSpPr/>
              <p:nvPr/>
            </p:nvSpPr>
            <p:spPr bwMode="auto">
              <a:xfrm>
                <a:off x="5471160" y="23709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2EA32354-6C75-83A7-95B9-9189451A9D11}"/>
                  </a:ext>
                </a:extLst>
              </p:cNvPr>
              <p:cNvSpPr/>
              <p:nvPr/>
            </p:nvSpPr>
            <p:spPr bwMode="auto">
              <a:xfrm>
                <a:off x="4008120" y="24359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Logic + Automation</a:t>
                </a:r>
              </a:p>
            </p:txBody>
          </p:sp>
        </p:grpSp>
        <p:grpSp>
          <p:nvGrpSpPr>
            <p:cNvPr id="127" name="Group 126">
              <a:extLst>
                <a:ext uri="{FF2B5EF4-FFF2-40B4-BE49-F238E27FC236}">
                  <a16:creationId xmlns:a16="http://schemas.microsoft.com/office/drawing/2014/main" id="{CD738C76-C6A6-C333-4F7D-4B928EB45A45}"/>
                </a:ext>
              </a:extLst>
            </p:cNvPr>
            <p:cNvGrpSpPr/>
            <p:nvPr/>
          </p:nvGrpSpPr>
          <p:grpSpPr>
            <a:xfrm>
              <a:off x="1699000" y="3631325"/>
              <a:ext cx="6873500" cy="500904"/>
              <a:chOff x="4008120" y="3031380"/>
              <a:chExt cx="7601269" cy="553940"/>
            </a:xfrm>
          </p:grpSpPr>
          <p:sp>
            <p:nvSpPr>
              <p:cNvPr id="128" name="Rectangle 127">
                <a:extLst>
                  <a:ext uri="{FF2B5EF4-FFF2-40B4-BE49-F238E27FC236}">
                    <a16:creationId xmlns:a16="http://schemas.microsoft.com/office/drawing/2014/main" id="{27D54960-E6FF-5376-ECCE-1F4904D53D33}"/>
                  </a:ext>
                </a:extLst>
              </p:cNvPr>
              <p:cNvSpPr/>
              <p:nvPr/>
            </p:nvSpPr>
            <p:spPr bwMode="auto">
              <a:xfrm>
                <a:off x="5471160" y="30313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5A3FA565-CD4D-4627-6204-EE4F7AF638AC}"/>
                  </a:ext>
                </a:extLst>
              </p:cNvPr>
              <p:cNvSpPr/>
              <p:nvPr/>
            </p:nvSpPr>
            <p:spPr bwMode="auto">
              <a:xfrm>
                <a:off x="4008120" y="30963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Next-Gen AI</a:t>
                </a:r>
              </a:p>
            </p:txBody>
          </p:sp>
        </p:grpSp>
        <p:grpSp>
          <p:nvGrpSpPr>
            <p:cNvPr id="130" name="Group 129">
              <a:extLst>
                <a:ext uri="{FF2B5EF4-FFF2-40B4-BE49-F238E27FC236}">
                  <a16:creationId xmlns:a16="http://schemas.microsoft.com/office/drawing/2014/main" id="{F0E42BFD-7034-8612-E207-2F84E8F5BCBF}"/>
                </a:ext>
              </a:extLst>
            </p:cNvPr>
            <p:cNvGrpSpPr/>
            <p:nvPr/>
          </p:nvGrpSpPr>
          <p:grpSpPr>
            <a:xfrm>
              <a:off x="1699000" y="4228496"/>
              <a:ext cx="6873500" cy="500904"/>
              <a:chOff x="4008120" y="3691780"/>
              <a:chExt cx="7601269" cy="553940"/>
            </a:xfrm>
          </p:grpSpPr>
          <p:sp>
            <p:nvSpPr>
              <p:cNvPr id="131" name="Rectangle 130">
                <a:extLst>
                  <a:ext uri="{FF2B5EF4-FFF2-40B4-BE49-F238E27FC236}">
                    <a16:creationId xmlns:a16="http://schemas.microsoft.com/office/drawing/2014/main" id="{A24905C8-6DE3-ADBA-F26B-298DF3EBCDC3}"/>
                  </a:ext>
                </a:extLst>
              </p:cNvPr>
              <p:cNvSpPr/>
              <p:nvPr/>
            </p:nvSpPr>
            <p:spPr bwMode="auto">
              <a:xfrm>
                <a:off x="5471160" y="36917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2" name="Rectangle 131">
                <a:extLst>
                  <a:ext uri="{FF2B5EF4-FFF2-40B4-BE49-F238E27FC236}">
                    <a16:creationId xmlns:a16="http://schemas.microsoft.com/office/drawing/2014/main" id="{DDC7DAD1-96BD-B383-2B73-234ED3900299}"/>
                  </a:ext>
                </a:extLst>
              </p:cNvPr>
              <p:cNvSpPr/>
              <p:nvPr/>
            </p:nvSpPr>
            <p:spPr bwMode="auto">
              <a:xfrm>
                <a:off x="4008120" y="37567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Connected experience</a:t>
                </a:r>
              </a:p>
            </p:txBody>
          </p:sp>
        </p:grpSp>
        <p:grpSp>
          <p:nvGrpSpPr>
            <p:cNvPr id="133" name="Group 132">
              <a:extLst>
                <a:ext uri="{FF2B5EF4-FFF2-40B4-BE49-F238E27FC236}">
                  <a16:creationId xmlns:a16="http://schemas.microsoft.com/office/drawing/2014/main" id="{BB340A59-244C-1C45-63DF-819E414B0936}"/>
                </a:ext>
              </a:extLst>
            </p:cNvPr>
            <p:cNvGrpSpPr/>
            <p:nvPr/>
          </p:nvGrpSpPr>
          <p:grpSpPr>
            <a:xfrm>
              <a:off x="1699000" y="4825667"/>
              <a:ext cx="6873500" cy="500904"/>
              <a:chOff x="4008120" y="4352180"/>
              <a:chExt cx="7601269" cy="553940"/>
            </a:xfrm>
          </p:grpSpPr>
          <p:sp>
            <p:nvSpPr>
              <p:cNvPr id="134" name="Rectangle 133">
                <a:extLst>
                  <a:ext uri="{FF2B5EF4-FFF2-40B4-BE49-F238E27FC236}">
                    <a16:creationId xmlns:a16="http://schemas.microsoft.com/office/drawing/2014/main" id="{4586E3EC-76E7-D21B-3B76-3691E5E13123}"/>
                  </a:ext>
                </a:extLst>
              </p:cNvPr>
              <p:cNvSpPr/>
              <p:nvPr/>
            </p:nvSpPr>
            <p:spPr bwMode="auto">
              <a:xfrm>
                <a:off x="5471160" y="43521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5" name="Rectangle 134">
                <a:extLst>
                  <a:ext uri="{FF2B5EF4-FFF2-40B4-BE49-F238E27FC236}">
                    <a16:creationId xmlns:a16="http://schemas.microsoft.com/office/drawing/2014/main" id="{63E0FD5F-22D7-8A0E-E9EC-9C4F72F484AF}"/>
                  </a:ext>
                </a:extLst>
              </p:cNvPr>
              <p:cNvSpPr/>
              <p:nvPr/>
            </p:nvSpPr>
            <p:spPr bwMode="auto">
              <a:xfrm>
                <a:off x="4008120" y="44171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Copilot Lifecycle</a:t>
                </a:r>
              </a:p>
            </p:txBody>
          </p:sp>
        </p:grpSp>
        <p:grpSp>
          <p:nvGrpSpPr>
            <p:cNvPr id="136" name="Group 135">
              <a:extLst>
                <a:ext uri="{FF2B5EF4-FFF2-40B4-BE49-F238E27FC236}">
                  <a16:creationId xmlns:a16="http://schemas.microsoft.com/office/drawing/2014/main" id="{AFB44F8A-3EF5-4E9D-2C4A-B2D8D9A60475}"/>
                </a:ext>
              </a:extLst>
            </p:cNvPr>
            <p:cNvGrpSpPr/>
            <p:nvPr/>
          </p:nvGrpSpPr>
          <p:grpSpPr>
            <a:xfrm>
              <a:off x="1699000" y="5422839"/>
              <a:ext cx="6873500" cy="500904"/>
              <a:chOff x="4008120" y="5012580"/>
              <a:chExt cx="7601269" cy="553940"/>
            </a:xfrm>
          </p:grpSpPr>
          <p:sp>
            <p:nvSpPr>
              <p:cNvPr id="137" name="Rectangle 136">
                <a:extLst>
                  <a:ext uri="{FF2B5EF4-FFF2-40B4-BE49-F238E27FC236}">
                    <a16:creationId xmlns:a16="http://schemas.microsoft.com/office/drawing/2014/main" id="{C77FA7F0-818E-8BA5-4AD0-281B39BE0FBC}"/>
                  </a:ext>
                </a:extLst>
              </p:cNvPr>
              <p:cNvSpPr/>
              <p:nvPr/>
            </p:nvSpPr>
            <p:spPr bwMode="auto">
              <a:xfrm>
                <a:off x="5471160" y="5012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8" name="Rectangle 137">
                <a:extLst>
                  <a:ext uri="{FF2B5EF4-FFF2-40B4-BE49-F238E27FC236}">
                    <a16:creationId xmlns:a16="http://schemas.microsoft.com/office/drawing/2014/main" id="{33D1A99C-9CBA-9BC9-CD78-8CB04C4B2629}"/>
                  </a:ext>
                </a:extLst>
              </p:cNvPr>
              <p:cNvSpPr/>
              <p:nvPr/>
            </p:nvSpPr>
            <p:spPr bwMode="auto">
              <a:xfrm>
                <a:off x="4008120" y="5077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IN" sz="1200" kern="0">
                    <a:solidFill>
                      <a:schemeClr val="accent2"/>
                    </a:solidFill>
                    <a:latin typeface="Aptos SemiBold" panose="020B0004020202020204" pitchFamily="34" charset="0"/>
                    <a:cs typeface="Segoe UI" panose="020B0502040204020203" pitchFamily="34" charset="0"/>
                  </a:rPr>
                  <a:t>Security + Governance</a:t>
                </a:r>
              </a:p>
            </p:txBody>
          </p:sp>
        </p:grpSp>
        <p:sp>
          <p:nvSpPr>
            <p:cNvPr id="139" name="Freeform: Shape 138">
              <a:extLst>
                <a:ext uri="{FF2B5EF4-FFF2-40B4-BE49-F238E27FC236}">
                  <a16:creationId xmlns:a16="http://schemas.microsoft.com/office/drawing/2014/main" id="{DEFA48D5-FD8C-FA62-B1A6-FDF0134A0EFD}"/>
                </a:ext>
              </a:extLst>
            </p:cNvPr>
            <p:cNvSpPr/>
            <p:nvPr/>
          </p:nvSpPr>
          <p:spPr bwMode="auto">
            <a:xfrm>
              <a:off x="1623205" y="6295642"/>
              <a:ext cx="6949294" cy="325224"/>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ptos SemiBold" panose="020B0004020202020204" pitchFamily="34" charset="0"/>
                </a:rPr>
                <a:t>Microsoft’s end-to-end copilot building platform</a:t>
              </a:r>
            </a:p>
          </p:txBody>
        </p:sp>
        <p:sp>
          <p:nvSpPr>
            <p:cNvPr id="140" name="Rectangle: Rounded Corners 139">
              <a:extLst>
                <a:ext uri="{FF2B5EF4-FFF2-40B4-BE49-F238E27FC236}">
                  <a16:creationId xmlns:a16="http://schemas.microsoft.com/office/drawing/2014/main" id="{6A17066E-F62E-6D28-A83E-F56F6174EB04}"/>
                </a:ext>
              </a:extLst>
            </p:cNvPr>
            <p:cNvSpPr/>
            <p:nvPr/>
          </p:nvSpPr>
          <p:spPr bwMode="auto">
            <a:xfrm>
              <a:off x="1623206" y="1348821"/>
              <a:ext cx="6949294" cy="5272046"/>
            </a:xfrm>
            <a:prstGeom prst="roundRect">
              <a:avLst>
                <a:gd name="adj" fmla="val 2756"/>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41" name="TextBox 140">
              <a:extLst>
                <a:ext uri="{FF2B5EF4-FFF2-40B4-BE49-F238E27FC236}">
                  <a16:creationId xmlns:a16="http://schemas.microsoft.com/office/drawing/2014/main" id="{1E407D7D-74A4-39F6-4517-3758572FB03F}"/>
                </a:ext>
              </a:extLst>
            </p:cNvPr>
            <p:cNvSpPr txBox="1"/>
            <p:nvPr/>
          </p:nvSpPr>
          <p:spPr>
            <a:xfrm>
              <a:off x="3197433" y="2603941"/>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Declarative</a:t>
              </a:r>
            </a:p>
          </p:txBody>
        </p:sp>
        <p:sp>
          <p:nvSpPr>
            <p:cNvPr id="142" name="TextBox 141">
              <a:extLst>
                <a:ext uri="{FF2B5EF4-FFF2-40B4-BE49-F238E27FC236}">
                  <a16:creationId xmlns:a16="http://schemas.microsoft.com/office/drawing/2014/main" id="{38E87D27-A2AC-40C2-3492-B56949D82BC7}"/>
                </a:ext>
              </a:extLst>
            </p:cNvPr>
            <p:cNvSpPr txBox="1"/>
            <p:nvPr/>
          </p:nvSpPr>
          <p:spPr>
            <a:xfrm>
              <a:off x="4187112" y="2603941"/>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Rich Response</a:t>
              </a:r>
            </a:p>
          </p:txBody>
        </p:sp>
        <p:sp>
          <p:nvSpPr>
            <p:cNvPr id="143" name="TextBox 142">
              <a:extLst>
                <a:ext uri="{FF2B5EF4-FFF2-40B4-BE49-F238E27FC236}">
                  <a16:creationId xmlns:a16="http://schemas.microsoft.com/office/drawing/2014/main" id="{83E5117E-1B2D-59FB-8952-42CAB9EFD422}"/>
                </a:ext>
              </a:extLst>
            </p:cNvPr>
            <p:cNvSpPr txBox="1"/>
            <p:nvPr/>
          </p:nvSpPr>
          <p:spPr>
            <a:xfrm>
              <a:off x="7206970" y="2603941"/>
              <a:ext cx="1190062"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Copilot Assistance</a:t>
              </a:r>
            </a:p>
          </p:txBody>
        </p:sp>
        <p:sp>
          <p:nvSpPr>
            <p:cNvPr id="144" name="TextBox 143">
              <a:extLst>
                <a:ext uri="{FF2B5EF4-FFF2-40B4-BE49-F238E27FC236}">
                  <a16:creationId xmlns:a16="http://schemas.microsoft.com/office/drawing/2014/main" id="{1C2B436A-6DD5-B00E-456D-3AE63BA4CEB8}"/>
                </a:ext>
              </a:extLst>
            </p:cNvPr>
            <p:cNvSpPr txBox="1"/>
            <p:nvPr/>
          </p:nvSpPr>
          <p:spPr>
            <a:xfrm>
              <a:off x="5403240" y="2603941"/>
              <a:ext cx="494926"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Intuitive</a:t>
              </a:r>
            </a:p>
          </p:txBody>
        </p:sp>
        <p:sp>
          <p:nvSpPr>
            <p:cNvPr id="145" name="TextBox 144">
              <a:extLst>
                <a:ext uri="{FF2B5EF4-FFF2-40B4-BE49-F238E27FC236}">
                  <a16:creationId xmlns:a16="http://schemas.microsoft.com/office/drawing/2014/main" id="{8976E30C-B22D-6ADC-0F91-3CB6C1370AAC}"/>
                </a:ext>
              </a:extLst>
            </p:cNvPr>
            <p:cNvSpPr txBox="1"/>
            <p:nvPr/>
          </p:nvSpPr>
          <p:spPr>
            <a:xfrm>
              <a:off x="6211727" y="2603941"/>
              <a:ext cx="681684"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Ease of use</a:t>
              </a:r>
            </a:p>
          </p:txBody>
        </p:sp>
        <p:sp>
          <p:nvSpPr>
            <p:cNvPr id="146" name="TextBox 145">
              <a:extLst>
                <a:ext uri="{FF2B5EF4-FFF2-40B4-BE49-F238E27FC236}">
                  <a16:creationId xmlns:a16="http://schemas.microsoft.com/office/drawing/2014/main" id="{0196F538-93E2-A744-D39E-A01DD35EB7D3}"/>
                </a:ext>
              </a:extLst>
            </p:cNvPr>
            <p:cNvSpPr txBox="1"/>
            <p:nvPr/>
          </p:nvSpPr>
          <p:spPr>
            <a:xfrm>
              <a:off x="3197433" y="3201113"/>
              <a:ext cx="59626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Fx</a:t>
              </a:r>
            </a:p>
          </p:txBody>
        </p:sp>
        <p:sp>
          <p:nvSpPr>
            <p:cNvPr id="147" name="TextBox 146">
              <a:extLst>
                <a:ext uri="{FF2B5EF4-FFF2-40B4-BE49-F238E27FC236}">
                  <a16:creationId xmlns:a16="http://schemas.microsoft.com/office/drawing/2014/main" id="{12AD9231-CB88-2DF9-2457-A24A02AA78EF}"/>
                </a:ext>
              </a:extLst>
            </p:cNvPr>
            <p:cNvSpPr txBox="1"/>
            <p:nvPr/>
          </p:nvSpPr>
          <p:spPr>
            <a:xfrm>
              <a:off x="3887752" y="3201113"/>
              <a:ext cx="1899634" cy="194281"/>
            </a:xfrm>
            <a:prstGeom prst="rect">
              <a:avLst/>
            </a:prstGeom>
            <a:noFill/>
          </p:spPr>
          <p:txBody>
            <a:bodyPr wrap="square" lIns="0" tIns="0" rIns="0" bIns="0" rtlCol="0">
              <a:spAutoFit/>
            </a:bodyPr>
            <a:lstStyle/>
            <a:p>
              <a:pPr algn="ctr" defTabSz="914400">
                <a:defRPr/>
              </a:pPr>
              <a:r>
                <a:rPr lang="en-US" sz="1200">
                  <a:solidFill>
                    <a:srgbClr val="0B556A"/>
                  </a:solidFill>
                  <a:latin typeface="Aptos SemiBold" panose="020B0004020202020204" pitchFamily="34" charset="0"/>
                </a:rPr>
                <a:t>Generative Answers + Actions</a:t>
              </a:r>
            </a:p>
          </p:txBody>
        </p:sp>
        <p:sp>
          <p:nvSpPr>
            <p:cNvPr id="148" name="TextBox 147">
              <a:extLst>
                <a:ext uri="{FF2B5EF4-FFF2-40B4-BE49-F238E27FC236}">
                  <a16:creationId xmlns:a16="http://schemas.microsoft.com/office/drawing/2014/main" id="{44A3710F-8A65-D086-59F3-BF974D5193F6}"/>
                </a:ext>
              </a:extLst>
            </p:cNvPr>
            <p:cNvSpPr txBox="1"/>
            <p:nvPr/>
          </p:nvSpPr>
          <p:spPr>
            <a:xfrm>
              <a:off x="7220301" y="3201113"/>
              <a:ext cx="1190062" cy="19428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Bot Framework skills</a:t>
              </a:r>
            </a:p>
          </p:txBody>
        </p:sp>
        <p:sp>
          <p:nvSpPr>
            <p:cNvPr id="149" name="TextBox 148">
              <a:extLst>
                <a:ext uri="{FF2B5EF4-FFF2-40B4-BE49-F238E27FC236}">
                  <a16:creationId xmlns:a16="http://schemas.microsoft.com/office/drawing/2014/main" id="{486B806E-FDE2-CB7B-D771-7ABE4589771A}"/>
                </a:ext>
              </a:extLst>
            </p:cNvPr>
            <p:cNvSpPr txBox="1"/>
            <p:nvPr/>
          </p:nvSpPr>
          <p:spPr>
            <a:xfrm>
              <a:off x="5977834" y="3201113"/>
              <a:ext cx="106163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Automate</a:t>
              </a:r>
            </a:p>
          </p:txBody>
        </p:sp>
        <p:sp>
          <p:nvSpPr>
            <p:cNvPr id="150" name="TextBox 149">
              <a:extLst>
                <a:ext uri="{FF2B5EF4-FFF2-40B4-BE49-F238E27FC236}">
                  <a16:creationId xmlns:a16="http://schemas.microsoft.com/office/drawing/2014/main" id="{E5095681-DFBD-9225-26D8-573147E311FD}"/>
                </a:ext>
              </a:extLst>
            </p:cNvPr>
            <p:cNvSpPr txBox="1"/>
            <p:nvPr/>
          </p:nvSpPr>
          <p:spPr>
            <a:xfrm>
              <a:off x="3197433" y="3798285"/>
              <a:ext cx="81421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Prebuilt LLM</a:t>
              </a:r>
            </a:p>
          </p:txBody>
        </p:sp>
        <p:sp>
          <p:nvSpPr>
            <p:cNvPr id="151" name="TextBox 150">
              <a:extLst>
                <a:ext uri="{FF2B5EF4-FFF2-40B4-BE49-F238E27FC236}">
                  <a16:creationId xmlns:a16="http://schemas.microsoft.com/office/drawing/2014/main" id="{71593E54-E5E4-09B0-0D85-853A05A5A1A5}"/>
                </a:ext>
              </a:extLst>
            </p:cNvPr>
            <p:cNvSpPr txBox="1"/>
            <p:nvPr/>
          </p:nvSpPr>
          <p:spPr>
            <a:xfrm>
              <a:off x="4284058" y="3798285"/>
              <a:ext cx="902567"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Generative AI</a:t>
              </a:r>
            </a:p>
          </p:txBody>
        </p:sp>
        <p:sp>
          <p:nvSpPr>
            <p:cNvPr id="152" name="TextBox 151">
              <a:extLst>
                <a:ext uri="{FF2B5EF4-FFF2-40B4-BE49-F238E27FC236}">
                  <a16:creationId xmlns:a16="http://schemas.microsoft.com/office/drawing/2014/main" id="{96494A76-99F8-2BE8-C5FA-DECF3F59CDE0}"/>
                </a:ext>
              </a:extLst>
            </p:cNvPr>
            <p:cNvSpPr txBox="1"/>
            <p:nvPr/>
          </p:nvSpPr>
          <p:spPr>
            <a:xfrm>
              <a:off x="7093410" y="3684899"/>
              <a:ext cx="1417180" cy="38856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Bring your own model (Azure CLU)</a:t>
              </a:r>
            </a:p>
          </p:txBody>
        </p:sp>
        <p:sp>
          <p:nvSpPr>
            <p:cNvPr id="153" name="TextBox 152">
              <a:extLst>
                <a:ext uri="{FF2B5EF4-FFF2-40B4-BE49-F238E27FC236}">
                  <a16:creationId xmlns:a16="http://schemas.microsoft.com/office/drawing/2014/main" id="{BBBB6524-4B59-6B05-62E3-39FB3E4B1E59}"/>
                </a:ext>
              </a:extLst>
            </p:cNvPr>
            <p:cNvSpPr txBox="1"/>
            <p:nvPr/>
          </p:nvSpPr>
          <p:spPr>
            <a:xfrm>
              <a:off x="5459039" y="3798285"/>
              <a:ext cx="13619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Proactive suggestions</a:t>
              </a:r>
            </a:p>
          </p:txBody>
        </p:sp>
        <p:sp>
          <p:nvSpPr>
            <p:cNvPr id="154" name="TextBox 153">
              <a:extLst>
                <a:ext uri="{FF2B5EF4-FFF2-40B4-BE49-F238E27FC236}">
                  <a16:creationId xmlns:a16="http://schemas.microsoft.com/office/drawing/2014/main" id="{C094B5C1-1CC8-DE56-D0BF-EE9E4E1BD6E2}"/>
                </a:ext>
              </a:extLst>
            </p:cNvPr>
            <p:cNvSpPr txBox="1"/>
            <p:nvPr/>
          </p:nvSpPr>
          <p:spPr>
            <a:xfrm>
              <a:off x="3197433" y="4395455"/>
              <a:ext cx="125085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Microsoft Teams</a:t>
              </a:r>
            </a:p>
          </p:txBody>
        </p:sp>
        <p:sp>
          <p:nvSpPr>
            <p:cNvPr id="155" name="TextBox 154">
              <a:extLst>
                <a:ext uri="{FF2B5EF4-FFF2-40B4-BE49-F238E27FC236}">
                  <a16:creationId xmlns:a16="http://schemas.microsoft.com/office/drawing/2014/main" id="{D4A21BD8-AE2D-A4EC-600C-FBB5C4325DD7}"/>
                </a:ext>
              </a:extLst>
            </p:cNvPr>
            <p:cNvSpPr txBox="1"/>
            <p:nvPr/>
          </p:nvSpPr>
          <p:spPr>
            <a:xfrm>
              <a:off x="4706216" y="4395455"/>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Dynamics 365</a:t>
              </a:r>
            </a:p>
          </p:txBody>
        </p:sp>
        <p:sp>
          <p:nvSpPr>
            <p:cNvPr id="156" name="TextBox 155">
              <a:extLst>
                <a:ext uri="{FF2B5EF4-FFF2-40B4-BE49-F238E27FC236}">
                  <a16:creationId xmlns:a16="http://schemas.microsoft.com/office/drawing/2014/main" id="{D1481708-36FD-7D9C-AB59-DFA4B9E5FCFC}"/>
                </a:ext>
              </a:extLst>
            </p:cNvPr>
            <p:cNvSpPr txBox="1"/>
            <p:nvPr/>
          </p:nvSpPr>
          <p:spPr>
            <a:xfrm>
              <a:off x="7304796" y="4393100"/>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Azure Bot Service</a:t>
              </a:r>
            </a:p>
          </p:txBody>
        </p:sp>
        <p:sp>
          <p:nvSpPr>
            <p:cNvPr id="157" name="TextBox 156">
              <a:extLst>
                <a:ext uri="{FF2B5EF4-FFF2-40B4-BE49-F238E27FC236}">
                  <a16:creationId xmlns:a16="http://schemas.microsoft.com/office/drawing/2014/main" id="{58FAFE8F-0DCF-D432-C13C-509FF385ED3A}"/>
                </a:ext>
              </a:extLst>
            </p:cNvPr>
            <p:cNvSpPr txBox="1"/>
            <p:nvPr/>
          </p:nvSpPr>
          <p:spPr>
            <a:xfrm>
              <a:off x="5866714" y="4395455"/>
              <a:ext cx="11900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1000+ Connectors</a:t>
              </a:r>
            </a:p>
          </p:txBody>
        </p:sp>
        <p:sp>
          <p:nvSpPr>
            <p:cNvPr id="158" name="TextBox 157">
              <a:extLst>
                <a:ext uri="{FF2B5EF4-FFF2-40B4-BE49-F238E27FC236}">
                  <a16:creationId xmlns:a16="http://schemas.microsoft.com/office/drawing/2014/main" id="{A02FD5F9-9C30-9AA9-8BE4-A66A49A79F22}"/>
                </a:ext>
              </a:extLst>
            </p:cNvPr>
            <p:cNvSpPr txBox="1"/>
            <p:nvPr/>
          </p:nvSpPr>
          <p:spPr>
            <a:xfrm>
              <a:off x="3197433" y="4992627"/>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Test pane</a:t>
              </a:r>
            </a:p>
          </p:txBody>
        </p:sp>
        <p:sp>
          <p:nvSpPr>
            <p:cNvPr id="159" name="TextBox 158">
              <a:extLst>
                <a:ext uri="{FF2B5EF4-FFF2-40B4-BE49-F238E27FC236}">
                  <a16:creationId xmlns:a16="http://schemas.microsoft.com/office/drawing/2014/main" id="{1063DC6C-D976-E01B-3DD8-5E5BEC6D7882}"/>
                </a:ext>
              </a:extLst>
            </p:cNvPr>
            <p:cNvSpPr txBox="1"/>
            <p:nvPr/>
          </p:nvSpPr>
          <p:spPr>
            <a:xfrm>
              <a:off x="4247162" y="4992627"/>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Collaboration</a:t>
              </a:r>
            </a:p>
          </p:txBody>
        </p:sp>
        <p:sp>
          <p:nvSpPr>
            <p:cNvPr id="160" name="TextBox 159">
              <a:extLst>
                <a:ext uri="{FF2B5EF4-FFF2-40B4-BE49-F238E27FC236}">
                  <a16:creationId xmlns:a16="http://schemas.microsoft.com/office/drawing/2014/main" id="{8EB48919-95C9-F261-574C-729177F74B78}"/>
                </a:ext>
              </a:extLst>
            </p:cNvPr>
            <p:cNvSpPr txBox="1"/>
            <p:nvPr/>
          </p:nvSpPr>
          <p:spPr>
            <a:xfrm>
              <a:off x="7314707" y="4992627"/>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ALM Automation</a:t>
              </a:r>
            </a:p>
          </p:txBody>
        </p:sp>
        <p:sp>
          <p:nvSpPr>
            <p:cNvPr id="161" name="TextBox 160">
              <a:extLst>
                <a:ext uri="{FF2B5EF4-FFF2-40B4-BE49-F238E27FC236}">
                  <a16:creationId xmlns:a16="http://schemas.microsoft.com/office/drawing/2014/main" id="{ADFB0B14-7B30-1AEC-A6BF-A433869490EF}"/>
                </a:ext>
              </a:extLst>
            </p:cNvPr>
            <p:cNvSpPr txBox="1"/>
            <p:nvPr/>
          </p:nvSpPr>
          <p:spPr>
            <a:xfrm>
              <a:off x="5523341" y="4992627"/>
              <a:ext cx="14177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Solution management</a:t>
              </a:r>
            </a:p>
          </p:txBody>
        </p:sp>
        <p:sp>
          <p:nvSpPr>
            <p:cNvPr id="162" name="TextBox 161">
              <a:extLst>
                <a:ext uri="{FF2B5EF4-FFF2-40B4-BE49-F238E27FC236}">
                  <a16:creationId xmlns:a16="http://schemas.microsoft.com/office/drawing/2014/main" id="{91A70830-9E90-3849-5BC3-45C9DF85FF25}"/>
                </a:ext>
              </a:extLst>
            </p:cNvPr>
            <p:cNvSpPr txBox="1"/>
            <p:nvPr/>
          </p:nvSpPr>
          <p:spPr>
            <a:xfrm>
              <a:off x="3197433" y="5589798"/>
              <a:ext cx="989678"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Trusted identity</a:t>
              </a:r>
            </a:p>
          </p:txBody>
        </p:sp>
        <p:sp>
          <p:nvSpPr>
            <p:cNvPr id="163" name="TextBox 162">
              <a:extLst>
                <a:ext uri="{FF2B5EF4-FFF2-40B4-BE49-F238E27FC236}">
                  <a16:creationId xmlns:a16="http://schemas.microsoft.com/office/drawing/2014/main" id="{0D91B21C-A5C9-105B-B51D-0A41F551285C}"/>
                </a:ext>
              </a:extLst>
            </p:cNvPr>
            <p:cNvSpPr txBox="1"/>
            <p:nvPr/>
          </p:nvSpPr>
          <p:spPr>
            <a:xfrm>
              <a:off x="4537283" y="5589798"/>
              <a:ext cx="80562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Full visibility</a:t>
              </a:r>
            </a:p>
          </p:txBody>
        </p:sp>
        <p:sp>
          <p:nvSpPr>
            <p:cNvPr id="164" name="TextBox 163">
              <a:extLst>
                <a:ext uri="{FF2B5EF4-FFF2-40B4-BE49-F238E27FC236}">
                  <a16:creationId xmlns:a16="http://schemas.microsoft.com/office/drawing/2014/main" id="{2F56AE53-6B16-8E95-A618-B9455B5C4D9B}"/>
                </a:ext>
              </a:extLst>
            </p:cNvPr>
            <p:cNvSpPr txBox="1"/>
            <p:nvPr/>
          </p:nvSpPr>
          <p:spPr>
            <a:xfrm>
              <a:off x="7093410" y="5589798"/>
              <a:ext cx="130362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Granular DLP control</a:t>
              </a:r>
            </a:p>
          </p:txBody>
        </p:sp>
        <p:sp>
          <p:nvSpPr>
            <p:cNvPr id="165" name="TextBox 164">
              <a:extLst>
                <a:ext uri="{FF2B5EF4-FFF2-40B4-BE49-F238E27FC236}">
                  <a16:creationId xmlns:a16="http://schemas.microsoft.com/office/drawing/2014/main" id="{5C58A22D-6335-B900-C1EE-D5FECAF6947F}"/>
                </a:ext>
              </a:extLst>
            </p:cNvPr>
            <p:cNvSpPr txBox="1"/>
            <p:nvPr/>
          </p:nvSpPr>
          <p:spPr>
            <a:xfrm>
              <a:off x="5693076" y="5589798"/>
              <a:ext cx="10501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Advanced RBAC</a:t>
              </a:r>
            </a:p>
          </p:txBody>
        </p:sp>
        <p:cxnSp>
          <p:nvCxnSpPr>
            <p:cNvPr id="166" name="Straight Connector 165">
              <a:extLst>
                <a:ext uri="{FF2B5EF4-FFF2-40B4-BE49-F238E27FC236}">
                  <a16:creationId xmlns:a16="http://schemas.microsoft.com/office/drawing/2014/main" id="{C76ED552-5632-214A-7B3E-98CAACAA4C8A}"/>
                </a:ext>
              </a:extLst>
            </p:cNvPr>
            <p:cNvCxnSpPr>
              <a:cxnSpLocks/>
            </p:cNvCxnSpPr>
            <p:nvPr/>
          </p:nvCxnSpPr>
          <p:spPr>
            <a:xfrm>
              <a:off x="3021964" y="2436982"/>
              <a:ext cx="0" cy="3486761"/>
            </a:xfrm>
            <a:prstGeom prst="line">
              <a:avLst/>
            </a:prstGeom>
            <a:noFill/>
            <a:ln w="19050" cap="rnd" cmpd="sng" algn="ctr">
              <a:solidFill>
                <a:srgbClr val="FFFFFF">
                  <a:lumMod val="85000"/>
                </a:srgbClr>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id="{0BE0A7F4-FA71-1CD0-9DA8-92944A7692F8}"/>
                </a:ext>
              </a:extLst>
            </p:cNvPr>
            <p:cNvCxnSpPr>
              <a:cxnSpLocks/>
            </p:cNvCxnSpPr>
            <p:nvPr/>
          </p:nvCxnSpPr>
          <p:spPr>
            <a:xfrm>
              <a:off x="1699000" y="2986020"/>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id="{B311A2FB-6609-132B-4406-EA50C60F0B0A}"/>
                </a:ext>
              </a:extLst>
            </p:cNvPr>
            <p:cNvCxnSpPr>
              <a:cxnSpLocks/>
            </p:cNvCxnSpPr>
            <p:nvPr/>
          </p:nvCxnSpPr>
          <p:spPr>
            <a:xfrm>
              <a:off x="1699000" y="3583191"/>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id="{809E7AF8-3893-1155-2344-1D5D012A1CBE}"/>
                </a:ext>
              </a:extLst>
            </p:cNvPr>
            <p:cNvCxnSpPr>
              <a:cxnSpLocks/>
            </p:cNvCxnSpPr>
            <p:nvPr/>
          </p:nvCxnSpPr>
          <p:spPr>
            <a:xfrm>
              <a:off x="1699000" y="4180362"/>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id="{E21EC3F6-91FA-7CC7-8068-19E87ACFDBFE}"/>
                </a:ext>
              </a:extLst>
            </p:cNvPr>
            <p:cNvCxnSpPr>
              <a:cxnSpLocks/>
            </p:cNvCxnSpPr>
            <p:nvPr/>
          </p:nvCxnSpPr>
          <p:spPr>
            <a:xfrm>
              <a:off x="1699000" y="4777534"/>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id="{F8288E17-188F-AB3E-11A9-DD5E72FD9CCF}"/>
                </a:ext>
              </a:extLst>
            </p:cNvPr>
            <p:cNvCxnSpPr>
              <a:cxnSpLocks/>
            </p:cNvCxnSpPr>
            <p:nvPr/>
          </p:nvCxnSpPr>
          <p:spPr>
            <a:xfrm>
              <a:off x="1699000" y="5374705"/>
              <a:ext cx="1250614" cy="0"/>
            </a:xfrm>
            <a:prstGeom prst="line">
              <a:avLst/>
            </a:prstGeom>
            <a:noFill/>
            <a:ln w="6350" cap="flat" cmpd="sng" algn="ctr">
              <a:solidFill>
                <a:srgbClr val="FFFFFF">
                  <a:lumMod val="75000"/>
                </a:srgbClr>
              </a:solidFill>
              <a:prstDash val="solid"/>
              <a:headEnd type="none" w="lg" len="med"/>
              <a:tailEnd type="none" w="lg" len="med"/>
            </a:ln>
            <a:effectLst/>
          </p:spPr>
        </p:cxnSp>
      </p:grpSp>
      <p:grpSp>
        <p:nvGrpSpPr>
          <p:cNvPr id="172" name="Group 171">
            <a:extLst>
              <a:ext uri="{FF2B5EF4-FFF2-40B4-BE49-F238E27FC236}">
                <a16:creationId xmlns:a16="http://schemas.microsoft.com/office/drawing/2014/main" id="{1FFCB237-90D2-6EC5-3169-25D3193DE6F2}"/>
              </a:ext>
            </a:extLst>
          </p:cNvPr>
          <p:cNvGrpSpPr/>
          <p:nvPr/>
        </p:nvGrpSpPr>
        <p:grpSpPr>
          <a:xfrm>
            <a:off x="4786402" y="1824809"/>
            <a:ext cx="1125191" cy="338554"/>
            <a:chOff x="10203946" y="1012023"/>
            <a:chExt cx="1244326" cy="374400"/>
          </a:xfrm>
        </p:grpSpPr>
        <p:sp>
          <p:nvSpPr>
            <p:cNvPr id="173" name="TextBox 172">
              <a:extLst>
                <a:ext uri="{FF2B5EF4-FFF2-40B4-BE49-F238E27FC236}">
                  <a16:creationId xmlns:a16="http://schemas.microsoft.com/office/drawing/2014/main" id="{04181B1C-986E-3DB9-77CE-935B2793A0A9}"/>
                </a:ext>
              </a:extLst>
            </p:cNvPr>
            <p:cNvSpPr txBox="1"/>
            <p:nvPr/>
          </p:nvSpPr>
          <p:spPr>
            <a:xfrm>
              <a:off x="10697919" y="1012023"/>
              <a:ext cx="750353" cy="374400"/>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1">
                      <a:lumMod val="85000"/>
                    </a:schemeClr>
                  </a:solidFill>
                  <a:effectLst/>
                  <a:uLnTx/>
                  <a:uFillTx/>
                  <a:latin typeface="Segoe UI Semibold"/>
                  <a:cs typeface="Segoe UI" panose="020B0502040204020203" pitchFamily="34" charset="0"/>
                </a:defRPr>
              </a:lvl1pPr>
            </a:lstStyle>
            <a:p>
              <a:pPr>
                <a:defRPr/>
              </a:pPr>
              <a:r>
                <a:rPr lang="en-US" kern="1200">
                  <a:latin typeface="Aptos SemiBold" panose="020B0004020202020204" pitchFamily="34" charset="0"/>
                </a:rPr>
                <a:t>IVR/</a:t>
              </a:r>
            </a:p>
            <a:p>
              <a:pPr>
                <a:defRPr/>
              </a:pPr>
              <a:r>
                <a:rPr lang="en-US" kern="1200">
                  <a:latin typeface="Aptos SemiBold" panose="020B0004020202020204" pitchFamily="34" charset="0"/>
                </a:rPr>
                <a:t>Telephony</a:t>
              </a:r>
            </a:p>
          </p:txBody>
        </p:sp>
        <p:sp>
          <p:nvSpPr>
            <p:cNvPr id="174" name="Oval 173">
              <a:extLst>
                <a:ext uri="{FF2B5EF4-FFF2-40B4-BE49-F238E27FC236}">
                  <a16:creationId xmlns:a16="http://schemas.microsoft.com/office/drawing/2014/main" id="{A84F8F6E-82A5-BCAD-231E-C9105C11B6EF}"/>
                </a:ext>
              </a:extLst>
            </p:cNvPr>
            <p:cNvSpPr/>
            <p:nvPr/>
          </p:nvSpPr>
          <p:spPr bwMode="auto">
            <a:xfrm>
              <a:off x="10203946" y="1027354"/>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75" name="Group 174">
              <a:extLst>
                <a:ext uri="{FF2B5EF4-FFF2-40B4-BE49-F238E27FC236}">
                  <a16:creationId xmlns:a16="http://schemas.microsoft.com/office/drawing/2014/main" id="{7DB367C1-260E-74EF-1F4A-D2BA97023F15}"/>
                </a:ext>
              </a:extLst>
            </p:cNvPr>
            <p:cNvGrpSpPr>
              <a:grpSpLocks/>
            </p:cNvGrpSpPr>
            <p:nvPr/>
          </p:nvGrpSpPr>
          <p:grpSpPr>
            <a:xfrm>
              <a:off x="10302532" y="1093437"/>
              <a:ext cx="170803" cy="170805"/>
              <a:chOff x="-647301" y="2400066"/>
              <a:chExt cx="251524" cy="251525"/>
            </a:xfrm>
          </p:grpSpPr>
          <p:sp>
            <p:nvSpPr>
              <p:cNvPr id="176" name="Freeform: Shape 175">
                <a:extLst>
                  <a:ext uri="{FF2B5EF4-FFF2-40B4-BE49-F238E27FC236}">
                    <a16:creationId xmlns:a16="http://schemas.microsoft.com/office/drawing/2014/main" id="{EFD1C4BA-521E-6A0C-234E-167BD2965500}"/>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10A5510-3FEF-52B5-1B52-A058278138F5}"/>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2">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CA2EBA80-108E-DD94-E623-20A4ED0D16DC}"/>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A9068426-3EFA-FE3D-A817-8198F1EC9B51}"/>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grpSp>
      </p:grpSp>
      <p:sp>
        <p:nvSpPr>
          <p:cNvPr id="181" name="TextBox 180">
            <a:extLst>
              <a:ext uri="{FF2B5EF4-FFF2-40B4-BE49-F238E27FC236}">
                <a16:creationId xmlns:a16="http://schemas.microsoft.com/office/drawing/2014/main" id="{2AE92983-D7BD-27DE-FB40-3A286E79557A}"/>
              </a:ext>
            </a:extLst>
          </p:cNvPr>
          <p:cNvSpPr txBox="1"/>
          <p:nvPr/>
        </p:nvSpPr>
        <p:spPr>
          <a:xfrm>
            <a:off x="6874970" y="1826880"/>
            <a:ext cx="1310308" cy="338554"/>
          </a:xfrm>
          <a:prstGeom prst="rect">
            <a:avLst/>
          </a:prstGeom>
          <a:noFill/>
        </p:spPr>
        <p:txBody>
          <a:bodyPr wrap="square" lIns="0" tIns="0" rIns="0" bIns="0" rtlCol="0">
            <a:spAutoFit/>
          </a:bodyPr>
          <a:lstStyle/>
          <a:p>
            <a:pPr defTabSz="914400">
              <a:defRPr/>
            </a:pPr>
            <a:r>
              <a:rPr lang="en-US" sz="1100">
                <a:solidFill>
                  <a:schemeClr val="tx1">
                    <a:lumMod val="85000"/>
                  </a:schemeClr>
                </a:solidFill>
                <a:latin typeface="Aptos SemiBold" panose="020B0004020202020204" pitchFamily="34" charset="0"/>
                <a:cs typeface="Segoe UI" panose="020B0502040204020203" pitchFamily="34" charset="0"/>
              </a:rPr>
              <a:t>Extend Copilot for  Microsoft 365</a:t>
            </a:r>
          </a:p>
        </p:txBody>
      </p:sp>
      <p:grpSp>
        <p:nvGrpSpPr>
          <p:cNvPr id="183" name="Group 182">
            <a:extLst>
              <a:ext uri="{FF2B5EF4-FFF2-40B4-BE49-F238E27FC236}">
                <a16:creationId xmlns:a16="http://schemas.microsoft.com/office/drawing/2014/main" id="{34B38C9F-81A2-C7F2-E2B7-6E1E02AB4141}"/>
              </a:ext>
            </a:extLst>
          </p:cNvPr>
          <p:cNvGrpSpPr/>
          <p:nvPr/>
        </p:nvGrpSpPr>
        <p:grpSpPr>
          <a:xfrm>
            <a:off x="2659381" y="1831620"/>
            <a:ext cx="1691385" cy="342968"/>
            <a:chOff x="5451147" y="1004680"/>
            <a:chExt cx="1870469" cy="379282"/>
          </a:xfrm>
        </p:grpSpPr>
        <p:sp>
          <p:nvSpPr>
            <p:cNvPr id="184" name="TextBox 183">
              <a:extLst>
                <a:ext uri="{FF2B5EF4-FFF2-40B4-BE49-F238E27FC236}">
                  <a16:creationId xmlns:a16="http://schemas.microsoft.com/office/drawing/2014/main" id="{6AFCEE3B-A986-27EB-E14A-74DEE2C6FF78}"/>
                </a:ext>
              </a:extLst>
            </p:cNvPr>
            <p:cNvSpPr txBox="1"/>
            <p:nvPr/>
          </p:nvSpPr>
          <p:spPr>
            <a:xfrm>
              <a:off x="5942424" y="1009562"/>
              <a:ext cx="1379192" cy="374400"/>
            </a:xfrm>
            <a:prstGeom prst="rect">
              <a:avLst/>
            </a:prstGeom>
            <a:noFill/>
          </p:spPr>
          <p:txBody>
            <a:bodyPr wrap="square" lIns="0" tIns="0" rIns="0" bIns="0" rtlCol="0">
              <a:spAutoFit/>
            </a:bodyPr>
            <a:lstStyle/>
            <a:p>
              <a:pPr lvl="0" defTabSz="914400">
                <a:defRPr/>
              </a:pPr>
              <a:r>
                <a:rPr lang="en-US" sz="1100">
                  <a:solidFill>
                    <a:schemeClr val="tx1">
                      <a:lumMod val="85000"/>
                    </a:schemeClr>
                  </a:solidFill>
                  <a:latin typeface="Aptos SemiBold" panose="020B0004020202020204" pitchFamily="34" charset="0"/>
                  <a:cs typeface="Segoe UI" panose="020B0502040204020203" pitchFamily="34" charset="0"/>
                </a:rPr>
                <a:t>Post to multiple channels</a:t>
              </a:r>
            </a:p>
          </p:txBody>
        </p:sp>
        <p:sp>
          <p:nvSpPr>
            <p:cNvPr id="185" name="Oval 184">
              <a:extLst>
                <a:ext uri="{FF2B5EF4-FFF2-40B4-BE49-F238E27FC236}">
                  <a16:creationId xmlns:a16="http://schemas.microsoft.com/office/drawing/2014/main" id="{348DD874-6177-470C-4929-57D83E05DB72}"/>
                </a:ext>
              </a:extLst>
            </p:cNvPr>
            <p:cNvSpPr/>
            <p:nvPr/>
          </p:nvSpPr>
          <p:spPr bwMode="auto">
            <a:xfrm>
              <a:off x="5451147" y="1004680"/>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86" name="Group 185">
              <a:extLst>
                <a:ext uri="{FF2B5EF4-FFF2-40B4-BE49-F238E27FC236}">
                  <a16:creationId xmlns:a16="http://schemas.microsoft.com/office/drawing/2014/main" id="{3C752758-4515-DF22-56B4-02BB8934BE90}"/>
                </a:ext>
              </a:extLst>
            </p:cNvPr>
            <p:cNvGrpSpPr/>
            <p:nvPr/>
          </p:nvGrpSpPr>
          <p:grpSpPr>
            <a:xfrm>
              <a:off x="5521326" y="1074859"/>
              <a:ext cx="207962" cy="207962"/>
              <a:chOff x="7048383" y="7078136"/>
              <a:chExt cx="4470397" cy="4470400"/>
            </a:xfrm>
          </p:grpSpPr>
          <p:sp>
            <p:nvSpPr>
              <p:cNvPr id="187" name="Freeform: Shape 186">
                <a:extLst>
                  <a:ext uri="{FF2B5EF4-FFF2-40B4-BE49-F238E27FC236}">
                    <a16:creationId xmlns:a16="http://schemas.microsoft.com/office/drawing/2014/main" id="{52F3479F-108C-0B77-A3C0-8AB2493C4DD7}"/>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8" name="Freeform: Shape 187">
                <a:extLst>
                  <a:ext uri="{FF2B5EF4-FFF2-40B4-BE49-F238E27FC236}">
                    <a16:creationId xmlns:a16="http://schemas.microsoft.com/office/drawing/2014/main" id="{7B9EA9A8-4F62-529D-9004-12035E0DF7B2}"/>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9" name="Freeform: Shape 188">
                <a:extLst>
                  <a:ext uri="{FF2B5EF4-FFF2-40B4-BE49-F238E27FC236}">
                    <a16:creationId xmlns:a16="http://schemas.microsoft.com/office/drawing/2014/main" id="{FABA520B-F62F-0CF9-E214-534933F293CB}"/>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0" name="Freeform: Shape 189">
                <a:extLst>
                  <a:ext uri="{FF2B5EF4-FFF2-40B4-BE49-F238E27FC236}">
                    <a16:creationId xmlns:a16="http://schemas.microsoft.com/office/drawing/2014/main" id="{344A34FB-DF42-3A48-3DC6-58CC8A279C57}"/>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1" name="Freeform: Shape 190">
                <a:extLst>
                  <a:ext uri="{FF2B5EF4-FFF2-40B4-BE49-F238E27FC236}">
                    <a16:creationId xmlns:a16="http://schemas.microsoft.com/office/drawing/2014/main" id="{AA9DD755-8C31-121F-07A7-391A9FA0E14B}"/>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2" name="Freeform: Shape 191">
                <a:extLst>
                  <a:ext uri="{FF2B5EF4-FFF2-40B4-BE49-F238E27FC236}">
                    <a16:creationId xmlns:a16="http://schemas.microsoft.com/office/drawing/2014/main" id="{21AEC5AF-B4FC-43CE-B10E-40A7B7EF7F80}"/>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3" name="Freeform: Shape 192">
                <a:extLst>
                  <a:ext uri="{FF2B5EF4-FFF2-40B4-BE49-F238E27FC236}">
                    <a16:creationId xmlns:a16="http://schemas.microsoft.com/office/drawing/2014/main" id="{44573999-B38F-CFA1-53BB-66F688BFEC50}"/>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4" name="Freeform: Shape 193">
                <a:extLst>
                  <a:ext uri="{FF2B5EF4-FFF2-40B4-BE49-F238E27FC236}">
                    <a16:creationId xmlns:a16="http://schemas.microsoft.com/office/drawing/2014/main" id="{FC87AA0B-581B-A024-D0DA-2E92387B76DC}"/>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5" name="Freeform: Shape 194">
                <a:extLst>
                  <a:ext uri="{FF2B5EF4-FFF2-40B4-BE49-F238E27FC236}">
                    <a16:creationId xmlns:a16="http://schemas.microsoft.com/office/drawing/2014/main" id="{C7EADBE8-A222-082B-4845-28D85CA279EB}"/>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grpSp>
      </p:grpSp>
      <p:pic>
        <p:nvPicPr>
          <p:cNvPr id="1026" name="Picture 2">
            <a:extLst>
              <a:ext uri="{FF2B5EF4-FFF2-40B4-BE49-F238E27FC236}">
                <a16:creationId xmlns:a16="http://schemas.microsoft.com/office/drawing/2014/main" id="{0355B2FE-A8DA-49B2-1C59-67462F5D1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395" y="181924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4242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274638" y="237779"/>
            <a:ext cx="11018520" cy="553999"/>
          </a:xfrm>
        </p:spPr>
        <p:txBody>
          <a:bodyPr/>
          <a:lstStyle/>
          <a:p>
            <a:r>
              <a:rPr lang="en-US"/>
              <a:t>Copilot Studio architecture</a:t>
            </a:r>
          </a:p>
        </p:txBody>
      </p:sp>
      <p:sp>
        <p:nvSpPr>
          <p:cNvPr id="110" name="Rectangle: Rounded Corners 109">
            <a:extLst>
              <a:ext uri="{FF2B5EF4-FFF2-40B4-BE49-F238E27FC236}">
                <a16:creationId xmlns:a16="http://schemas.microsoft.com/office/drawing/2014/main" id="{3C232866-0578-8EED-C458-F96EE9174743}"/>
              </a:ext>
            </a:extLst>
          </p:cNvPr>
          <p:cNvSpPr/>
          <p:nvPr/>
        </p:nvSpPr>
        <p:spPr bwMode="auto">
          <a:xfrm>
            <a:off x="293688" y="1000125"/>
            <a:ext cx="11593512" cy="5543550"/>
          </a:xfrm>
          <a:prstGeom prst="roundRect">
            <a:avLst>
              <a:gd name="adj" fmla="val 2403"/>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IN" sz="2000" b="0" i="0" u="none" strike="noStrike" kern="0" cap="none" spc="0" normalizeH="0" baseline="0" noProof="0">
              <a:ln>
                <a:noFill/>
              </a:ln>
              <a:effectLst/>
              <a:uLnTx/>
              <a:uFillTx/>
              <a:latin typeface="Calibri" panose="020F0502020204030204"/>
              <a:ea typeface="+mn-ea"/>
              <a:cs typeface="Segoe UI" pitchFamily="34" charset="0"/>
            </a:endParaRPr>
          </a:p>
        </p:txBody>
      </p:sp>
      <p:grpSp>
        <p:nvGrpSpPr>
          <p:cNvPr id="112" name="Group 111">
            <a:extLst>
              <a:ext uri="{FF2B5EF4-FFF2-40B4-BE49-F238E27FC236}">
                <a16:creationId xmlns:a16="http://schemas.microsoft.com/office/drawing/2014/main" id="{BB453E23-72CE-48DF-638A-EF26F236E03F}"/>
              </a:ext>
            </a:extLst>
          </p:cNvPr>
          <p:cNvGrpSpPr/>
          <p:nvPr/>
        </p:nvGrpSpPr>
        <p:grpSpPr>
          <a:xfrm>
            <a:off x="404112" y="1138320"/>
            <a:ext cx="9256260" cy="598405"/>
            <a:chOff x="588262" y="1243095"/>
            <a:chExt cx="9256260" cy="598405"/>
          </a:xfrm>
        </p:grpSpPr>
        <p:sp>
          <p:nvSpPr>
            <p:cNvPr id="113" name="Rectangle: Rounded Corners 112">
              <a:extLst>
                <a:ext uri="{FF2B5EF4-FFF2-40B4-BE49-F238E27FC236}">
                  <a16:creationId xmlns:a16="http://schemas.microsoft.com/office/drawing/2014/main" id="{A23B2233-3100-4925-3476-0EF4F9AE760B}"/>
                </a:ext>
              </a:extLst>
            </p:cNvPr>
            <p:cNvSpPr/>
            <p:nvPr/>
          </p:nvSpPr>
          <p:spPr bwMode="auto">
            <a:xfrm>
              <a:off x="588262" y="1257300"/>
              <a:ext cx="1937897"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Microsoft Entra ID</a:t>
              </a:r>
            </a:p>
          </p:txBody>
        </p:sp>
        <p:sp>
          <p:nvSpPr>
            <p:cNvPr id="114" name="Rectangle: Rounded Corners 113">
              <a:extLst>
                <a:ext uri="{FF2B5EF4-FFF2-40B4-BE49-F238E27FC236}">
                  <a16:creationId xmlns:a16="http://schemas.microsoft.com/office/drawing/2014/main" id="{79620A59-6081-CA43-F89E-A100B8C06317}"/>
                </a:ext>
              </a:extLst>
            </p:cNvPr>
            <p:cNvSpPr/>
            <p:nvPr/>
          </p:nvSpPr>
          <p:spPr bwMode="auto">
            <a:xfrm>
              <a:off x="2645662" y="1255276"/>
              <a:ext cx="2916081" cy="57679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Azure </a:t>
              </a:r>
              <a:br>
                <a:rPr kumimoji="0" lang="en-US" sz="1200" b="0" i="0" u="none" strike="noStrike" kern="0" cap="none" spc="0" normalizeH="0" baseline="0" noProof="0">
                  <a:ln>
                    <a:noFill/>
                  </a:ln>
                  <a:effectLst/>
                  <a:uLnTx/>
                  <a:uFillTx/>
                  <a:latin typeface="Segoe UI"/>
                  <a:ea typeface="+mn-ea"/>
                  <a:cs typeface="Segoe UI Bold" panose="020B0802040204020203" pitchFamily="34" charset="0"/>
                </a:rPr>
              </a:b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Bot Service</a:t>
              </a:r>
            </a:p>
          </p:txBody>
        </p:sp>
        <p:sp>
          <p:nvSpPr>
            <p:cNvPr id="115" name="TextBox 114">
              <a:extLst>
                <a:ext uri="{FF2B5EF4-FFF2-40B4-BE49-F238E27FC236}">
                  <a16:creationId xmlns:a16="http://schemas.microsoft.com/office/drawing/2014/main" id="{6F89B986-2D66-8037-0808-53DA34B4F277}"/>
                </a:ext>
              </a:extLst>
            </p:cNvPr>
            <p:cNvSpPr txBox="1"/>
            <p:nvPr/>
          </p:nvSpPr>
          <p:spPr>
            <a:xfrm>
              <a:off x="4139720" y="1297900"/>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sp>
          <p:nvSpPr>
            <p:cNvPr id="116" name="TextBox 115">
              <a:extLst>
                <a:ext uri="{FF2B5EF4-FFF2-40B4-BE49-F238E27FC236}">
                  <a16:creationId xmlns:a16="http://schemas.microsoft.com/office/drawing/2014/main" id="{857AD908-FF6A-1C8C-0020-2809C3B7BCE1}"/>
                </a:ext>
              </a:extLst>
            </p:cNvPr>
            <p:cNvSpPr txBox="1"/>
            <p:nvPr/>
          </p:nvSpPr>
          <p:spPr>
            <a:xfrm>
              <a:off x="4139720" y="1562533"/>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pic>
          <p:nvPicPr>
            <p:cNvPr id="117" name="Graphic 116">
              <a:extLst>
                <a:ext uri="{FF2B5EF4-FFF2-40B4-BE49-F238E27FC236}">
                  <a16:creationId xmlns:a16="http://schemas.microsoft.com/office/drawing/2014/main" id="{D82CE22F-4F69-2DEE-E0CF-A83B100AD84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329583"/>
              <a:ext cx="173574" cy="174996"/>
            </a:xfrm>
            <a:prstGeom prst="rect">
              <a:avLst/>
            </a:prstGeom>
          </p:spPr>
        </p:pic>
        <p:pic>
          <p:nvPicPr>
            <p:cNvPr id="118" name="Graphic 117">
              <a:extLst>
                <a:ext uri="{FF2B5EF4-FFF2-40B4-BE49-F238E27FC236}">
                  <a16:creationId xmlns:a16="http://schemas.microsoft.com/office/drawing/2014/main" id="{67FDA1CB-28C7-FD02-3A8B-077AB58AFA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594217"/>
              <a:ext cx="173574" cy="174996"/>
            </a:xfrm>
            <a:prstGeom prst="rect">
              <a:avLst/>
            </a:prstGeom>
          </p:spPr>
        </p:pic>
        <p:sp>
          <p:nvSpPr>
            <p:cNvPr id="119" name="Rectangle: Rounded Corners 118">
              <a:extLst>
                <a:ext uri="{FF2B5EF4-FFF2-40B4-BE49-F238E27FC236}">
                  <a16:creationId xmlns:a16="http://schemas.microsoft.com/office/drawing/2014/main" id="{5BDD7462-1CF7-AFF4-2F42-BF779397D1C5}"/>
                </a:ext>
              </a:extLst>
            </p:cNvPr>
            <p:cNvSpPr/>
            <p:nvPr/>
          </p:nvSpPr>
          <p:spPr bwMode="auto">
            <a:xfrm>
              <a:off x="7693851" y="1244230"/>
              <a:ext cx="2150671"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Dynamics 365 &amp; other contact centers</a:t>
              </a:r>
            </a:p>
          </p:txBody>
        </p:sp>
        <p:pic>
          <p:nvPicPr>
            <p:cNvPr id="120" name="Graphic 119">
              <a:extLst>
                <a:ext uri="{FF2B5EF4-FFF2-40B4-BE49-F238E27FC236}">
                  <a16:creationId xmlns:a16="http://schemas.microsoft.com/office/drawing/2014/main" id="{0941FF89-FB89-0A41-447D-F65A5E1082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75954" y="1395962"/>
              <a:ext cx="306876" cy="306876"/>
            </a:xfrm>
            <a:prstGeom prst="rect">
              <a:avLst/>
            </a:prstGeom>
          </p:spPr>
        </p:pic>
        <p:pic>
          <p:nvPicPr>
            <p:cNvPr id="121" name="Picture 120" descr="d365">
              <a:extLst>
                <a:ext uri="{FF2B5EF4-FFF2-40B4-BE49-F238E27FC236}">
                  <a16:creationId xmlns:a16="http://schemas.microsoft.com/office/drawing/2014/main" id="{4FCE3B9B-C9FF-2B02-0F91-2F8781C25C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92086" y="1377101"/>
              <a:ext cx="241890" cy="306876"/>
            </a:xfrm>
            <a:prstGeom prst="rect">
              <a:avLst/>
            </a:prstGeom>
          </p:spPr>
        </p:pic>
        <p:sp>
          <p:nvSpPr>
            <p:cNvPr id="122" name="Rectangle: Rounded Corners 121">
              <a:extLst>
                <a:ext uri="{FF2B5EF4-FFF2-40B4-BE49-F238E27FC236}">
                  <a16:creationId xmlns:a16="http://schemas.microsoft.com/office/drawing/2014/main" id="{34C72FCA-F81C-78BA-1D71-7656927DFD0B}"/>
                </a:ext>
              </a:extLst>
            </p:cNvPr>
            <p:cNvSpPr/>
            <p:nvPr/>
          </p:nvSpPr>
          <p:spPr bwMode="auto">
            <a:xfrm>
              <a:off x="5681246" y="1243095"/>
              <a:ext cx="1902525"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Azure OpenAI Azure AI Search</a:t>
              </a:r>
            </a:p>
          </p:txBody>
        </p:sp>
      </p:grpSp>
      <p:cxnSp>
        <p:nvCxnSpPr>
          <p:cNvPr id="123" name="Straight Arrow Connector 154">
            <a:extLst>
              <a:ext uri="{FF2B5EF4-FFF2-40B4-BE49-F238E27FC236}">
                <a16:creationId xmlns:a16="http://schemas.microsoft.com/office/drawing/2014/main" id="{3051316E-B8B5-1935-BA3D-640CF6496559}"/>
              </a:ext>
              <a:ext uri="{C183D7F6-B498-43B3-948B-1728B52AA6E4}">
                <adec:decorative xmlns:adec="http://schemas.microsoft.com/office/drawing/2017/decorative" val="1"/>
              </a:ext>
            </a:extLst>
          </p:cNvPr>
          <p:cNvCxnSpPr>
            <a:cxnSpLocks/>
          </p:cNvCxnSpPr>
          <p:nvPr/>
        </p:nvCxnSpPr>
        <p:spPr>
          <a:xfrm>
            <a:off x="4510089" y="3544698"/>
            <a:ext cx="896650" cy="749208"/>
          </a:xfrm>
          <a:prstGeom prst="bentConnector3">
            <a:avLst>
              <a:gd name="adj1" fmla="val 62747"/>
            </a:avLst>
          </a:prstGeom>
          <a:noFill/>
          <a:ln w="6350" cap="flat" cmpd="sng" algn="ctr">
            <a:solidFill>
              <a:srgbClr val="FFFFFF">
                <a:lumMod val="75000"/>
              </a:srgbClr>
            </a:solidFill>
            <a:prstDash val="solid"/>
            <a:miter lim="800000"/>
            <a:tailEnd type="arrow" w="med" len="sm"/>
          </a:ln>
          <a:effectLst/>
        </p:spPr>
      </p:cxnSp>
      <p:cxnSp>
        <p:nvCxnSpPr>
          <p:cNvPr id="124" name="Straight Arrow Connector 155">
            <a:extLst>
              <a:ext uri="{FF2B5EF4-FFF2-40B4-BE49-F238E27FC236}">
                <a16:creationId xmlns:a16="http://schemas.microsoft.com/office/drawing/2014/main" id="{6B49E4CE-AB11-B3A7-B449-37119ADE9368}"/>
              </a:ext>
              <a:ext uri="{C183D7F6-B498-43B3-948B-1728B52AA6E4}">
                <adec:decorative xmlns:adec="http://schemas.microsoft.com/office/drawing/2017/decorative" val="1"/>
              </a:ext>
            </a:extLst>
          </p:cNvPr>
          <p:cNvCxnSpPr>
            <a:cxnSpLocks/>
            <a:stCxn id="137" idx="3"/>
            <a:endCxn id="131" idx="1"/>
          </p:cNvCxnSpPr>
          <p:nvPr/>
        </p:nvCxnSpPr>
        <p:spPr>
          <a:xfrm>
            <a:off x="4504919" y="3204909"/>
            <a:ext cx="901819" cy="1790885"/>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sp>
        <p:nvSpPr>
          <p:cNvPr id="125" name="TextBox 124">
            <a:extLst>
              <a:ext uri="{FF2B5EF4-FFF2-40B4-BE49-F238E27FC236}">
                <a16:creationId xmlns:a16="http://schemas.microsoft.com/office/drawing/2014/main" id="{EC1A54E9-B187-CF0A-9A82-C36FDC323881}"/>
              </a:ext>
              <a:ext uri="{C183D7F6-B498-43B3-948B-1728B52AA6E4}">
                <adec:decorative xmlns:adec="http://schemas.microsoft.com/office/drawing/2017/decorative" val="1"/>
              </a:ext>
            </a:extLst>
          </p:cNvPr>
          <p:cNvSpPr txBox="1"/>
          <p:nvPr/>
        </p:nvSpPr>
        <p:spPr>
          <a:xfrm>
            <a:off x="3079492" y="5313223"/>
            <a:ext cx="4301455"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Semibold"/>
                <a:cs typeface="Segoe UI Bold" panose="020B0802040204020203" pitchFamily="34" charset="0"/>
              </a:rPr>
              <a:t>Analytics</a:t>
            </a:r>
          </a:p>
        </p:txBody>
      </p:sp>
      <p:sp>
        <p:nvSpPr>
          <p:cNvPr id="126" name="Rectangle: Rounded Corners 125">
            <a:extLst>
              <a:ext uri="{FF2B5EF4-FFF2-40B4-BE49-F238E27FC236}">
                <a16:creationId xmlns:a16="http://schemas.microsoft.com/office/drawing/2014/main" id="{C814F4C0-7E4A-2BE5-2ED4-F4901C790D65}"/>
              </a:ext>
            </a:extLst>
          </p:cNvPr>
          <p:cNvSpPr/>
          <p:nvPr/>
        </p:nvSpPr>
        <p:spPr>
          <a:xfrm>
            <a:off x="2978128" y="2093972"/>
            <a:ext cx="4488110" cy="3577232"/>
          </a:xfrm>
          <a:prstGeom prst="roundRect">
            <a:avLst>
              <a:gd name="adj" fmla="val 2182"/>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27" name="TextBox 126">
            <a:extLst>
              <a:ext uri="{FF2B5EF4-FFF2-40B4-BE49-F238E27FC236}">
                <a16:creationId xmlns:a16="http://schemas.microsoft.com/office/drawing/2014/main" id="{CBF09C2E-88E4-19C2-E402-3AC29A7FB751}"/>
              </a:ext>
            </a:extLst>
          </p:cNvPr>
          <p:cNvSpPr txBox="1"/>
          <p:nvPr/>
        </p:nvSpPr>
        <p:spPr>
          <a:xfrm>
            <a:off x="5406740" y="3458103"/>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28" name="TextBox 127">
            <a:extLst>
              <a:ext uri="{FF2B5EF4-FFF2-40B4-BE49-F238E27FC236}">
                <a16:creationId xmlns:a16="http://schemas.microsoft.com/office/drawing/2014/main" id="{589EB36A-DFD5-1460-A295-E7E2098747F3}"/>
              </a:ext>
            </a:extLst>
          </p:cNvPr>
          <p:cNvSpPr txBox="1"/>
          <p:nvPr/>
        </p:nvSpPr>
        <p:spPr>
          <a:xfrm>
            <a:off x="5406740" y="3810602"/>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29" name="TextBox 128">
            <a:extLst>
              <a:ext uri="{FF2B5EF4-FFF2-40B4-BE49-F238E27FC236}">
                <a16:creationId xmlns:a16="http://schemas.microsoft.com/office/drawing/2014/main" id="{2509FECC-C9E0-5768-EEF3-4D19BD0FBFC7}"/>
              </a:ext>
            </a:extLst>
          </p:cNvPr>
          <p:cNvSpPr txBox="1"/>
          <p:nvPr/>
        </p:nvSpPr>
        <p:spPr>
          <a:xfrm>
            <a:off x="5406739" y="4163101"/>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30" name="TextBox 129">
            <a:extLst>
              <a:ext uri="{FF2B5EF4-FFF2-40B4-BE49-F238E27FC236}">
                <a16:creationId xmlns:a16="http://schemas.microsoft.com/office/drawing/2014/main" id="{5BF47B16-0A05-370C-F13A-9EF7792007EE}"/>
              </a:ext>
            </a:extLst>
          </p:cNvPr>
          <p:cNvSpPr txBox="1"/>
          <p:nvPr/>
        </p:nvSpPr>
        <p:spPr>
          <a:xfrm>
            <a:off x="5406739" y="4517078"/>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Plugin Action</a:t>
            </a:r>
          </a:p>
        </p:txBody>
      </p:sp>
      <p:sp>
        <p:nvSpPr>
          <p:cNvPr id="131" name="TextBox 130">
            <a:extLst>
              <a:ext uri="{FF2B5EF4-FFF2-40B4-BE49-F238E27FC236}">
                <a16:creationId xmlns:a16="http://schemas.microsoft.com/office/drawing/2014/main" id="{B0212ABF-E5CA-CBE9-ABAD-6BF5D8165835}"/>
              </a:ext>
            </a:extLst>
          </p:cNvPr>
          <p:cNvSpPr txBox="1"/>
          <p:nvPr/>
        </p:nvSpPr>
        <p:spPr>
          <a:xfrm>
            <a:off x="5406738" y="4868099"/>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System Topic</a:t>
            </a:r>
          </a:p>
        </p:txBody>
      </p:sp>
      <p:sp>
        <p:nvSpPr>
          <p:cNvPr id="132" name="TextBox 131">
            <a:extLst>
              <a:ext uri="{FF2B5EF4-FFF2-40B4-BE49-F238E27FC236}">
                <a16:creationId xmlns:a16="http://schemas.microsoft.com/office/drawing/2014/main" id="{C3665B45-B3B9-5503-91B0-5A871D028DCF}"/>
              </a:ext>
            </a:extLst>
          </p:cNvPr>
          <p:cNvSpPr txBox="1"/>
          <p:nvPr/>
        </p:nvSpPr>
        <p:spPr>
          <a:xfrm>
            <a:off x="3079495"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3" name="TextBox 132">
            <a:extLst>
              <a:ext uri="{FF2B5EF4-FFF2-40B4-BE49-F238E27FC236}">
                <a16:creationId xmlns:a16="http://schemas.microsoft.com/office/drawing/2014/main" id="{45BC741F-DF5C-34CE-F916-1838A79F59FE}"/>
              </a:ext>
            </a:extLst>
          </p:cNvPr>
          <p:cNvSpPr txBox="1"/>
          <p:nvPr/>
        </p:nvSpPr>
        <p:spPr>
          <a:xfrm>
            <a:off x="3079494"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4" name="TextBox 133">
            <a:extLst>
              <a:ext uri="{FF2B5EF4-FFF2-40B4-BE49-F238E27FC236}">
                <a16:creationId xmlns:a16="http://schemas.microsoft.com/office/drawing/2014/main" id="{E0094F6A-B305-740B-BF5E-D4C473D43823}"/>
              </a:ext>
            </a:extLst>
          </p:cNvPr>
          <p:cNvSpPr txBox="1"/>
          <p:nvPr/>
        </p:nvSpPr>
        <p:spPr>
          <a:xfrm>
            <a:off x="3079493"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5" name="TextBox 134">
            <a:extLst>
              <a:ext uri="{FF2B5EF4-FFF2-40B4-BE49-F238E27FC236}">
                <a16:creationId xmlns:a16="http://schemas.microsoft.com/office/drawing/2014/main" id="{1368CF83-FA10-F191-C993-C929033DB424}"/>
              </a:ext>
            </a:extLst>
          </p:cNvPr>
          <p:cNvSpPr txBox="1"/>
          <p:nvPr/>
        </p:nvSpPr>
        <p:spPr>
          <a:xfrm>
            <a:off x="3079493"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6" name="TextBox 135">
            <a:extLst>
              <a:ext uri="{FF2B5EF4-FFF2-40B4-BE49-F238E27FC236}">
                <a16:creationId xmlns:a16="http://schemas.microsoft.com/office/drawing/2014/main" id="{85FD0AAB-8F04-F69C-9B1F-B028D91715D5}"/>
              </a:ext>
            </a:extLst>
          </p:cNvPr>
          <p:cNvSpPr txBox="1"/>
          <p:nvPr/>
        </p:nvSpPr>
        <p:spPr>
          <a:xfrm>
            <a:off x="3079492"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7" name="TextBox 136">
            <a:extLst>
              <a:ext uri="{FF2B5EF4-FFF2-40B4-BE49-F238E27FC236}">
                <a16:creationId xmlns:a16="http://schemas.microsoft.com/office/drawing/2014/main" id="{9E3A25D3-25FF-4A9A-6FF3-4EF13B065353}"/>
              </a:ext>
            </a:extLst>
          </p:cNvPr>
          <p:cNvSpPr txBox="1"/>
          <p:nvPr/>
        </p:nvSpPr>
        <p:spPr>
          <a:xfrm>
            <a:off x="3844986"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a:t>
            </a:r>
          </a:p>
        </p:txBody>
      </p:sp>
      <p:sp>
        <p:nvSpPr>
          <p:cNvPr id="138" name="TextBox 137">
            <a:extLst>
              <a:ext uri="{FF2B5EF4-FFF2-40B4-BE49-F238E27FC236}">
                <a16:creationId xmlns:a16="http://schemas.microsoft.com/office/drawing/2014/main" id="{AB4771FB-13A1-1790-DED2-17109C5C9833}"/>
              </a:ext>
            </a:extLst>
          </p:cNvPr>
          <p:cNvSpPr txBox="1"/>
          <p:nvPr/>
        </p:nvSpPr>
        <p:spPr>
          <a:xfrm>
            <a:off x="3844985"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a:t>
            </a:r>
          </a:p>
        </p:txBody>
      </p:sp>
      <p:sp>
        <p:nvSpPr>
          <p:cNvPr id="139" name="TextBox 138">
            <a:extLst>
              <a:ext uri="{FF2B5EF4-FFF2-40B4-BE49-F238E27FC236}">
                <a16:creationId xmlns:a16="http://schemas.microsoft.com/office/drawing/2014/main" id="{19FBF560-25F5-405D-EF2B-BE2FCCA49428}"/>
              </a:ext>
            </a:extLst>
          </p:cNvPr>
          <p:cNvSpPr txBox="1"/>
          <p:nvPr/>
        </p:nvSpPr>
        <p:spPr>
          <a:xfrm>
            <a:off x="3844984"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0" name="TextBox 139">
            <a:extLst>
              <a:ext uri="{FF2B5EF4-FFF2-40B4-BE49-F238E27FC236}">
                <a16:creationId xmlns:a16="http://schemas.microsoft.com/office/drawing/2014/main" id="{A7185D1A-AB48-2B9D-70FF-346D8071C444}"/>
              </a:ext>
            </a:extLst>
          </p:cNvPr>
          <p:cNvSpPr txBox="1"/>
          <p:nvPr/>
        </p:nvSpPr>
        <p:spPr>
          <a:xfrm>
            <a:off x="3844984"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1" name="TextBox 140">
            <a:extLst>
              <a:ext uri="{FF2B5EF4-FFF2-40B4-BE49-F238E27FC236}">
                <a16:creationId xmlns:a16="http://schemas.microsoft.com/office/drawing/2014/main" id="{5BC1BBBB-86C5-F826-CCED-B313D7D7AA44}"/>
              </a:ext>
            </a:extLst>
          </p:cNvPr>
          <p:cNvSpPr txBox="1"/>
          <p:nvPr/>
        </p:nvSpPr>
        <p:spPr>
          <a:xfrm>
            <a:off x="3844983"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2" name="TextBox 141">
            <a:extLst>
              <a:ext uri="{FF2B5EF4-FFF2-40B4-BE49-F238E27FC236}">
                <a16:creationId xmlns:a16="http://schemas.microsoft.com/office/drawing/2014/main" id="{B41BED27-F9E9-1DB5-FB45-32FE90A6D68B}"/>
              </a:ext>
            </a:extLst>
          </p:cNvPr>
          <p:cNvSpPr txBox="1"/>
          <p:nvPr/>
        </p:nvSpPr>
        <p:spPr>
          <a:xfrm>
            <a:off x="5406738" y="3075265"/>
            <a:ext cx="1974209"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Escalate</a:t>
            </a:r>
          </a:p>
        </p:txBody>
      </p:sp>
      <p:cxnSp>
        <p:nvCxnSpPr>
          <p:cNvPr id="144" name="Straight Arrow Connector 158">
            <a:extLst>
              <a:ext uri="{FF2B5EF4-FFF2-40B4-BE49-F238E27FC236}">
                <a16:creationId xmlns:a16="http://schemas.microsoft.com/office/drawing/2014/main" id="{DF13773B-F7DA-53D8-170A-4A3EEE10CD98}"/>
              </a:ext>
              <a:ext uri="{C183D7F6-B498-43B3-948B-1728B52AA6E4}">
                <adec:decorative xmlns:adec="http://schemas.microsoft.com/office/drawing/2017/decorative" val="1"/>
              </a:ext>
            </a:extLst>
          </p:cNvPr>
          <p:cNvCxnSpPr>
            <a:cxnSpLocks/>
            <a:stCxn id="139" idx="3"/>
            <a:endCxn id="130" idx="1"/>
          </p:cNvCxnSpPr>
          <p:nvPr/>
        </p:nvCxnSpPr>
        <p:spPr>
          <a:xfrm>
            <a:off x="4504917" y="3789751"/>
            <a:ext cx="901822" cy="855022"/>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cxnSp>
        <p:nvCxnSpPr>
          <p:cNvPr id="145" name="Straight Arrow Connector 144">
            <a:extLst>
              <a:ext uri="{FF2B5EF4-FFF2-40B4-BE49-F238E27FC236}">
                <a16:creationId xmlns:a16="http://schemas.microsoft.com/office/drawing/2014/main" id="{4FFEB82E-4E7D-3F67-008E-B52FB665E22F}"/>
              </a:ext>
              <a:ext uri="{C183D7F6-B498-43B3-948B-1728B52AA6E4}">
                <adec:decorative xmlns:adec="http://schemas.microsoft.com/office/drawing/2017/decorative" val="1"/>
              </a:ext>
            </a:extLst>
          </p:cNvPr>
          <p:cNvCxnSpPr>
            <a:cxnSpLocks/>
            <a:stCxn id="146" idx="1"/>
          </p:cNvCxnSpPr>
          <p:nvPr/>
        </p:nvCxnSpPr>
        <p:spPr>
          <a:xfrm flipH="1">
            <a:off x="2444579" y="6167111"/>
            <a:ext cx="533550" cy="0"/>
          </a:xfrm>
          <a:prstGeom prst="straightConnector1">
            <a:avLst/>
          </a:prstGeom>
          <a:noFill/>
          <a:ln w="6350" cap="rnd" cmpd="sng" algn="ctr">
            <a:solidFill>
              <a:srgbClr val="FFFFFF">
                <a:lumMod val="75000"/>
              </a:srgbClr>
            </a:solidFill>
            <a:prstDash val="solid"/>
            <a:round/>
            <a:tailEnd type="arrow" w="med" len="sm"/>
          </a:ln>
          <a:effectLst/>
        </p:spPr>
      </p:cxnSp>
      <p:sp>
        <p:nvSpPr>
          <p:cNvPr id="146" name="Rectangle: Rounded Corners 145">
            <a:extLst>
              <a:ext uri="{FF2B5EF4-FFF2-40B4-BE49-F238E27FC236}">
                <a16:creationId xmlns:a16="http://schemas.microsoft.com/office/drawing/2014/main" id="{6F5631A8-7841-4757-213F-D124DBB0C6DA}"/>
              </a:ext>
              <a:ext uri="{C183D7F6-B498-43B3-948B-1728B52AA6E4}">
                <adec:decorative xmlns:adec="http://schemas.microsoft.com/office/drawing/2017/decorative" val="1"/>
              </a:ext>
            </a:extLst>
          </p:cNvPr>
          <p:cNvSpPr/>
          <p:nvPr/>
        </p:nvSpPr>
        <p:spPr>
          <a:xfrm>
            <a:off x="2978129" y="5888046"/>
            <a:ext cx="6965971" cy="457200"/>
          </a:xfrm>
          <a:prstGeom prst="roundRect">
            <a:avLst/>
          </a:prstGeom>
          <a:solidFill>
            <a:srgbClr val="FFFFFF"/>
          </a:solidFill>
          <a:ln w="6350" cap="flat" cmpd="sng" algn="ctr">
            <a:solidFill>
              <a:srgbClr val="14938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latin typeface="Segoe UI Semibold"/>
                <a:cs typeface="Segoe UI Bold" panose="020B0802040204020203" pitchFamily="34" charset="0"/>
              </a:rPr>
              <a:t>Microsoft Dataverse</a:t>
            </a:r>
          </a:p>
        </p:txBody>
      </p:sp>
      <p:pic>
        <p:nvPicPr>
          <p:cNvPr id="147" name="Graphic 146">
            <a:extLst>
              <a:ext uri="{FF2B5EF4-FFF2-40B4-BE49-F238E27FC236}">
                <a16:creationId xmlns:a16="http://schemas.microsoft.com/office/drawing/2014/main" id="{0DEAE1EE-5AB9-2F5A-5DF2-B51870579D01}"/>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63283" y="5888046"/>
            <a:ext cx="457200" cy="457200"/>
          </a:xfrm>
          <a:prstGeom prst="rect">
            <a:avLst/>
          </a:prstGeom>
        </p:spPr>
      </p:pic>
      <p:cxnSp>
        <p:nvCxnSpPr>
          <p:cNvPr id="148" name="Straight Arrow Connector 147">
            <a:extLst>
              <a:ext uri="{FF2B5EF4-FFF2-40B4-BE49-F238E27FC236}">
                <a16:creationId xmlns:a16="http://schemas.microsoft.com/office/drawing/2014/main" id="{82B24717-F62B-5608-855A-E68E98C50248}"/>
              </a:ext>
              <a:ext uri="{C183D7F6-B498-43B3-948B-1728B52AA6E4}">
                <adec:decorative xmlns:adec="http://schemas.microsoft.com/office/drawing/2017/decorative" val="1"/>
              </a:ext>
            </a:extLst>
          </p:cNvPr>
          <p:cNvCxnSpPr>
            <a:cxnSpLocks/>
            <a:stCxn id="125" idx="2"/>
          </p:cNvCxnSpPr>
          <p:nvPr/>
        </p:nvCxnSpPr>
        <p:spPr>
          <a:xfrm>
            <a:off x="5230220" y="5568612"/>
            <a:ext cx="0" cy="268969"/>
          </a:xfrm>
          <a:prstGeom prst="straightConnector1">
            <a:avLst/>
          </a:prstGeom>
          <a:noFill/>
          <a:ln w="6350" cap="rnd" cmpd="sng" algn="ctr">
            <a:solidFill>
              <a:srgbClr val="FFFFFF">
                <a:lumMod val="75000"/>
              </a:srgbClr>
            </a:solidFill>
            <a:prstDash val="solid"/>
            <a:round/>
            <a:tailEnd type="arrow" w="med" len="sm"/>
          </a:ln>
          <a:effectLst/>
        </p:spPr>
      </p:cxnSp>
      <p:cxnSp>
        <p:nvCxnSpPr>
          <p:cNvPr id="149" name="Straight Arrow Connector 218">
            <a:extLst>
              <a:ext uri="{FF2B5EF4-FFF2-40B4-BE49-F238E27FC236}">
                <a16:creationId xmlns:a16="http://schemas.microsoft.com/office/drawing/2014/main" id="{853B76A8-6392-A6DE-CC61-61BD67304A84}"/>
              </a:ext>
            </a:extLst>
          </p:cNvPr>
          <p:cNvCxnSpPr>
            <a:cxnSpLocks/>
            <a:stCxn id="142" idx="3"/>
          </p:cNvCxnSpPr>
          <p:nvPr/>
        </p:nvCxnSpPr>
        <p:spPr>
          <a:xfrm flipV="1">
            <a:off x="7380947" y="1730840"/>
            <a:ext cx="724527" cy="1472120"/>
          </a:xfrm>
          <a:prstGeom prst="bentConnector2">
            <a:avLst/>
          </a:prstGeom>
          <a:noFill/>
          <a:ln w="6350" cap="flat" cmpd="sng" algn="ctr">
            <a:solidFill>
              <a:srgbClr val="FFFFFF">
                <a:lumMod val="75000"/>
              </a:srgbClr>
            </a:solidFill>
            <a:prstDash val="solid"/>
            <a:miter lim="800000"/>
            <a:tailEnd type="arrow" w="med" len="sm"/>
          </a:ln>
          <a:effectLst/>
        </p:spPr>
      </p:cxnSp>
      <p:cxnSp>
        <p:nvCxnSpPr>
          <p:cNvPr id="150" name="Straight Arrow Connector 173">
            <a:extLst>
              <a:ext uri="{FF2B5EF4-FFF2-40B4-BE49-F238E27FC236}">
                <a16:creationId xmlns:a16="http://schemas.microsoft.com/office/drawing/2014/main" id="{31EC322E-BD2C-90C7-F9A5-33CBC63E8C59}"/>
              </a:ext>
              <a:ext uri="{C183D7F6-B498-43B3-948B-1728B52AA6E4}">
                <adec:decorative xmlns:adec="http://schemas.microsoft.com/office/drawing/2017/decorative" val="1"/>
              </a:ext>
            </a:extLst>
          </p:cNvPr>
          <p:cNvCxnSpPr>
            <a:cxnSpLocks/>
            <a:endCxn id="127" idx="1"/>
          </p:cNvCxnSpPr>
          <p:nvPr/>
        </p:nvCxnSpPr>
        <p:spPr>
          <a:xfrm rot="16200000" flipH="1">
            <a:off x="4386405" y="2565462"/>
            <a:ext cx="1862143" cy="178528"/>
          </a:xfrm>
          <a:prstGeom prst="bentConnector2">
            <a:avLst/>
          </a:prstGeom>
          <a:noFill/>
          <a:ln w="6350" cap="flat" cmpd="sng" algn="ctr">
            <a:solidFill>
              <a:srgbClr val="FFFFFF">
                <a:lumMod val="75000"/>
              </a:srgbClr>
            </a:solidFill>
            <a:prstDash val="solid"/>
            <a:miter lim="800000"/>
            <a:headEnd type="arrow" w="med" len="med"/>
            <a:tailEnd type="none" w="med" len="med"/>
          </a:ln>
          <a:effectLst/>
        </p:spPr>
      </p:cxnSp>
      <p:sp>
        <p:nvSpPr>
          <p:cNvPr id="151" name="Rectangle: Rounded Corners 150">
            <a:extLst>
              <a:ext uri="{FF2B5EF4-FFF2-40B4-BE49-F238E27FC236}">
                <a16:creationId xmlns:a16="http://schemas.microsoft.com/office/drawing/2014/main" id="{36EE0163-FB56-CD79-1613-7F0C06AB98C4}"/>
              </a:ext>
            </a:extLst>
          </p:cNvPr>
          <p:cNvSpPr/>
          <p:nvPr/>
        </p:nvSpPr>
        <p:spPr>
          <a:xfrm>
            <a:off x="588264" y="2251728"/>
            <a:ext cx="2181618" cy="3419475"/>
          </a:xfrm>
          <a:prstGeom prst="roundRect">
            <a:avLst>
              <a:gd name="adj" fmla="val 4627"/>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52" name="Rectangle 151">
            <a:extLst>
              <a:ext uri="{FF2B5EF4-FFF2-40B4-BE49-F238E27FC236}">
                <a16:creationId xmlns:a16="http://schemas.microsoft.com/office/drawing/2014/main" id="{479B86E4-9A14-D4A6-90AB-1D73F0DBE53A}"/>
              </a:ext>
            </a:extLst>
          </p:cNvPr>
          <p:cNvSpPr/>
          <p:nvPr/>
        </p:nvSpPr>
        <p:spPr>
          <a:xfrm>
            <a:off x="1156082" y="5234315"/>
            <a:ext cx="1045983" cy="261610"/>
          </a:xfrm>
          <a:prstGeom prst="rect">
            <a:avLst/>
          </a:prstGeom>
        </p:spPr>
        <p:txBody>
          <a:bodyPr wrap="square">
            <a:spAutoFit/>
          </a:bodyPr>
          <a:lstStyle/>
          <a:p>
            <a:pPr algn="ctr" defTabSz="914400">
              <a:defRPr/>
            </a:pPr>
            <a:r>
              <a:rPr lang="en-US" sz="1100">
                <a:latin typeface="Segoe UI Semibold"/>
              </a:rPr>
              <a:t>+ many more</a:t>
            </a:r>
          </a:p>
        </p:txBody>
      </p:sp>
      <p:grpSp>
        <p:nvGrpSpPr>
          <p:cNvPr id="153" name="Group 152">
            <a:extLst>
              <a:ext uri="{FF2B5EF4-FFF2-40B4-BE49-F238E27FC236}">
                <a16:creationId xmlns:a16="http://schemas.microsoft.com/office/drawing/2014/main" id="{91A907EC-CBA1-34A8-0602-D4F7DA1856CB}"/>
              </a:ext>
            </a:extLst>
          </p:cNvPr>
          <p:cNvGrpSpPr/>
          <p:nvPr/>
        </p:nvGrpSpPr>
        <p:grpSpPr>
          <a:xfrm>
            <a:off x="820681" y="3227274"/>
            <a:ext cx="1713611" cy="363819"/>
            <a:chOff x="871797" y="3290123"/>
            <a:chExt cx="1713611" cy="363819"/>
          </a:xfrm>
        </p:grpSpPr>
        <p:pic>
          <p:nvPicPr>
            <p:cNvPr id="154" name="Picture 2">
              <a:extLst>
                <a:ext uri="{FF2B5EF4-FFF2-40B4-BE49-F238E27FC236}">
                  <a16:creationId xmlns:a16="http://schemas.microsoft.com/office/drawing/2014/main" id="{E7F1856B-3E04-DC59-EDD9-C0B0CC849F7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9998" y="3317738"/>
              <a:ext cx="375410" cy="32930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C7135014-E44D-ECAD-B6DB-1958B5C7764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71797" y="3290123"/>
              <a:ext cx="390023" cy="363589"/>
            </a:xfrm>
            <a:prstGeom prst="rect">
              <a:avLst/>
            </a:prstGeom>
          </p:spPr>
        </p:pic>
        <p:pic>
          <p:nvPicPr>
            <p:cNvPr id="156" name="Picture 155">
              <a:extLst>
                <a:ext uri="{FF2B5EF4-FFF2-40B4-BE49-F238E27FC236}">
                  <a16:creationId xmlns:a16="http://schemas.microsoft.com/office/drawing/2014/main" id="{FFD4DFED-E2FB-AF31-C0C8-CFA054888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52529" y="3290353"/>
              <a:ext cx="363589" cy="363589"/>
            </a:xfrm>
            <a:prstGeom prst="rect">
              <a:avLst/>
            </a:prstGeom>
          </p:spPr>
        </p:pic>
      </p:grpSp>
      <p:pic>
        <p:nvPicPr>
          <p:cNvPr id="159" name="!!Automate">
            <a:extLst>
              <a:ext uri="{FF2B5EF4-FFF2-40B4-BE49-F238E27FC236}">
                <a16:creationId xmlns:a16="http://schemas.microsoft.com/office/drawing/2014/main" id="{50DB3AE0-D093-0ED2-0B20-6DF1B4E1F1B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4212" y="3937256"/>
            <a:ext cx="362961" cy="363589"/>
          </a:xfrm>
          <a:prstGeom prst="rect">
            <a:avLst/>
          </a:prstGeom>
        </p:spPr>
      </p:pic>
      <p:grpSp>
        <p:nvGrpSpPr>
          <p:cNvPr id="161" name="Group 160">
            <a:extLst>
              <a:ext uri="{FF2B5EF4-FFF2-40B4-BE49-F238E27FC236}">
                <a16:creationId xmlns:a16="http://schemas.microsoft.com/office/drawing/2014/main" id="{183D38E8-8BF2-0B95-936A-38450AA4043B}"/>
              </a:ext>
            </a:extLst>
          </p:cNvPr>
          <p:cNvGrpSpPr/>
          <p:nvPr/>
        </p:nvGrpSpPr>
        <p:grpSpPr>
          <a:xfrm>
            <a:off x="810681" y="4663392"/>
            <a:ext cx="1052230" cy="363589"/>
            <a:chOff x="861797" y="4535970"/>
            <a:chExt cx="1052230" cy="363589"/>
          </a:xfrm>
        </p:grpSpPr>
        <p:pic>
          <p:nvPicPr>
            <p:cNvPr id="163" name="Picture 2">
              <a:extLst>
                <a:ext uri="{FF2B5EF4-FFF2-40B4-BE49-F238E27FC236}">
                  <a16:creationId xmlns:a16="http://schemas.microsoft.com/office/drawing/2014/main" id="{82DEA600-883D-F5FF-36BD-B0403A3C1113}"/>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861797" y="4535970"/>
              <a:ext cx="410023" cy="363589"/>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a:extLst>
                <a:ext uri="{FF2B5EF4-FFF2-40B4-BE49-F238E27FC236}">
                  <a16:creationId xmlns:a16="http://schemas.microsoft.com/office/drawing/2014/main" id="{A2967545-A89C-FDD9-FDD0-4C5DFCF88A1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554619" y="4538290"/>
              <a:ext cx="359408" cy="359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CD00B502-21D3-AD99-18A4-D8D00C16ECAE}"/>
              </a:ext>
            </a:extLst>
          </p:cNvPr>
          <p:cNvGrpSpPr/>
          <p:nvPr/>
        </p:nvGrpSpPr>
        <p:grpSpPr>
          <a:xfrm>
            <a:off x="1501413" y="2506019"/>
            <a:ext cx="991340" cy="1818117"/>
            <a:chOff x="1552529" y="2672081"/>
            <a:chExt cx="991340" cy="1818117"/>
          </a:xfrm>
        </p:grpSpPr>
        <p:pic>
          <p:nvPicPr>
            <p:cNvPr id="166" name="Picture 4">
              <a:extLst>
                <a:ext uri="{FF2B5EF4-FFF2-40B4-BE49-F238E27FC236}">
                  <a16:creationId xmlns:a16="http://schemas.microsoft.com/office/drawing/2014/main" id="{F3AFA85A-7783-DFC5-B16B-B0134DE219A5}"/>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51537" y="2676886"/>
              <a:ext cx="292332" cy="370287"/>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4">
              <a:extLst>
                <a:ext uri="{FF2B5EF4-FFF2-40B4-BE49-F238E27FC236}">
                  <a16:creationId xmlns:a16="http://schemas.microsoft.com/office/drawing/2014/main" id="{525D67EA-9D3B-6689-C2F9-3B4213FFC9AF}"/>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552529" y="4127527"/>
              <a:ext cx="362671" cy="36267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
              <a:extLst>
                <a:ext uri="{FF2B5EF4-FFF2-40B4-BE49-F238E27FC236}">
                  <a16:creationId xmlns:a16="http://schemas.microsoft.com/office/drawing/2014/main" id="{3C27F239-7E22-26B9-4B8B-712967A5767B}"/>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554619" y="2672081"/>
              <a:ext cx="359408" cy="359408"/>
            </a:xfrm>
            <a:prstGeom prst="rect">
              <a:avLst/>
            </a:prstGeom>
            <a:noFill/>
            <a:extLst>
              <a:ext uri="{909E8E84-426E-40DD-AFC4-6F175D3DCCD1}">
                <a14:hiddenFill xmlns:a14="http://schemas.microsoft.com/office/drawing/2010/main">
                  <a:solidFill>
                    <a:srgbClr val="FFFFFF"/>
                  </a:solidFill>
                </a14:hiddenFill>
              </a:ext>
            </a:extLst>
          </p:spPr>
        </p:pic>
      </p:grpSp>
      <p:sp>
        <p:nvSpPr>
          <p:cNvPr id="169" name="TextBox 168">
            <a:extLst>
              <a:ext uri="{FF2B5EF4-FFF2-40B4-BE49-F238E27FC236}">
                <a16:creationId xmlns:a16="http://schemas.microsoft.com/office/drawing/2014/main" id="{323EBC6B-A334-0FB4-3724-B3D08B46F90C}"/>
              </a:ext>
              <a:ext uri="{C183D7F6-B498-43B3-948B-1728B52AA6E4}">
                <adec:decorative xmlns:adec="http://schemas.microsoft.com/office/drawing/2017/decorative" val="1"/>
              </a:ext>
            </a:extLst>
          </p:cNvPr>
          <p:cNvSpPr txBox="1"/>
          <p:nvPr/>
        </p:nvSpPr>
        <p:spPr>
          <a:xfrm>
            <a:off x="902786" y="2077331"/>
            <a:ext cx="1552575" cy="138499"/>
          </a:xfrm>
          <a:prstGeom prst="rect">
            <a:avLst/>
          </a:prstGeom>
          <a:noFill/>
        </p:spPr>
        <p:txBody>
          <a:bodyPr wrap="square" lIns="0" tIns="0" rIns="0" bIns="0" rtlCol="0">
            <a:spAutoFit/>
          </a:bodyPr>
          <a:lstStyle/>
          <a:p>
            <a:pPr algn="ctr" defTabSz="913737">
              <a:lnSpc>
                <a:spcPct val="90000"/>
              </a:lnSpc>
              <a:spcAft>
                <a:spcPts val="588"/>
              </a:spcAft>
              <a:defRPr/>
            </a:pPr>
            <a:r>
              <a:rPr lang="en-US" sz="1000">
                <a:latin typeface="Segoe UI Semibold"/>
                <a:cs typeface="Segoe UI Semibold"/>
              </a:rPr>
              <a:t>Channels</a:t>
            </a:r>
          </a:p>
        </p:txBody>
      </p:sp>
      <p:grpSp>
        <p:nvGrpSpPr>
          <p:cNvPr id="170" name="Group 169">
            <a:extLst>
              <a:ext uri="{FF2B5EF4-FFF2-40B4-BE49-F238E27FC236}">
                <a16:creationId xmlns:a16="http://schemas.microsoft.com/office/drawing/2014/main" id="{B6015804-FC84-1746-AF61-C13B7C8A4CE6}"/>
              </a:ext>
            </a:extLst>
          </p:cNvPr>
          <p:cNvGrpSpPr/>
          <p:nvPr/>
        </p:nvGrpSpPr>
        <p:grpSpPr>
          <a:xfrm>
            <a:off x="400050" y="1807967"/>
            <a:ext cx="9928667" cy="4589658"/>
            <a:chOff x="400050" y="1912742"/>
            <a:chExt cx="9928667" cy="4589658"/>
          </a:xfrm>
        </p:grpSpPr>
        <p:sp>
          <p:nvSpPr>
            <p:cNvPr id="171" name="Rectangle: Rounded Corners 170">
              <a:extLst>
                <a:ext uri="{FF2B5EF4-FFF2-40B4-BE49-F238E27FC236}">
                  <a16:creationId xmlns:a16="http://schemas.microsoft.com/office/drawing/2014/main" id="{02D46B7E-FBEA-B549-CC9B-CE11021D00E2}"/>
                </a:ext>
                <a:ext uri="{C183D7F6-B498-43B3-948B-1728B52AA6E4}">
                  <adec:decorative xmlns:adec="http://schemas.microsoft.com/office/drawing/2017/decorative" val="1"/>
                </a:ext>
              </a:extLst>
            </p:cNvPr>
            <p:cNvSpPr/>
            <p:nvPr/>
          </p:nvSpPr>
          <p:spPr>
            <a:xfrm>
              <a:off x="3052738" y="6062891"/>
              <a:ext cx="640080" cy="317061"/>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cs typeface="Segoe UI Bold" panose="020B0802040204020203" pitchFamily="34" charset="0"/>
                </a:rPr>
                <a:t>RBAC</a:t>
              </a:r>
            </a:p>
          </p:txBody>
        </p:sp>
        <p:sp>
          <p:nvSpPr>
            <p:cNvPr id="172" name="Rectangle: Rounded Corners 171">
              <a:extLst>
                <a:ext uri="{FF2B5EF4-FFF2-40B4-BE49-F238E27FC236}">
                  <a16:creationId xmlns:a16="http://schemas.microsoft.com/office/drawing/2014/main" id="{DDEA282F-2B7A-DC39-49B4-84E8B19C8972}"/>
                </a:ext>
                <a:ext uri="{C183D7F6-B498-43B3-948B-1728B52AA6E4}">
                  <adec:decorative xmlns:adec="http://schemas.microsoft.com/office/drawing/2017/decorative" val="1"/>
                </a:ext>
              </a:extLst>
            </p:cNvPr>
            <p:cNvSpPr/>
            <p:nvPr/>
          </p:nvSpPr>
          <p:spPr>
            <a:xfrm>
              <a:off x="9232315" y="6061401"/>
              <a:ext cx="640080" cy="320040"/>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cs typeface="Segoe UI Bold" panose="020B0802040204020203" pitchFamily="34" charset="0"/>
                </a:rPr>
                <a:t>ALM</a:t>
              </a:r>
            </a:p>
          </p:txBody>
        </p:sp>
        <p:grpSp>
          <p:nvGrpSpPr>
            <p:cNvPr id="173" name="Group 172">
              <a:extLst>
                <a:ext uri="{FF2B5EF4-FFF2-40B4-BE49-F238E27FC236}">
                  <a16:creationId xmlns:a16="http://schemas.microsoft.com/office/drawing/2014/main" id="{537F92C4-B80B-1B47-D247-DADCA7275696}"/>
                </a:ext>
              </a:extLst>
            </p:cNvPr>
            <p:cNvGrpSpPr/>
            <p:nvPr/>
          </p:nvGrpSpPr>
          <p:grpSpPr>
            <a:xfrm>
              <a:off x="400050" y="1912742"/>
              <a:ext cx="9928667" cy="4589658"/>
              <a:chOff x="400050" y="1912742"/>
              <a:chExt cx="9928667" cy="4589658"/>
            </a:xfrm>
          </p:grpSpPr>
          <p:sp>
            <p:nvSpPr>
              <p:cNvPr id="174" name="Rectangle: Rounded Corners 173">
                <a:extLst>
                  <a:ext uri="{FF2B5EF4-FFF2-40B4-BE49-F238E27FC236}">
                    <a16:creationId xmlns:a16="http://schemas.microsoft.com/office/drawing/2014/main" id="{7C616FB5-2591-2EC5-B65D-7FAF96F0BAE8}"/>
                  </a:ext>
                </a:extLst>
              </p:cNvPr>
              <p:cNvSpPr/>
              <p:nvPr/>
            </p:nvSpPr>
            <p:spPr>
              <a:xfrm>
                <a:off x="400050" y="1990725"/>
                <a:ext cx="9928667" cy="4511675"/>
              </a:xfrm>
              <a:prstGeom prst="roundRect">
                <a:avLst>
                  <a:gd name="adj" fmla="val 2448"/>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5" name="TextBox 174">
                <a:extLst>
                  <a:ext uri="{FF2B5EF4-FFF2-40B4-BE49-F238E27FC236}">
                    <a16:creationId xmlns:a16="http://schemas.microsoft.com/office/drawing/2014/main" id="{4DCFE1F3-7882-DAD0-23EB-C06DEA1DCA6D}"/>
                  </a:ext>
                </a:extLst>
              </p:cNvPr>
              <p:cNvSpPr txBox="1"/>
              <p:nvPr/>
            </p:nvSpPr>
            <p:spPr>
              <a:xfrm>
                <a:off x="661267" y="1912742"/>
                <a:ext cx="1050852"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Semibold"/>
                    <a:cs typeface="Segoe UI Bold" panose="020B0802040204020203" pitchFamily="34" charset="0"/>
                  </a:rPr>
                  <a:t>Environment</a:t>
                </a:r>
              </a:p>
            </p:txBody>
          </p:sp>
          <p:sp>
            <p:nvSpPr>
              <p:cNvPr id="176" name="Rectangle: Rounded Corners 175">
                <a:extLst>
                  <a:ext uri="{FF2B5EF4-FFF2-40B4-BE49-F238E27FC236}">
                    <a16:creationId xmlns:a16="http://schemas.microsoft.com/office/drawing/2014/main" id="{CDE22332-D13A-A721-5C5B-9AA565191551}"/>
                  </a:ext>
                </a:extLst>
              </p:cNvPr>
              <p:cNvSpPr/>
              <p:nvPr/>
            </p:nvSpPr>
            <p:spPr>
              <a:xfrm>
                <a:off x="2911462" y="2088780"/>
                <a:ext cx="7316539" cy="3735758"/>
              </a:xfrm>
              <a:prstGeom prst="roundRect">
                <a:avLst>
                  <a:gd name="adj" fmla="val 3175"/>
                </a:avLst>
              </a:prstGeom>
              <a:noFill/>
              <a:ln w="12700" cap="flat" cmpd="sng" algn="ctr">
                <a:solidFill>
                  <a:schemeClr val="tx2">
                    <a:lumMod val="9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7" name="TextBox 176">
                <a:extLst>
                  <a:ext uri="{FF2B5EF4-FFF2-40B4-BE49-F238E27FC236}">
                    <a16:creationId xmlns:a16="http://schemas.microsoft.com/office/drawing/2014/main" id="{8C0538AD-F17C-7A2D-DC17-5B9A1AE2E7AB}"/>
                  </a:ext>
                </a:extLst>
              </p:cNvPr>
              <p:cNvSpPr txBox="1"/>
              <p:nvPr/>
            </p:nvSpPr>
            <p:spPr>
              <a:xfrm>
                <a:off x="8896581" y="5748118"/>
                <a:ext cx="790344"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Semibold"/>
                    <a:cs typeface="Segoe UI Bold" panose="020B0802040204020203" pitchFamily="34" charset="0"/>
                  </a:rPr>
                  <a:t>Solution</a:t>
                </a:r>
              </a:p>
            </p:txBody>
          </p:sp>
          <p:cxnSp>
            <p:nvCxnSpPr>
              <p:cNvPr id="178" name="Straight Arrow Connector 177">
                <a:extLst>
                  <a:ext uri="{FF2B5EF4-FFF2-40B4-BE49-F238E27FC236}">
                    <a16:creationId xmlns:a16="http://schemas.microsoft.com/office/drawing/2014/main" id="{0FF2A99D-FC35-0748-BD59-954F35C56057}"/>
                  </a:ext>
                  <a:ext uri="{C183D7F6-B498-43B3-948B-1728B52AA6E4}">
                    <adec:decorative xmlns:adec="http://schemas.microsoft.com/office/drawing/2017/decorative" val="1"/>
                  </a:ext>
                </a:extLst>
              </p:cNvPr>
              <p:cNvCxnSpPr>
                <a:cxnSpLocks/>
              </p:cNvCxnSpPr>
              <p:nvPr/>
            </p:nvCxnSpPr>
            <p:spPr>
              <a:xfrm>
                <a:off x="6906620" y="5824538"/>
                <a:ext cx="0" cy="168283"/>
              </a:xfrm>
              <a:prstGeom prst="straightConnector1">
                <a:avLst/>
              </a:prstGeom>
              <a:noFill/>
              <a:ln w="12700" cap="flat" cmpd="sng" algn="ctr">
                <a:solidFill>
                  <a:srgbClr val="000000"/>
                </a:solidFill>
                <a:prstDash val="dash"/>
                <a:miter lim="800000"/>
                <a:tailEnd type="arrow" w="med" len="sm"/>
              </a:ln>
              <a:effectLst/>
            </p:spPr>
          </p:cxnSp>
        </p:grpSp>
      </p:grpSp>
      <p:cxnSp>
        <p:nvCxnSpPr>
          <p:cNvPr id="179" name="Straight Arrow Connector 178">
            <a:extLst>
              <a:ext uri="{FF2B5EF4-FFF2-40B4-BE49-F238E27FC236}">
                <a16:creationId xmlns:a16="http://schemas.microsoft.com/office/drawing/2014/main" id="{A44D4D82-7624-384C-0A7C-CA52CD54F0A6}"/>
              </a:ext>
            </a:extLst>
          </p:cNvPr>
          <p:cNvCxnSpPr>
            <a:cxnSpLocks/>
            <a:stCxn id="126" idx="1"/>
          </p:cNvCxnSpPr>
          <p:nvPr/>
        </p:nvCxnSpPr>
        <p:spPr>
          <a:xfrm flipH="1">
            <a:off x="2769882" y="3882588"/>
            <a:ext cx="208246" cy="0"/>
          </a:xfrm>
          <a:prstGeom prst="straightConnector1">
            <a:avLst/>
          </a:prstGeom>
          <a:noFill/>
          <a:ln w="6350" cap="flat" cmpd="sng" algn="ctr">
            <a:solidFill>
              <a:srgbClr val="FFFFFF">
                <a:lumMod val="75000"/>
              </a:srgbClr>
            </a:solidFill>
            <a:prstDash val="solid"/>
            <a:headEnd type="none" w="lg" len="med"/>
            <a:tailEnd type="arrow" w="med" len="sm"/>
          </a:ln>
          <a:effectLst/>
        </p:spPr>
      </p:cxnSp>
      <p:grpSp>
        <p:nvGrpSpPr>
          <p:cNvPr id="180" name="Group 179">
            <a:extLst>
              <a:ext uri="{FF2B5EF4-FFF2-40B4-BE49-F238E27FC236}">
                <a16:creationId xmlns:a16="http://schemas.microsoft.com/office/drawing/2014/main" id="{AA4B8FC1-0B01-D732-3D45-9A46BC5128D2}"/>
              </a:ext>
            </a:extLst>
          </p:cNvPr>
          <p:cNvGrpSpPr/>
          <p:nvPr/>
        </p:nvGrpSpPr>
        <p:grpSpPr>
          <a:xfrm>
            <a:off x="7380949" y="2028857"/>
            <a:ext cx="4246013" cy="3539755"/>
            <a:chOff x="7380949" y="2133632"/>
            <a:chExt cx="4246013" cy="3539755"/>
          </a:xfrm>
        </p:grpSpPr>
        <p:pic>
          <p:nvPicPr>
            <p:cNvPr id="181" name="Picture 180" descr="Icon&#10;&#10;Description automatically generated">
              <a:extLst>
                <a:ext uri="{FF2B5EF4-FFF2-40B4-BE49-F238E27FC236}">
                  <a16:creationId xmlns:a16="http://schemas.microsoft.com/office/drawing/2014/main" id="{2250FCA7-2375-4246-B74D-82A1EE231694}"/>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357379" y="3063276"/>
              <a:ext cx="245560" cy="230189"/>
            </a:xfrm>
            <a:prstGeom prst="rect">
              <a:avLst/>
            </a:prstGeom>
          </p:spPr>
        </p:pic>
        <p:grpSp>
          <p:nvGrpSpPr>
            <p:cNvPr id="182" name="Group 181">
              <a:extLst>
                <a:ext uri="{FF2B5EF4-FFF2-40B4-BE49-F238E27FC236}">
                  <a16:creationId xmlns:a16="http://schemas.microsoft.com/office/drawing/2014/main" id="{2B2CDAF1-DA07-E8CF-CFE8-7752B4E42032}"/>
                </a:ext>
              </a:extLst>
            </p:cNvPr>
            <p:cNvGrpSpPr/>
            <p:nvPr/>
          </p:nvGrpSpPr>
          <p:grpSpPr>
            <a:xfrm>
              <a:off x="7380949" y="3038440"/>
              <a:ext cx="2140759" cy="2379557"/>
              <a:chOff x="7380949" y="3038440"/>
              <a:chExt cx="2140759" cy="2379557"/>
            </a:xfrm>
          </p:grpSpPr>
          <p:sp>
            <p:nvSpPr>
              <p:cNvPr id="194" name="Rectangle: Rounded Corners 193">
                <a:extLst>
                  <a:ext uri="{FF2B5EF4-FFF2-40B4-BE49-F238E27FC236}">
                    <a16:creationId xmlns:a16="http://schemas.microsoft.com/office/drawing/2014/main" id="{983EC08D-6DE9-3BC5-2096-AA2855850F18}"/>
                  </a:ext>
                </a:extLst>
              </p:cNvPr>
              <p:cNvSpPr/>
              <p:nvPr/>
            </p:nvSpPr>
            <p:spPr>
              <a:xfrm>
                <a:off x="8248649" y="3038440"/>
                <a:ext cx="1273059" cy="2379557"/>
              </a:xfrm>
              <a:prstGeom prst="roundRect">
                <a:avLst>
                  <a:gd name="adj" fmla="val 4097"/>
                </a:avLst>
              </a:prstGeom>
              <a:noFill/>
              <a:ln w="9525" cap="flat" cmpd="sng" algn="ctr">
                <a:solidFill>
                  <a:srgbClr val="0B55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95" name="TextBox 194">
                <a:extLst>
                  <a:ext uri="{FF2B5EF4-FFF2-40B4-BE49-F238E27FC236}">
                    <a16:creationId xmlns:a16="http://schemas.microsoft.com/office/drawing/2014/main" id="{1005C3FC-796C-8335-D5B2-80F9AF2DD737}"/>
                  </a:ext>
                </a:extLst>
              </p:cNvPr>
              <p:cNvSpPr txBox="1"/>
              <p:nvPr/>
            </p:nvSpPr>
            <p:spPr>
              <a:xfrm>
                <a:off x="8358252" y="3407992"/>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6" name="TextBox 195">
                <a:extLst>
                  <a:ext uri="{FF2B5EF4-FFF2-40B4-BE49-F238E27FC236}">
                    <a16:creationId xmlns:a16="http://schemas.microsoft.com/office/drawing/2014/main" id="{E294DE14-6E01-9820-4935-AB35C9ADEC5C}"/>
                  </a:ext>
                </a:extLst>
              </p:cNvPr>
              <p:cNvSpPr txBox="1"/>
              <p:nvPr/>
            </p:nvSpPr>
            <p:spPr>
              <a:xfrm>
                <a:off x="8358251" y="3722675"/>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7" name="TextBox 196">
                <a:extLst>
                  <a:ext uri="{FF2B5EF4-FFF2-40B4-BE49-F238E27FC236}">
                    <a16:creationId xmlns:a16="http://schemas.microsoft.com/office/drawing/2014/main" id="{4184F8DB-ECEB-9AAF-4EBF-7D65FEA04580}"/>
                  </a:ext>
                </a:extLst>
              </p:cNvPr>
              <p:cNvSpPr txBox="1"/>
              <p:nvPr/>
            </p:nvSpPr>
            <p:spPr>
              <a:xfrm>
                <a:off x="8358250" y="4035887"/>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8" name="TextBox 197">
                <a:extLst>
                  <a:ext uri="{FF2B5EF4-FFF2-40B4-BE49-F238E27FC236}">
                    <a16:creationId xmlns:a16="http://schemas.microsoft.com/office/drawing/2014/main" id="{603DA81F-6FE2-6F84-CCB4-959ADE2C9754}"/>
                  </a:ext>
                </a:extLst>
              </p:cNvPr>
              <p:cNvSpPr txBox="1"/>
              <p:nvPr/>
            </p:nvSpPr>
            <p:spPr>
              <a:xfrm rot="16200000">
                <a:off x="8365888" y="4245846"/>
                <a:ext cx="1931098"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Connectors &amp; HTTP Requests</a:t>
                </a:r>
              </a:p>
            </p:txBody>
          </p:sp>
          <p:cxnSp>
            <p:nvCxnSpPr>
              <p:cNvPr id="199" name="Straight Arrow Connector 215">
                <a:extLst>
                  <a:ext uri="{FF2B5EF4-FFF2-40B4-BE49-F238E27FC236}">
                    <a16:creationId xmlns:a16="http://schemas.microsoft.com/office/drawing/2014/main" id="{F7E0B9B3-B08D-20CD-3F37-F4868B804EB8}"/>
                  </a:ext>
                </a:extLst>
              </p:cNvPr>
              <p:cNvCxnSpPr>
                <a:cxnSpLocks/>
                <a:stCxn id="128" idx="3"/>
              </p:cNvCxnSpPr>
              <p:nvPr/>
            </p:nvCxnSpPr>
            <p:spPr>
              <a:xfrm>
                <a:off x="7380949" y="3938297"/>
                <a:ext cx="977300" cy="12050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200" name="Straight Arrow Connector 217">
                <a:extLst>
                  <a:ext uri="{FF2B5EF4-FFF2-40B4-BE49-F238E27FC236}">
                    <a16:creationId xmlns:a16="http://schemas.microsoft.com/office/drawing/2014/main" id="{6E3A6C40-8585-1781-E72C-1D58AA79E765}"/>
                  </a:ext>
                </a:extLst>
              </p:cNvPr>
              <p:cNvCxnSpPr>
                <a:cxnSpLocks/>
                <a:stCxn id="127" idx="3"/>
                <a:endCxn id="196" idx="1"/>
              </p:cNvCxnSpPr>
              <p:nvPr/>
            </p:nvCxnSpPr>
            <p:spPr>
              <a:xfrm>
                <a:off x="7380949" y="3585798"/>
                <a:ext cx="977302" cy="264572"/>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grpSp>
        <p:sp>
          <p:nvSpPr>
            <p:cNvPr id="183" name="TextBox 182">
              <a:extLst>
                <a:ext uri="{FF2B5EF4-FFF2-40B4-BE49-F238E27FC236}">
                  <a16:creationId xmlns:a16="http://schemas.microsoft.com/office/drawing/2014/main" id="{C2BAD1CE-B614-D8AD-A0E3-F1603C595AE2}"/>
                </a:ext>
              </a:extLst>
            </p:cNvPr>
            <p:cNvSpPr txBox="1"/>
            <p:nvPr/>
          </p:nvSpPr>
          <p:spPr>
            <a:xfrm>
              <a:off x="10510794" y="3403134"/>
              <a:ext cx="1093612"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Question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answering</a:t>
              </a:r>
            </a:p>
          </p:txBody>
        </p:sp>
        <p:sp>
          <p:nvSpPr>
            <p:cNvPr id="184" name="TextBox 183">
              <a:extLst>
                <a:ext uri="{FF2B5EF4-FFF2-40B4-BE49-F238E27FC236}">
                  <a16:creationId xmlns:a16="http://schemas.microsoft.com/office/drawing/2014/main" id="{380A561A-BEFA-016F-0EA6-7E5C734483F3}"/>
                </a:ext>
              </a:extLst>
            </p:cNvPr>
            <p:cNvSpPr txBox="1"/>
            <p:nvPr/>
          </p:nvSpPr>
          <p:spPr>
            <a:xfrm>
              <a:off x="10528368" y="5396388"/>
              <a:ext cx="1098594"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1000+ Prebuilt</a:t>
              </a:r>
              <a:br>
                <a:rPr kumimoji="0" lang="en-US" sz="900" b="0" i="0" u="none" strike="noStrike" kern="0" cap="none" spc="0" normalizeH="0" baseline="0" noProof="0">
                  <a:ln>
                    <a:noFill/>
                  </a:ln>
                  <a:effectLst/>
                  <a:uLnTx/>
                  <a:uFillTx/>
                  <a:latin typeface="Segoe UI Semibold"/>
                  <a:cs typeface="Segoe UI Bold" panose="020B0802040204020203" pitchFamily="34" charset="0"/>
                </a:rPr>
              </a:br>
              <a:r>
                <a:rPr kumimoji="0" lang="en-US" sz="900" b="0" i="0" u="none" strike="noStrike" kern="0" cap="none" spc="0" normalizeH="0" baseline="0" noProof="0">
                  <a:ln>
                    <a:noFill/>
                  </a:ln>
                  <a:effectLst/>
                  <a:uLnTx/>
                  <a:uFillTx/>
                  <a:latin typeface="Segoe UI Semibold"/>
                  <a:cs typeface="Segoe UI Bold" panose="020B0802040204020203" pitchFamily="34" charset="0"/>
                </a:rPr>
                <a:t>Data Connectors</a:t>
              </a:r>
            </a:p>
          </p:txBody>
        </p:sp>
        <p:cxnSp>
          <p:nvCxnSpPr>
            <p:cNvPr id="185" name="Straight Arrow Connector 218">
              <a:extLst>
                <a:ext uri="{FF2B5EF4-FFF2-40B4-BE49-F238E27FC236}">
                  <a16:creationId xmlns:a16="http://schemas.microsoft.com/office/drawing/2014/main" id="{FCE4C229-7129-FAF5-D9E1-969BA3EDAD40}"/>
                </a:ext>
              </a:extLst>
            </p:cNvPr>
            <p:cNvCxnSpPr>
              <a:cxnSpLocks/>
              <a:endCxn id="190" idx="1"/>
            </p:cNvCxnSpPr>
            <p:nvPr/>
          </p:nvCxnSpPr>
          <p:spPr>
            <a:xfrm flipV="1">
              <a:off x="9521708" y="2742380"/>
              <a:ext cx="991463" cy="1796535"/>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6" name="Straight Arrow Connector 219">
              <a:extLst>
                <a:ext uri="{FF2B5EF4-FFF2-40B4-BE49-F238E27FC236}">
                  <a16:creationId xmlns:a16="http://schemas.microsoft.com/office/drawing/2014/main" id="{8155E62C-5996-24A4-EB4D-E218E3B4CED0}"/>
                </a:ext>
              </a:extLst>
            </p:cNvPr>
            <p:cNvCxnSpPr>
              <a:cxnSpLocks/>
              <a:endCxn id="183" idx="1"/>
            </p:cNvCxnSpPr>
            <p:nvPr/>
          </p:nvCxnSpPr>
          <p:spPr>
            <a:xfrm flipV="1">
              <a:off x="9521708" y="3541634"/>
              <a:ext cx="989086" cy="596154"/>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7" name="Straight Arrow Connector 220">
              <a:extLst>
                <a:ext uri="{FF2B5EF4-FFF2-40B4-BE49-F238E27FC236}">
                  <a16:creationId xmlns:a16="http://schemas.microsoft.com/office/drawing/2014/main" id="{A235A329-0B7D-2127-6B4E-311DFB62F287}"/>
                </a:ext>
              </a:extLst>
            </p:cNvPr>
            <p:cNvCxnSpPr>
              <a:cxnSpLocks/>
              <a:endCxn id="189" idx="1"/>
            </p:cNvCxnSpPr>
            <p:nvPr/>
          </p:nvCxnSpPr>
          <p:spPr>
            <a:xfrm>
              <a:off x="9521708" y="4019801"/>
              <a:ext cx="989086" cy="4558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8" name="Straight Arrow Connector 221">
              <a:extLst>
                <a:ext uri="{FF2B5EF4-FFF2-40B4-BE49-F238E27FC236}">
                  <a16:creationId xmlns:a16="http://schemas.microsoft.com/office/drawing/2014/main" id="{59332CAB-040E-864B-C608-94B36C7AA28F}"/>
                </a:ext>
              </a:extLst>
            </p:cNvPr>
            <p:cNvCxnSpPr>
              <a:cxnSpLocks/>
              <a:stCxn id="194" idx="3"/>
              <a:endCxn id="184" idx="1"/>
            </p:cNvCxnSpPr>
            <p:nvPr/>
          </p:nvCxnSpPr>
          <p:spPr>
            <a:xfrm>
              <a:off x="9521708" y="4228219"/>
              <a:ext cx="1006660" cy="13066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sp>
          <p:nvSpPr>
            <p:cNvPr id="189" name="TextBox 188">
              <a:extLst>
                <a:ext uri="{FF2B5EF4-FFF2-40B4-BE49-F238E27FC236}">
                  <a16:creationId xmlns:a16="http://schemas.microsoft.com/office/drawing/2014/main" id="{A150D55D-1122-5BA2-7D4E-5FD8A8BB2DFB}"/>
                </a:ext>
              </a:extLst>
            </p:cNvPr>
            <p:cNvSpPr txBox="1"/>
            <p:nvPr/>
          </p:nvSpPr>
          <p:spPr>
            <a:xfrm>
              <a:off x="10510794" y="4406420"/>
              <a:ext cx="1093612"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AI Builder</a:t>
              </a:r>
            </a:p>
          </p:txBody>
        </p:sp>
        <p:sp>
          <p:nvSpPr>
            <p:cNvPr id="190" name="TextBox 189">
              <a:extLst>
                <a:ext uri="{FF2B5EF4-FFF2-40B4-BE49-F238E27FC236}">
                  <a16:creationId xmlns:a16="http://schemas.microsoft.com/office/drawing/2014/main" id="{C42A1CF2-98FB-FFB7-C893-DA6095AD0A5C}"/>
                </a:ext>
              </a:extLst>
            </p:cNvPr>
            <p:cNvSpPr txBox="1"/>
            <p:nvPr/>
          </p:nvSpPr>
          <p:spPr>
            <a:xfrm>
              <a:off x="10513171" y="2680824"/>
              <a:ext cx="109361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Segoe UI Semibold"/>
                  <a:cs typeface="Segoe UI Bold" panose="020B0802040204020203" pitchFamily="34" charset="0"/>
                </a:rPr>
                <a:t>SaaS</a:t>
              </a:r>
            </a:p>
          </p:txBody>
        </p:sp>
        <p:sp>
          <p:nvSpPr>
            <p:cNvPr id="191" name="Oval 190">
              <a:extLst>
                <a:ext uri="{FF2B5EF4-FFF2-40B4-BE49-F238E27FC236}">
                  <a16:creationId xmlns:a16="http://schemas.microsoft.com/office/drawing/2014/main" id="{46463BA3-458E-C58D-819F-E2CB08680F6D}"/>
                </a:ext>
              </a:extLst>
            </p:cNvPr>
            <p:cNvSpPr/>
            <p:nvPr/>
          </p:nvSpPr>
          <p:spPr bwMode="auto">
            <a:xfrm>
              <a:off x="10823443" y="2133632"/>
              <a:ext cx="468314" cy="468314"/>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Calibri" panose="020F0502020204030204"/>
                <a:ea typeface="+mn-ea"/>
                <a:cs typeface="Segoe UI" pitchFamily="34" charset="0"/>
              </a:endParaRPr>
            </a:p>
          </p:txBody>
        </p:sp>
        <p:sp>
          <p:nvSpPr>
            <p:cNvPr id="192" name="Freeform: Shape 191">
              <a:extLst>
                <a:ext uri="{FF2B5EF4-FFF2-40B4-BE49-F238E27FC236}">
                  <a16:creationId xmlns:a16="http://schemas.microsoft.com/office/drawing/2014/main" id="{E3B18A04-04E8-74F4-48C1-FAB0CE1E440F}"/>
                </a:ext>
              </a:extLst>
            </p:cNvPr>
            <p:cNvSpPr/>
            <p:nvPr/>
          </p:nvSpPr>
          <p:spPr>
            <a:xfrm>
              <a:off x="10917142" y="2319124"/>
              <a:ext cx="200654" cy="196641"/>
            </a:xfrm>
            <a:custGeom>
              <a:avLst/>
              <a:gdLst>
                <a:gd name="connsiteX0" fmla="*/ 185048 w 200654"/>
                <a:gd name="connsiteY0" fmla="*/ 105845 h 196641"/>
                <a:gd name="connsiteX1" fmla="*/ 184514 w 200654"/>
                <a:gd name="connsiteY1" fmla="*/ 85908 h 196641"/>
                <a:gd name="connsiteX2" fmla="*/ 199924 w 200654"/>
                <a:gd name="connsiteY2" fmla="*/ 79174 h 196641"/>
                <a:gd name="connsiteX3" fmla="*/ 193006 w 200654"/>
                <a:gd name="connsiteY3" fmla="*/ 57660 h 196641"/>
                <a:gd name="connsiteX4" fmla="*/ 181320 w 200654"/>
                <a:gd name="connsiteY4" fmla="*/ 38233 h 196641"/>
                <a:gd name="connsiteX5" fmla="*/ 165897 w 200654"/>
                <a:gd name="connsiteY5" fmla="*/ 44958 h 196641"/>
                <a:gd name="connsiteX6" fmla="*/ 151133 w 200654"/>
                <a:gd name="connsiteY6" fmla="*/ 31234 h 196641"/>
                <a:gd name="connsiteX7" fmla="*/ 157181 w 200654"/>
                <a:gd name="connsiteY7" fmla="*/ 15803 h 196641"/>
                <a:gd name="connsiteX8" fmla="*/ 136762 w 200654"/>
                <a:gd name="connsiteY8" fmla="*/ 5390 h 196641"/>
                <a:gd name="connsiteX9" fmla="*/ 114482 w 200654"/>
                <a:gd name="connsiteY9" fmla="*/ -273 h 196641"/>
                <a:gd name="connsiteX10" fmla="*/ 108430 w 200654"/>
                <a:gd name="connsiteY10" fmla="*/ 15173 h 196641"/>
                <a:gd name="connsiteX11" fmla="*/ 88084 w 200654"/>
                <a:gd name="connsiteY11" fmla="*/ 15699 h 196641"/>
                <a:gd name="connsiteX12" fmla="*/ 81253 w 200654"/>
                <a:gd name="connsiteY12" fmla="*/ 674 h 196641"/>
                <a:gd name="connsiteX13" fmla="*/ 39513 w 200654"/>
                <a:gd name="connsiteY13" fmla="*/ 19006 h 196641"/>
                <a:gd name="connsiteX14" fmla="*/ 46295 w 200654"/>
                <a:gd name="connsiteY14" fmla="*/ 33935 h 196641"/>
                <a:gd name="connsiteX15" fmla="*/ 32278 w 200654"/>
                <a:gd name="connsiteY15" fmla="*/ 48402 h 196641"/>
                <a:gd name="connsiteX16" fmla="*/ 16571 w 200654"/>
                <a:gd name="connsiteY16" fmla="*/ 42498 h 196641"/>
                <a:gd name="connsiteX17" fmla="*/ 5892 w 200654"/>
                <a:gd name="connsiteY17" fmla="*/ 62492 h 196641"/>
                <a:gd name="connsiteX18" fmla="*/ 149 w 200654"/>
                <a:gd name="connsiteY18" fmla="*/ 84315 h 196641"/>
                <a:gd name="connsiteX19" fmla="*/ 15896 w 200654"/>
                <a:gd name="connsiteY19" fmla="*/ 90238 h 196641"/>
                <a:gd name="connsiteX20" fmla="*/ 16434 w 200654"/>
                <a:gd name="connsiteY20" fmla="*/ 110179 h 196641"/>
                <a:gd name="connsiteX21" fmla="*/ 1024 w 200654"/>
                <a:gd name="connsiteY21" fmla="*/ 116905 h 196641"/>
                <a:gd name="connsiteX22" fmla="*/ 7942 w 200654"/>
                <a:gd name="connsiteY22" fmla="*/ 138419 h 196641"/>
                <a:gd name="connsiteX23" fmla="*/ 19633 w 200654"/>
                <a:gd name="connsiteY23" fmla="*/ 157847 h 196641"/>
                <a:gd name="connsiteX24" fmla="*/ 35043 w 200654"/>
                <a:gd name="connsiteY24" fmla="*/ 151121 h 196641"/>
                <a:gd name="connsiteX25" fmla="*/ 49811 w 200654"/>
                <a:gd name="connsiteY25" fmla="*/ 164849 h 196641"/>
                <a:gd name="connsiteX26" fmla="*/ 43767 w 200654"/>
                <a:gd name="connsiteY26" fmla="*/ 180292 h 196641"/>
                <a:gd name="connsiteX27" fmla="*/ 64186 w 200654"/>
                <a:gd name="connsiteY27" fmla="*/ 190706 h 196641"/>
                <a:gd name="connsiteX28" fmla="*/ 86466 w 200654"/>
                <a:gd name="connsiteY28" fmla="*/ 196368 h 196641"/>
                <a:gd name="connsiteX29" fmla="*/ 92514 w 200654"/>
                <a:gd name="connsiteY29" fmla="*/ 180922 h 196641"/>
                <a:gd name="connsiteX30" fmla="*/ 112865 w 200654"/>
                <a:gd name="connsiteY30" fmla="*/ 180392 h 196641"/>
                <a:gd name="connsiteX31" fmla="*/ 119691 w 200654"/>
                <a:gd name="connsiteY31" fmla="*/ 195413 h 196641"/>
                <a:gd name="connsiteX32" fmla="*/ 161443 w 200654"/>
                <a:gd name="connsiteY32" fmla="*/ 177077 h 196641"/>
                <a:gd name="connsiteX33" fmla="*/ 154653 w 200654"/>
                <a:gd name="connsiteY33" fmla="*/ 162153 h 196641"/>
                <a:gd name="connsiteX34" fmla="*/ 168671 w 200654"/>
                <a:gd name="connsiteY34" fmla="*/ 147685 h 196641"/>
                <a:gd name="connsiteX35" fmla="*/ 184366 w 200654"/>
                <a:gd name="connsiteY35" fmla="*/ 153589 h 196641"/>
                <a:gd name="connsiteX36" fmla="*/ 195049 w 200654"/>
                <a:gd name="connsiteY36" fmla="*/ 133600 h 196641"/>
                <a:gd name="connsiteX37" fmla="*/ 200804 w 200654"/>
                <a:gd name="connsiteY37" fmla="*/ 111764 h 196641"/>
                <a:gd name="connsiteX38" fmla="*/ 185048 w 200654"/>
                <a:gd name="connsiteY38" fmla="*/ 105845 h 196641"/>
                <a:gd name="connsiteX39" fmla="*/ 143183 w 200654"/>
                <a:gd name="connsiteY39" fmla="*/ 114100 h 196641"/>
                <a:gd name="connsiteX40" fmla="*/ 84075 w 200654"/>
                <a:gd name="connsiteY40" fmla="*/ 139888 h 196641"/>
                <a:gd name="connsiteX41" fmla="*/ 57761 w 200654"/>
                <a:gd name="connsiteY41" fmla="*/ 81987 h 196641"/>
                <a:gd name="connsiteX42" fmla="*/ 116858 w 200654"/>
                <a:gd name="connsiteY42" fmla="*/ 56195 h 196641"/>
                <a:gd name="connsiteX43" fmla="*/ 143183 w 200654"/>
                <a:gd name="connsiteY43" fmla="*/ 114100 h 1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0654" h="196641">
                  <a:moveTo>
                    <a:pt x="185048" y="105845"/>
                  </a:moveTo>
                  <a:cubicBezTo>
                    <a:pt x="185702" y="99131"/>
                    <a:pt x="185505" y="92437"/>
                    <a:pt x="184514" y="85908"/>
                  </a:cubicBezTo>
                  <a:lnTo>
                    <a:pt x="199924" y="79174"/>
                  </a:lnTo>
                  <a:cubicBezTo>
                    <a:pt x="198468" y="71862"/>
                    <a:pt x="196180" y="64647"/>
                    <a:pt x="193006" y="57660"/>
                  </a:cubicBezTo>
                  <a:cubicBezTo>
                    <a:pt x="189832" y="50685"/>
                    <a:pt x="185887" y="44192"/>
                    <a:pt x="181320" y="38233"/>
                  </a:cubicBezTo>
                  <a:lnTo>
                    <a:pt x="165897" y="44958"/>
                  </a:lnTo>
                  <a:cubicBezTo>
                    <a:pt x="161607" y="39874"/>
                    <a:pt x="156663" y="35255"/>
                    <a:pt x="151133" y="31234"/>
                  </a:cubicBezTo>
                  <a:lnTo>
                    <a:pt x="157181" y="15803"/>
                  </a:lnTo>
                  <a:cubicBezTo>
                    <a:pt x="150868" y="11642"/>
                    <a:pt x="144046" y="8126"/>
                    <a:pt x="136762" y="5390"/>
                  </a:cubicBezTo>
                  <a:cubicBezTo>
                    <a:pt x="129507" y="2661"/>
                    <a:pt x="122059" y="770"/>
                    <a:pt x="114482" y="-273"/>
                  </a:cubicBezTo>
                  <a:lnTo>
                    <a:pt x="108430" y="15173"/>
                  </a:lnTo>
                  <a:cubicBezTo>
                    <a:pt x="101580" y="14535"/>
                    <a:pt x="94749" y="14728"/>
                    <a:pt x="88084" y="15699"/>
                  </a:cubicBezTo>
                  <a:lnTo>
                    <a:pt x="81253" y="674"/>
                  </a:lnTo>
                  <a:cubicBezTo>
                    <a:pt x="66000" y="3612"/>
                    <a:pt x="51749" y="9948"/>
                    <a:pt x="39513" y="19006"/>
                  </a:cubicBezTo>
                  <a:lnTo>
                    <a:pt x="46295" y="33935"/>
                  </a:lnTo>
                  <a:cubicBezTo>
                    <a:pt x="41095" y="38140"/>
                    <a:pt x="36383" y="42988"/>
                    <a:pt x="32278" y="48402"/>
                  </a:cubicBezTo>
                  <a:lnTo>
                    <a:pt x="16571" y="42498"/>
                  </a:lnTo>
                  <a:cubicBezTo>
                    <a:pt x="12285" y="48667"/>
                    <a:pt x="8689" y="55360"/>
                    <a:pt x="5892" y="62492"/>
                  </a:cubicBezTo>
                  <a:cubicBezTo>
                    <a:pt x="3115" y="69623"/>
                    <a:pt x="1217" y="76943"/>
                    <a:pt x="149" y="84315"/>
                  </a:cubicBezTo>
                  <a:lnTo>
                    <a:pt x="15896" y="90238"/>
                  </a:lnTo>
                  <a:cubicBezTo>
                    <a:pt x="15246" y="96956"/>
                    <a:pt x="15443" y="103646"/>
                    <a:pt x="16434" y="110179"/>
                  </a:cubicBezTo>
                  <a:lnTo>
                    <a:pt x="1024" y="116905"/>
                  </a:lnTo>
                  <a:cubicBezTo>
                    <a:pt x="2481" y="124225"/>
                    <a:pt x="4768" y="131437"/>
                    <a:pt x="7942" y="138419"/>
                  </a:cubicBezTo>
                  <a:cubicBezTo>
                    <a:pt x="11121" y="145402"/>
                    <a:pt x="15058" y="151891"/>
                    <a:pt x="19633" y="157847"/>
                  </a:cubicBezTo>
                  <a:lnTo>
                    <a:pt x="35043" y="151121"/>
                  </a:lnTo>
                  <a:cubicBezTo>
                    <a:pt x="39333" y="156213"/>
                    <a:pt x="44277" y="160828"/>
                    <a:pt x="49811" y="164849"/>
                  </a:cubicBezTo>
                  <a:lnTo>
                    <a:pt x="43767" y="180292"/>
                  </a:lnTo>
                  <a:cubicBezTo>
                    <a:pt x="50080" y="184457"/>
                    <a:pt x="56902" y="187969"/>
                    <a:pt x="64186" y="190706"/>
                  </a:cubicBezTo>
                  <a:cubicBezTo>
                    <a:pt x="71437" y="193435"/>
                    <a:pt x="78890" y="195325"/>
                    <a:pt x="86466" y="196368"/>
                  </a:cubicBezTo>
                  <a:lnTo>
                    <a:pt x="92514" y="180922"/>
                  </a:lnTo>
                  <a:cubicBezTo>
                    <a:pt x="99369" y="181556"/>
                    <a:pt x="106199" y="181363"/>
                    <a:pt x="112865" y="180392"/>
                  </a:cubicBezTo>
                  <a:lnTo>
                    <a:pt x="119691" y="195413"/>
                  </a:lnTo>
                  <a:cubicBezTo>
                    <a:pt x="134945" y="192476"/>
                    <a:pt x="149211" y="186135"/>
                    <a:pt x="161443" y="177077"/>
                  </a:cubicBezTo>
                  <a:lnTo>
                    <a:pt x="154653" y="162153"/>
                  </a:lnTo>
                  <a:cubicBezTo>
                    <a:pt x="159850" y="157947"/>
                    <a:pt x="164565" y="153103"/>
                    <a:pt x="168671" y="147685"/>
                  </a:cubicBezTo>
                  <a:lnTo>
                    <a:pt x="184366" y="153589"/>
                  </a:lnTo>
                  <a:cubicBezTo>
                    <a:pt x="188652" y="147417"/>
                    <a:pt x="192247" y="140727"/>
                    <a:pt x="195049" y="133600"/>
                  </a:cubicBezTo>
                  <a:cubicBezTo>
                    <a:pt x="197842" y="126468"/>
                    <a:pt x="199737" y="119144"/>
                    <a:pt x="200804" y="111764"/>
                  </a:cubicBezTo>
                  <a:lnTo>
                    <a:pt x="185048" y="105845"/>
                  </a:lnTo>
                  <a:close/>
                  <a:moveTo>
                    <a:pt x="143183" y="114100"/>
                  </a:moveTo>
                  <a:cubicBezTo>
                    <a:pt x="134134" y="137219"/>
                    <a:pt x="107676" y="148761"/>
                    <a:pt x="84075" y="139888"/>
                  </a:cubicBezTo>
                  <a:cubicBezTo>
                    <a:pt x="60506" y="131023"/>
                    <a:pt x="48715" y="105103"/>
                    <a:pt x="57761" y="81987"/>
                  </a:cubicBezTo>
                  <a:cubicBezTo>
                    <a:pt x="66814" y="58876"/>
                    <a:pt x="93273" y="47334"/>
                    <a:pt x="116858" y="56195"/>
                  </a:cubicBezTo>
                  <a:cubicBezTo>
                    <a:pt x="140446" y="65060"/>
                    <a:pt x="152233" y="90993"/>
                    <a:pt x="143183" y="114100"/>
                  </a:cubicBezTo>
                  <a:close/>
                </a:path>
              </a:pathLst>
            </a:custGeom>
            <a:solidFill>
              <a:schemeClr val="bg2">
                <a:lumMod val="85000"/>
                <a:lumOff val="15000"/>
              </a:scheme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sp>
          <p:nvSpPr>
            <p:cNvPr id="193" name="Freeform: Shape 192">
              <a:extLst>
                <a:ext uri="{FF2B5EF4-FFF2-40B4-BE49-F238E27FC236}">
                  <a16:creationId xmlns:a16="http://schemas.microsoft.com/office/drawing/2014/main" id="{7592AD72-4F58-CB51-8B42-FECE07E2656E}"/>
                </a:ext>
              </a:extLst>
            </p:cNvPr>
            <p:cNvSpPr/>
            <p:nvPr/>
          </p:nvSpPr>
          <p:spPr>
            <a:xfrm>
              <a:off x="11077665" y="2238863"/>
              <a:ext cx="120392" cy="124405"/>
            </a:xfrm>
            <a:custGeom>
              <a:avLst/>
              <a:gdLst>
                <a:gd name="connsiteX0" fmla="*/ 109538 w 120392"/>
                <a:gd name="connsiteY0" fmla="*/ 61926 h 124405"/>
                <a:gd name="connsiteX1" fmla="*/ 108686 w 120392"/>
                <a:gd name="connsiteY1" fmla="*/ 52965 h 124405"/>
                <a:gd name="connsiteX2" fmla="*/ 120542 w 120392"/>
                <a:gd name="connsiteY2" fmla="*/ 46130 h 124405"/>
                <a:gd name="connsiteX3" fmla="*/ 104171 w 120392"/>
                <a:gd name="connsiteY3" fmla="*/ 17762 h 124405"/>
                <a:gd name="connsiteX4" fmla="*/ 92284 w 120392"/>
                <a:gd name="connsiteY4" fmla="*/ 24616 h 124405"/>
                <a:gd name="connsiteX5" fmla="*/ 76744 w 120392"/>
                <a:gd name="connsiteY5" fmla="*/ 15671 h 124405"/>
                <a:gd name="connsiteX6" fmla="*/ 76744 w 120392"/>
                <a:gd name="connsiteY6" fmla="*/ 1982 h 124405"/>
                <a:gd name="connsiteX7" fmla="*/ 60348 w 120392"/>
                <a:gd name="connsiteY7" fmla="*/ -273 h 124405"/>
                <a:gd name="connsiteX8" fmla="*/ 43951 w 120392"/>
                <a:gd name="connsiteY8" fmla="*/ 1982 h 124405"/>
                <a:gd name="connsiteX9" fmla="*/ 43951 w 120392"/>
                <a:gd name="connsiteY9" fmla="*/ 15675 h 124405"/>
                <a:gd name="connsiteX10" fmla="*/ 28413 w 120392"/>
                <a:gd name="connsiteY10" fmla="*/ 24620 h 124405"/>
                <a:gd name="connsiteX11" fmla="*/ 16518 w 120392"/>
                <a:gd name="connsiteY11" fmla="*/ 17766 h 124405"/>
                <a:gd name="connsiteX12" fmla="*/ 149 w 120392"/>
                <a:gd name="connsiteY12" fmla="*/ 46134 h 124405"/>
                <a:gd name="connsiteX13" fmla="*/ 12012 w 120392"/>
                <a:gd name="connsiteY13" fmla="*/ 52969 h 124405"/>
                <a:gd name="connsiteX14" fmla="*/ 11153 w 120392"/>
                <a:gd name="connsiteY14" fmla="*/ 61930 h 124405"/>
                <a:gd name="connsiteX15" fmla="*/ 12012 w 120392"/>
                <a:gd name="connsiteY15" fmla="*/ 70891 h 124405"/>
                <a:gd name="connsiteX16" fmla="*/ 149 w 120392"/>
                <a:gd name="connsiteY16" fmla="*/ 77725 h 124405"/>
                <a:gd name="connsiteX17" fmla="*/ 16518 w 120392"/>
                <a:gd name="connsiteY17" fmla="*/ 106094 h 124405"/>
                <a:gd name="connsiteX18" fmla="*/ 28405 w 120392"/>
                <a:gd name="connsiteY18" fmla="*/ 99240 h 124405"/>
                <a:gd name="connsiteX19" fmla="*/ 43946 w 120392"/>
                <a:gd name="connsiteY19" fmla="*/ 108185 h 124405"/>
                <a:gd name="connsiteX20" fmla="*/ 43946 w 120392"/>
                <a:gd name="connsiteY20" fmla="*/ 121877 h 124405"/>
                <a:gd name="connsiteX21" fmla="*/ 60343 w 120392"/>
                <a:gd name="connsiteY21" fmla="*/ 124133 h 124405"/>
                <a:gd name="connsiteX22" fmla="*/ 76740 w 120392"/>
                <a:gd name="connsiteY22" fmla="*/ 121877 h 124405"/>
                <a:gd name="connsiteX23" fmla="*/ 76740 w 120392"/>
                <a:gd name="connsiteY23" fmla="*/ 108185 h 124405"/>
                <a:gd name="connsiteX24" fmla="*/ 92279 w 120392"/>
                <a:gd name="connsiteY24" fmla="*/ 99240 h 124405"/>
                <a:gd name="connsiteX25" fmla="*/ 104165 w 120392"/>
                <a:gd name="connsiteY25" fmla="*/ 106094 h 124405"/>
                <a:gd name="connsiteX26" fmla="*/ 120537 w 120392"/>
                <a:gd name="connsiteY26" fmla="*/ 77725 h 124405"/>
                <a:gd name="connsiteX27" fmla="*/ 108681 w 120392"/>
                <a:gd name="connsiteY27" fmla="*/ 70891 h 124405"/>
                <a:gd name="connsiteX28" fmla="*/ 109538 w 120392"/>
                <a:gd name="connsiteY28" fmla="*/ 61926 h 124405"/>
                <a:gd name="connsiteX29" fmla="*/ 60353 w 120392"/>
                <a:gd name="connsiteY29" fmla="*/ 84849 h 124405"/>
                <a:gd name="connsiteX30" fmla="*/ 37387 w 120392"/>
                <a:gd name="connsiteY30" fmla="*/ 61930 h 124405"/>
                <a:gd name="connsiteX31" fmla="*/ 60353 w 120392"/>
                <a:gd name="connsiteY31" fmla="*/ 39007 h 124405"/>
                <a:gd name="connsiteX32" fmla="*/ 83304 w 120392"/>
                <a:gd name="connsiteY32" fmla="*/ 61926 h 124405"/>
                <a:gd name="connsiteX33" fmla="*/ 60353 w 120392"/>
                <a:gd name="connsiteY33" fmla="*/ 84849 h 1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0392" h="124405">
                  <a:moveTo>
                    <a:pt x="109538" y="61926"/>
                  </a:moveTo>
                  <a:cubicBezTo>
                    <a:pt x="109538" y="58864"/>
                    <a:pt x="109224" y="55874"/>
                    <a:pt x="108686" y="52965"/>
                  </a:cubicBezTo>
                  <a:lnTo>
                    <a:pt x="120542" y="46130"/>
                  </a:lnTo>
                  <a:cubicBezTo>
                    <a:pt x="117671" y="35231"/>
                    <a:pt x="111968" y="25471"/>
                    <a:pt x="104171" y="17762"/>
                  </a:cubicBezTo>
                  <a:lnTo>
                    <a:pt x="92284" y="24616"/>
                  </a:lnTo>
                  <a:cubicBezTo>
                    <a:pt x="87749" y="20735"/>
                    <a:pt x="82493" y="17698"/>
                    <a:pt x="76744" y="15671"/>
                  </a:cubicBezTo>
                  <a:lnTo>
                    <a:pt x="76744" y="1982"/>
                  </a:lnTo>
                  <a:cubicBezTo>
                    <a:pt x="71509" y="546"/>
                    <a:pt x="66025" y="-273"/>
                    <a:pt x="60348" y="-273"/>
                  </a:cubicBezTo>
                  <a:cubicBezTo>
                    <a:pt x="54671" y="-273"/>
                    <a:pt x="49192" y="558"/>
                    <a:pt x="43951" y="1982"/>
                  </a:cubicBezTo>
                  <a:lnTo>
                    <a:pt x="43951" y="15675"/>
                  </a:lnTo>
                  <a:cubicBezTo>
                    <a:pt x="38203" y="17702"/>
                    <a:pt x="32952" y="20744"/>
                    <a:pt x="28413" y="24620"/>
                  </a:cubicBezTo>
                  <a:lnTo>
                    <a:pt x="16518" y="17766"/>
                  </a:lnTo>
                  <a:cubicBezTo>
                    <a:pt x="8733" y="25475"/>
                    <a:pt x="3026" y="35235"/>
                    <a:pt x="149" y="46134"/>
                  </a:cubicBezTo>
                  <a:lnTo>
                    <a:pt x="12012" y="52969"/>
                  </a:lnTo>
                  <a:cubicBezTo>
                    <a:pt x="11474" y="55882"/>
                    <a:pt x="11153" y="58864"/>
                    <a:pt x="11153" y="61930"/>
                  </a:cubicBezTo>
                  <a:cubicBezTo>
                    <a:pt x="11153" y="64996"/>
                    <a:pt x="11474" y="67982"/>
                    <a:pt x="12012" y="70891"/>
                  </a:cubicBezTo>
                  <a:lnTo>
                    <a:pt x="149" y="77725"/>
                  </a:lnTo>
                  <a:cubicBezTo>
                    <a:pt x="3026" y="88625"/>
                    <a:pt x="8733" y="98389"/>
                    <a:pt x="16518" y="106094"/>
                  </a:cubicBezTo>
                  <a:lnTo>
                    <a:pt x="28405" y="99240"/>
                  </a:lnTo>
                  <a:cubicBezTo>
                    <a:pt x="32948" y="103120"/>
                    <a:pt x="38199" y="106158"/>
                    <a:pt x="43946" y="108185"/>
                  </a:cubicBezTo>
                  <a:lnTo>
                    <a:pt x="43946" y="121877"/>
                  </a:lnTo>
                  <a:cubicBezTo>
                    <a:pt x="49187" y="123306"/>
                    <a:pt x="54666" y="124133"/>
                    <a:pt x="60343" y="124133"/>
                  </a:cubicBezTo>
                  <a:cubicBezTo>
                    <a:pt x="66020" y="124133"/>
                    <a:pt x="71509" y="123302"/>
                    <a:pt x="76740" y="121877"/>
                  </a:cubicBezTo>
                  <a:lnTo>
                    <a:pt x="76740" y="108185"/>
                  </a:lnTo>
                  <a:cubicBezTo>
                    <a:pt x="82488" y="106158"/>
                    <a:pt x="87744" y="103116"/>
                    <a:pt x="92279" y="99240"/>
                  </a:cubicBezTo>
                  <a:lnTo>
                    <a:pt x="104165" y="106094"/>
                  </a:lnTo>
                  <a:cubicBezTo>
                    <a:pt x="111963" y="98385"/>
                    <a:pt x="117665" y="88625"/>
                    <a:pt x="120537" y="77725"/>
                  </a:cubicBezTo>
                  <a:lnTo>
                    <a:pt x="108681" y="70891"/>
                  </a:lnTo>
                  <a:cubicBezTo>
                    <a:pt x="109224" y="67974"/>
                    <a:pt x="109538" y="64988"/>
                    <a:pt x="109538" y="61926"/>
                  </a:cubicBezTo>
                  <a:close/>
                  <a:moveTo>
                    <a:pt x="60353" y="84849"/>
                  </a:moveTo>
                  <a:cubicBezTo>
                    <a:pt x="47670" y="84849"/>
                    <a:pt x="37387" y="74587"/>
                    <a:pt x="37387" y="61930"/>
                  </a:cubicBezTo>
                  <a:cubicBezTo>
                    <a:pt x="37387" y="49273"/>
                    <a:pt x="47670" y="39007"/>
                    <a:pt x="60353" y="39007"/>
                  </a:cubicBezTo>
                  <a:cubicBezTo>
                    <a:pt x="73021" y="39007"/>
                    <a:pt x="83304" y="49269"/>
                    <a:pt x="83304" y="61926"/>
                  </a:cubicBezTo>
                  <a:cubicBezTo>
                    <a:pt x="83304" y="74583"/>
                    <a:pt x="73021" y="84849"/>
                    <a:pt x="60353" y="84849"/>
                  </a:cubicBezTo>
                  <a:close/>
                </a:path>
              </a:pathLst>
            </a:custGeom>
            <a:solidFill>
              <a:srgbClr val="0B556A">
                <a:lumMod val="75000"/>
              </a:srgb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pic>
        <p:nvPicPr>
          <p:cNvPr id="201" name="Graphic 200">
            <a:extLst>
              <a:ext uri="{FF2B5EF4-FFF2-40B4-BE49-F238E27FC236}">
                <a16:creationId xmlns:a16="http://schemas.microsoft.com/office/drawing/2014/main" id="{1B96C34F-3D9C-B79C-5400-989392CDE92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891866" y="2925434"/>
            <a:ext cx="360000" cy="360000"/>
          </a:xfrm>
          <a:prstGeom prst="rect">
            <a:avLst/>
          </a:prstGeom>
        </p:spPr>
      </p:pic>
      <p:pic>
        <p:nvPicPr>
          <p:cNvPr id="202" name="Graphic 45">
            <a:extLst>
              <a:ext uri="{FF2B5EF4-FFF2-40B4-BE49-F238E27FC236}">
                <a16:creationId xmlns:a16="http://schemas.microsoft.com/office/drawing/2014/main" id="{6E4994EE-A57D-2ED0-BD13-ED8C27D6C6B6}"/>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10917142" y="3906718"/>
            <a:ext cx="324000" cy="324000"/>
          </a:xfrm>
          <a:prstGeom prst="rect">
            <a:avLst/>
          </a:prstGeom>
          <a:effectLst/>
        </p:spPr>
      </p:pic>
      <p:sp>
        <p:nvSpPr>
          <p:cNvPr id="203" name="TextBox 202">
            <a:extLst>
              <a:ext uri="{FF2B5EF4-FFF2-40B4-BE49-F238E27FC236}">
                <a16:creationId xmlns:a16="http://schemas.microsoft.com/office/drawing/2014/main" id="{FFFFC822-134F-6B1A-BDC1-960CB899F3D8}"/>
              </a:ext>
            </a:extLst>
          </p:cNvPr>
          <p:cNvSpPr txBox="1"/>
          <p:nvPr/>
        </p:nvSpPr>
        <p:spPr>
          <a:xfrm>
            <a:off x="5386088" y="2525043"/>
            <a:ext cx="1974209" cy="408623"/>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Generative Answers, </a:t>
            </a:r>
            <a:b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b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Actions, and Builder </a:t>
            </a:r>
          </a:p>
        </p:txBody>
      </p:sp>
      <p:pic>
        <p:nvPicPr>
          <p:cNvPr id="204" name="Picture 4" descr="How to Download Microsoft Azure Architecture Icons? - Power Community">
            <a:extLst>
              <a:ext uri="{FF2B5EF4-FFF2-40B4-BE49-F238E27FC236}">
                <a16:creationId xmlns:a16="http://schemas.microsoft.com/office/drawing/2014/main" id="{F70EF38B-0457-BF4C-A542-D129D9AE21EC}"/>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5634286" y="1265519"/>
            <a:ext cx="320490" cy="320490"/>
          </a:xfrm>
          <a:prstGeom prst="rect">
            <a:avLst/>
          </a:prstGeom>
          <a:noFill/>
          <a:extLst>
            <a:ext uri="{909E8E84-426E-40DD-AFC4-6F175D3DCCD1}">
              <a14:hiddenFill xmlns:a14="http://schemas.microsoft.com/office/drawing/2010/main">
                <a:solidFill>
                  <a:srgbClr val="FFFFFF"/>
                </a:solidFill>
              </a14:hiddenFill>
            </a:ext>
          </a:extLst>
        </p:spPr>
      </p:pic>
      <p:cxnSp>
        <p:nvCxnSpPr>
          <p:cNvPr id="205" name="Straight Arrow Connector 218">
            <a:extLst>
              <a:ext uri="{FF2B5EF4-FFF2-40B4-BE49-F238E27FC236}">
                <a16:creationId xmlns:a16="http://schemas.microsoft.com/office/drawing/2014/main" id="{1686E426-C0BB-9E60-F576-321629A67E4E}"/>
              </a:ext>
            </a:extLst>
          </p:cNvPr>
          <p:cNvCxnSpPr>
            <a:cxnSpLocks/>
            <a:stCxn id="203" idx="0"/>
          </p:cNvCxnSpPr>
          <p:nvPr/>
        </p:nvCxnSpPr>
        <p:spPr>
          <a:xfrm flipV="1">
            <a:off x="6373193" y="1727291"/>
            <a:ext cx="0" cy="797752"/>
          </a:xfrm>
          <a:prstGeom prst="straightConnector1">
            <a:avLst/>
          </a:prstGeom>
          <a:noFill/>
          <a:ln w="6350" cap="flat" cmpd="sng" algn="ctr">
            <a:solidFill>
              <a:srgbClr val="FFFFFF">
                <a:lumMod val="75000"/>
              </a:srgbClr>
            </a:solidFill>
            <a:prstDash val="solid"/>
            <a:miter lim="800000"/>
            <a:tailEnd type="arrow" w="med" len="sm"/>
          </a:ln>
          <a:effectLst/>
        </p:spPr>
      </p:cxnSp>
      <p:pic>
        <p:nvPicPr>
          <p:cNvPr id="206" name="Graphic 205">
            <a:extLst>
              <a:ext uri="{FF2B5EF4-FFF2-40B4-BE49-F238E27FC236}">
                <a16:creationId xmlns:a16="http://schemas.microsoft.com/office/drawing/2014/main" id="{202D1688-69A1-5B80-93B7-55650E3CDB56}"/>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74006" y="1304758"/>
            <a:ext cx="306000" cy="306000"/>
          </a:xfrm>
          <a:prstGeom prst="rect">
            <a:avLst/>
          </a:prstGeom>
        </p:spPr>
      </p:pic>
      <p:pic>
        <p:nvPicPr>
          <p:cNvPr id="207" name="Graphic 206">
            <a:extLst>
              <a:ext uri="{FF2B5EF4-FFF2-40B4-BE49-F238E27FC236}">
                <a16:creationId xmlns:a16="http://schemas.microsoft.com/office/drawing/2014/main" id="{5090F7E1-7E56-65CD-FA1C-EB44811EE0B4}"/>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226466" y="2988340"/>
            <a:ext cx="230400" cy="230400"/>
          </a:xfrm>
          <a:prstGeom prst="rect">
            <a:avLst/>
          </a:prstGeom>
        </p:spPr>
      </p:pic>
      <p:cxnSp>
        <p:nvCxnSpPr>
          <p:cNvPr id="208" name="Straight Arrow Connector 215">
            <a:extLst>
              <a:ext uri="{FF2B5EF4-FFF2-40B4-BE49-F238E27FC236}">
                <a16:creationId xmlns:a16="http://schemas.microsoft.com/office/drawing/2014/main" id="{DC1055C9-FD80-35F4-3875-9617BF2A0D9E}"/>
              </a:ext>
            </a:extLst>
          </p:cNvPr>
          <p:cNvCxnSpPr>
            <a:cxnSpLocks/>
            <a:stCxn id="130" idx="3"/>
          </p:cNvCxnSpPr>
          <p:nvPr/>
        </p:nvCxnSpPr>
        <p:spPr>
          <a:xfrm>
            <a:off x="7380948" y="4644773"/>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09" name="Straight Arrow Connector 215">
            <a:extLst>
              <a:ext uri="{FF2B5EF4-FFF2-40B4-BE49-F238E27FC236}">
                <a16:creationId xmlns:a16="http://schemas.microsoft.com/office/drawing/2014/main" id="{44C537A8-EC30-97C4-EA28-886DFBC1434B}"/>
              </a:ext>
            </a:extLst>
          </p:cNvPr>
          <p:cNvCxnSpPr>
            <a:cxnSpLocks/>
          </p:cNvCxnSpPr>
          <p:nvPr/>
        </p:nvCxnSpPr>
        <p:spPr>
          <a:xfrm>
            <a:off x="7380947" y="4300668"/>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10" name="Straight Arrow Connector 217">
            <a:extLst>
              <a:ext uri="{FF2B5EF4-FFF2-40B4-BE49-F238E27FC236}">
                <a16:creationId xmlns:a16="http://schemas.microsoft.com/office/drawing/2014/main" id="{CEF6B971-BA03-0675-6893-8623340EE851}"/>
              </a:ext>
            </a:extLst>
          </p:cNvPr>
          <p:cNvCxnSpPr>
            <a:cxnSpLocks/>
            <a:stCxn id="127" idx="3"/>
            <a:endCxn id="195" idx="1"/>
          </p:cNvCxnSpPr>
          <p:nvPr/>
        </p:nvCxnSpPr>
        <p:spPr>
          <a:xfrm flipV="1">
            <a:off x="7380949" y="3430912"/>
            <a:ext cx="977303" cy="15488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1" name="Graphic 210">
            <a:extLst>
              <a:ext uri="{FF2B5EF4-FFF2-40B4-BE49-F238E27FC236}">
                <a16:creationId xmlns:a16="http://schemas.microsoft.com/office/drawing/2014/main" id="{C1D22BF9-5C36-EF57-6410-EADD5152EE68}"/>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906536" y="4833793"/>
            <a:ext cx="324000" cy="324000"/>
          </a:xfrm>
          <a:prstGeom prst="rect">
            <a:avLst/>
          </a:prstGeom>
        </p:spPr>
      </p:pic>
      <p:pic>
        <p:nvPicPr>
          <p:cNvPr id="212" name="Graphic 211" descr="Shield Tick outline">
            <a:extLst>
              <a:ext uri="{FF2B5EF4-FFF2-40B4-BE49-F238E27FC236}">
                <a16:creationId xmlns:a16="http://schemas.microsoft.com/office/drawing/2014/main" id="{D1BCF700-86F1-EF2D-F342-E3FEA2514F82}"/>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9908023" y="1257129"/>
            <a:ext cx="360000" cy="360000"/>
          </a:xfrm>
          <a:prstGeom prst="rect">
            <a:avLst/>
          </a:prstGeom>
        </p:spPr>
      </p:pic>
      <p:sp>
        <p:nvSpPr>
          <p:cNvPr id="213" name="Rectangle: Rounded Corners 212">
            <a:extLst>
              <a:ext uri="{FF2B5EF4-FFF2-40B4-BE49-F238E27FC236}">
                <a16:creationId xmlns:a16="http://schemas.microsoft.com/office/drawing/2014/main" id="{BCD7CB6D-F870-A54A-2044-0C8EA598044C}"/>
              </a:ext>
            </a:extLst>
          </p:cNvPr>
          <p:cNvSpPr/>
          <p:nvPr/>
        </p:nvSpPr>
        <p:spPr bwMode="auto">
          <a:xfrm>
            <a:off x="9765085" y="1136195"/>
            <a:ext cx="1992512"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Data Loss Prevention Policies</a:t>
            </a:r>
          </a:p>
        </p:txBody>
      </p:sp>
      <p:cxnSp>
        <p:nvCxnSpPr>
          <p:cNvPr id="214" name="Straight Arrow Connector 218">
            <a:extLst>
              <a:ext uri="{FF2B5EF4-FFF2-40B4-BE49-F238E27FC236}">
                <a16:creationId xmlns:a16="http://schemas.microsoft.com/office/drawing/2014/main" id="{4ACCCDBF-A267-6932-2CBB-5D6DE0C76661}"/>
              </a:ext>
            </a:extLst>
          </p:cNvPr>
          <p:cNvCxnSpPr>
            <a:cxnSpLocks/>
            <a:stCxn id="194" idx="0"/>
          </p:cNvCxnSpPr>
          <p:nvPr/>
        </p:nvCxnSpPr>
        <p:spPr>
          <a:xfrm rot="5400000" flipH="1" flipV="1">
            <a:off x="8846005" y="1766465"/>
            <a:ext cx="1206374" cy="112802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5" name="Graphic 214">
            <a:extLst>
              <a:ext uri="{FF2B5EF4-FFF2-40B4-BE49-F238E27FC236}">
                <a16:creationId xmlns:a16="http://schemas.microsoft.com/office/drawing/2014/main" id="{E9D59D47-70F8-5AAC-C110-48CF0C30B7D0}"/>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07405" y="2428619"/>
            <a:ext cx="360000" cy="360000"/>
          </a:xfrm>
          <a:prstGeom prst="rect">
            <a:avLst/>
          </a:prstGeom>
        </p:spPr>
      </p:pic>
      <p:sp>
        <p:nvSpPr>
          <p:cNvPr id="216" name="TextBox 215">
            <a:extLst>
              <a:ext uri="{FF2B5EF4-FFF2-40B4-BE49-F238E27FC236}">
                <a16:creationId xmlns:a16="http://schemas.microsoft.com/office/drawing/2014/main" id="{E23D80BD-EECF-B88A-CB96-97D5A7B0F791}"/>
              </a:ext>
            </a:extLst>
          </p:cNvPr>
          <p:cNvSpPr txBox="1"/>
          <p:nvPr/>
        </p:nvSpPr>
        <p:spPr>
          <a:xfrm>
            <a:off x="3075175" y="2249603"/>
            <a:ext cx="1932217" cy="715089"/>
          </a:xfrm>
          <a:prstGeom prst="roundRect">
            <a:avLst/>
          </a:prstGeom>
          <a:noFill/>
          <a:ln w="6350">
            <a:solidFill>
              <a:srgbClr val="FFFFFF">
                <a:lumMod val="85000"/>
              </a:srgbClr>
            </a:solidFill>
          </a:ln>
        </p:spPr>
        <p:txBody>
          <a:bodyPr wrap="square" rtlCol="0">
            <a:spAutoFit/>
          </a:bodyPr>
          <a:lstStyle/>
          <a:p>
            <a:pPr marL="447675" marR="0" lvl="0" algn="ctr" defTabSz="54292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Azure Conversational Language Understanding (CLU) </a:t>
            </a:r>
            <a:r>
              <a:rPr kumimoji="0" lang="en-US" sz="900" b="0" i="0" u="none" strike="noStrike" kern="0" cap="none" spc="0" normalizeH="0" baseline="0" noProof="0">
                <a:ln>
                  <a:noFill/>
                </a:ln>
                <a:solidFill>
                  <a:schemeClr val="tx2">
                    <a:lumMod val="50000"/>
                  </a:schemeClr>
                </a:solidFill>
                <a:effectLst/>
                <a:uLnTx/>
                <a:uFillTx/>
                <a:cs typeface="Segoe UI Bold" panose="020B0802040204020203" pitchFamily="34" charset="0"/>
              </a:rPr>
              <a:t>(optional)</a:t>
            </a:r>
          </a:p>
        </p:txBody>
      </p:sp>
      <p:pic>
        <p:nvPicPr>
          <p:cNvPr id="4" name="Graphic 3">
            <a:extLst>
              <a:ext uri="{FF2B5EF4-FFF2-40B4-BE49-F238E27FC236}">
                <a16:creationId xmlns:a16="http://schemas.microsoft.com/office/drawing/2014/main" id="{DA86874F-375A-A165-23E3-51BA8AAB2A0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148587" y="4670099"/>
            <a:ext cx="396000" cy="396000"/>
          </a:xfrm>
          <a:prstGeom prst="rect">
            <a:avLst/>
          </a:prstGeom>
        </p:spPr>
      </p:pic>
      <p:pic>
        <p:nvPicPr>
          <p:cNvPr id="5" name="Picture 4" descr="A logo of a company&#10;&#10;Description automatically generated">
            <a:extLst>
              <a:ext uri="{FF2B5EF4-FFF2-40B4-BE49-F238E27FC236}">
                <a16:creationId xmlns:a16="http://schemas.microsoft.com/office/drawing/2014/main" id="{FE31EB6D-7A26-9B20-B985-AA6BC85269DC}"/>
              </a:ext>
            </a:extLst>
          </p:cNvPr>
          <p:cNvPicPr>
            <a:picLocks noChangeAspect="1"/>
          </p:cNvPicPr>
          <p:nvPr/>
        </p:nvPicPr>
        <p:blipFill>
          <a:blip r:embed="rId34">
            <a:extLst>
              <a:ext uri="{837473B0-CC2E-450A-ABE3-18F120FF3D39}">
                <a1611:picAttrSrcUrl xmlns:a1611="http://schemas.microsoft.com/office/drawing/2016/11/main" r:id="rId35"/>
              </a:ext>
            </a:extLst>
          </a:blip>
          <a:stretch>
            <a:fillRect/>
          </a:stretch>
        </p:blipFill>
        <p:spPr>
          <a:xfrm>
            <a:off x="2092436" y="3942890"/>
            <a:ext cx="498670" cy="396000"/>
          </a:xfrm>
          <a:prstGeom prst="rect">
            <a:avLst/>
          </a:prstGeom>
        </p:spPr>
      </p:pic>
      <p:pic>
        <p:nvPicPr>
          <p:cNvPr id="6" name="Graphic 5">
            <a:extLst>
              <a:ext uri="{FF2B5EF4-FFF2-40B4-BE49-F238E27FC236}">
                <a16:creationId xmlns:a16="http://schemas.microsoft.com/office/drawing/2014/main" id="{E48E9501-83D7-2900-50C3-49CF39535E6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082622" y="2170073"/>
            <a:ext cx="288000" cy="288000"/>
          </a:xfrm>
          <a:prstGeom prst="rect">
            <a:avLst/>
          </a:prstGeom>
        </p:spPr>
      </p:pic>
      <p:sp>
        <p:nvSpPr>
          <p:cNvPr id="3" name="TextBox 2">
            <a:extLst>
              <a:ext uri="{FF2B5EF4-FFF2-40B4-BE49-F238E27FC236}">
                <a16:creationId xmlns:a16="http://schemas.microsoft.com/office/drawing/2014/main" id="{0800A092-A465-2B4A-03CB-F6832583D3A5}"/>
              </a:ext>
            </a:extLst>
          </p:cNvPr>
          <p:cNvSpPr txBox="1"/>
          <p:nvPr/>
        </p:nvSpPr>
        <p:spPr>
          <a:xfrm>
            <a:off x="3080356" y="4634595"/>
            <a:ext cx="1932217" cy="561856"/>
          </a:xfrm>
          <a:prstGeom prst="roundRect">
            <a:avLst/>
          </a:prstGeom>
          <a:noFill/>
          <a:ln w="6350">
            <a:solidFill>
              <a:srgbClr val="FFFFFF">
                <a:lumMod val="85000"/>
              </a:srgbClr>
            </a:solidFill>
          </a:ln>
        </p:spPr>
        <p:txBody>
          <a:bodyPr wrap="square" rtlCol="0">
            <a:spAutoFit/>
          </a:bodyPr>
          <a:lstStyle/>
          <a:p>
            <a:pPr marL="447675" marR="0" lvl="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Dynamic chaining: </a:t>
            </a:r>
            <a:br>
              <a:rPr kumimoji="0" lang="en-US" sz="900" b="0" i="0" u="none" strike="noStrike" kern="0" cap="none" spc="0" normalizeH="0" baseline="0" noProof="0">
                <a:ln>
                  <a:noFill/>
                </a:ln>
                <a:effectLst/>
                <a:uLnTx/>
                <a:uFillTx/>
                <a:cs typeface="Segoe UI Bold" panose="020B0802040204020203" pitchFamily="34" charset="0"/>
              </a:rPr>
            </a:br>
            <a:r>
              <a:rPr kumimoji="0" lang="en-US" sz="900" b="0" i="0" u="none" strike="noStrike" kern="0" cap="none" spc="0" normalizeH="0" baseline="0" noProof="0">
                <a:ln>
                  <a:noFill/>
                </a:ln>
                <a:effectLst/>
                <a:uLnTx/>
                <a:uFillTx/>
                <a:cs typeface="Segoe UI Bold" panose="020B0802040204020203" pitchFamily="34" charset="0"/>
              </a:rPr>
              <a:t>LLM-based multi-intents recognition </a:t>
            </a:r>
            <a:r>
              <a:rPr kumimoji="0" lang="en-US" sz="900" b="0" i="0" u="none" strike="noStrike" kern="0" cap="none" spc="0" normalizeH="0" baseline="0" noProof="0">
                <a:ln>
                  <a:noFill/>
                </a:ln>
                <a:solidFill>
                  <a:schemeClr val="tx2">
                    <a:lumMod val="50000"/>
                  </a:schemeClr>
                </a:solidFill>
                <a:effectLst/>
                <a:uLnTx/>
                <a:uFillTx/>
                <a:cs typeface="Segoe UI Bold" panose="020B0802040204020203" pitchFamily="34" charset="0"/>
              </a:rPr>
              <a:t>(optional) </a:t>
            </a:r>
          </a:p>
        </p:txBody>
      </p:sp>
      <p:pic>
        <p:nvPicPr>
          <p:cNvPr id="8" name="Graphic 7">
            <a:extLst>
              <a:ext uri="{FF2B5EF4-FFF2-40B4-BE49-F238E27FC236}">
                <a16:creationId xmlns:a16="http://schemas.microsoft.com/office/drawing/2014/main" id="{16C189E2-8E18-4E37-5134-03C6ED4EF50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164322" y="4711016"/>
            <a:ext cx="432000" cy="432000"/>
          </a:xfrm>
          <a:prstGeom prst="rect">
            <a:avLst/>
          </a:prstGeom>
        </p:spPr>
      </p:pic>
      <p:pic>
        <p:nvPicPr>
          <p:cNvPr id="13" name="Picture 2">
            <a:extLst>
              <a:ext uri="{FF2B5EF4-FFF2-40B4-BE49-F238E27FC236}">
                <a16:creationId xmlns:a16="http://schemas.microsoft.com/office/drawing/2014/main" id="{AF999C1F-F4E7-CB2E-61CD-DBFD7F87D2E3}"/>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0681" y="2496532"/>
            <a:ext cx="396000" cy="396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73">
            <a:extLst>
              <a:ext uri="{FF2B5EF4-FFF2-40B4-BE49-F238E27FC236}">
                <a16:creationId xmlns:a16="http://schemas.microsoft.com/office/drawing/2014/main" id="{7796631F-89FC-0A5E-2A58-68A13BF47BD8}"/>
              </a:ext>
              <a:ext uri="{C183D7F6-B498-43B3-948B-1728B52AA6E4}">
                <adec:decorative xmlns:adec="http://schemas.microsoft.com/office/drawing/2017/decorative" val="1"/>
              </a:ext>
            </a:extLst>
          </p:cNvPr>
          <p:cNvCxnSpPr>
            <a:cxnSpLocks/>
          </p:cNvCxnSpPr>
          <p:nvPr/>
        </p:nvCxnSpPr>
        <p:spPr>
          <a:xfrm flipV="1">
            <a:off x="3460750" y="1727291"/>
            <a:ext cx="0" cy="373034"/>
          </a:xfrm>
          <a:prstGeom prst="straightConnector1">
            <a:avLst/>
          </a:prstGeom>
          <a:noFill/>
          <a:ln w="6350" cap="flat" cmpd="sng" algn="ctr">
            <a:solidFill>
              <a:srgbClr val="FFFFFF">
                <a:lumMod val="75000"/>
              </a:srgbClr>
            </a:solidFill>
            <a:prstDash val="solid"/>
            <a:miter lim="800000"/>
            <a:headEnd type="arrow" w="med" len="med"/>
            <a:tailEnd type="none" w="med" len="med"/>
          </a:ln>
          <a:effectLst/>
        </p:spPr>
      </p:cxnSp>
    </p:spTree>
    <p:extLst>
      <p:ext uri="{BB962C8B-B14F-4D97-AF65-F5344CB8AC3E}">
        <p14:creationId xmlns:p14="http://schemas.microsoft.com/office/powerpoint/2010/main" val="8562751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1935A2-7669-7D1F-275A-BF7CB2227D12}"/>
              </a:ext>
            </a:extLst>
          </p:cNvPr>
          <p:cNvSpPr/>
          <p:nvPr/>
        </p:nvSpPr>
        <p:spPr bwMode="auto">
          <a:xfrm>
            <a:off x="274638" y="1010546"/>
            <a:ext cx="11603037" cy="5471961"/>
          </a:xfrm>
          <a:prstGeom prst="roundRect">
            <a:avLst>
              <a:gd name="adj" fmla="val 2861"/>
            </a:avLst>
          </a:prstGeom>
          <a:solidFill>
            <a:schemeClr val="tx2">
              <a:lumMod val="50000"/>
            </a:schemeClr>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sp>
        <p:nvSpPr>
          <p:cNvPr id="4" name="Rectangle: Rounded Corners 4">
            <a:extLst>
              <a:ext uri="{FF2B5EF4-FFF2-40B4-BE49-F238E27FC236}">
                <a16:creationId xmlns:a16="http://schemas.microsoft.com/office/drawing/2014/main" id="{C7B5E857-F30A-5C3A-CBDA-205ACA4830AD}"/>
              </a:ext>
              <a:ext uri="{C183D7F6-B498-43B3-948B-1728B52AA6E4}">
                <adec:decorative xmlns:adec="http://schemas.microsoft.com/office/drawing/2017/decorative" val="1"/>
              </a:ext>
            </a:extLst>
          </p:cNvPr>
          <p:cNvSpPr/>
          <p:nvPr/>
        </p:nvSpPr>
        <p:spPr>
          <a:xfrm rot="16200000">
            <a:off x="6907607" y="2868690"/>
            <a:ext cx="1696363"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5" name="Rectangle: Rounded Corners 4">
            <a:extLst>
              <a:ext uri="{FF2B5EF4-FFF2-40B4-BE49-F238E27FC236}">
                <a16:creationId xmlns:a16="http://schemas.microsoft.com/office/drawing/2014/main" id="{2110BBDA-8E24-BC2E-BFE5-5CE17D3D6351}"/>
              </a:ext>
              <a:ext uri="{C183D7F6-B498-43B3-948B-1728B52AA6E4}">
                <adec:decorative xmlns:adec="http://schemas.microsoft.com/office/drawing/2017/decorative" val="1"/>
              </a:ext>
            </a:extLst>
          </p:cNvPr>
          <p:cNvSpPr/>
          <p:nvPr/>
        </p:nvSpPr>
        <p:spPr>
          <a:xfrm rot="16200000">
            <a:off x="6909292" y="2863385"/>
            <a:ext cx="1699980" cy="614232"/>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6" name="Rectangle: Rounded Corners 4">
            <a:extLst>
              <a:ext uri="{FF2B5EF4-FFF2-40B4-BE49-F238E27FC236}">
                <a16:creationId xmlns:a16="http://schemas.microsoft.com/office/drawing/2014/main" id="{A07E4A69-434A-5031-D2A0-38A0F5C14083}"/>
              </a:ext>
              <a:ext uri="{C183D7F6-B498-43B3-948B-1728B52AA6E4}">
                <adec:decorative xmlns:adec="http://schemas.microsoft.com/office/drawing/2017/decorative" val="1"/>
              </a:ext>
            </a:extLst>
          </p:cNvPr>
          <p:cNvSpPr/>
          <p:nvPr/>
        </p:nvSpPr>
        <p:spPr>
          <a:xfrm rot="16200000">
            <a:off x="6907068" y="2868834"/>
            <a:ext cx="1711414"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7" name="Rectangle: Rounded Corners 4">
            <a:extLst>
              <a:ext uri="{FF2B5EF4-FFF2-40B4-BE49-F238E27FC236}">
                <a16:creationId xmlns:a16="http://schemas.microsoft.com/office/drawing/2014/main" id="{B22C8362-D8D4-844D-6F7F-BB617740708F}"/>
              </a:ext>
              <a:ext uri="{C183D7F6-B498-43B3-948B-1728B52AA6E4}">
                <adec:decorative xmlns:adec="http://schemas.microsoft.com/office/drawing/2017/decorative" val="1"/>
              </a:ext>
            </a:extLst>
          </p:cNvPr>
          <p:cNvSpPr/>
          <p:nvPr/>
        </p:nvSpPr>
        <p:spPr>
          <a:xfrm rot="16200000">
            <a:off x="1755826" y="2541599"/>
            <a:ext cx="1711413" cy="1237748"/>
          </a:xfrm>
          <a:prstGeom prst="roundRect">
            <a:avLst>
              <a:gd name="adj" fmla="val 7595"/>
            </a:avLst>
          </a:prstGeom>
          <a:solidFill>
            <a:srgbClr val="F4364C">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ptos SemiBold" panose="020B0004020202020204" pitchFamily="34" charset="0"/>
                <a:cs typeface="Segoe UI Semibold" panose="020B0702040204020203" pitchFamily="34" charset="0"/>
              </a:rPr>
              <a:t>Copilot for Microsoft 365</a:t>
            </a:r>
          </a:p>
        </p:txBody>
      </p:sp>
      <p:sp>
        <p:nvSpPr>
          <p:cNvPr id="8" name="Rectangle: Rounded Corners 7">
            <a:extLst>
              <a:ext uri="{FF2B5EF4-FFF2-40B4-BE49-F238E27FC236}">
                <a16:creationId xmlns:a16="http://schemas.microsoft.com/office/drawing/2014/main" id="{73B8F68C-17A2-1447-7401-7E2E4477071C}"/>
              </a:ext>
            </a:extLst>
          </p:cNvPr>
          <p:cNvSpPr/>
          <p:nvPr/>
        </p:nvSpPr>
        <p:spPr bwMode="auto">
          <a:xfrm>
            <a:off x="4008846" y="129092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b="1" kern="0">
                <a:solidFill>
                  <a:schemeClr val="bg1"/>
                </a:solidFill>
                <a:latin typeface="Segoe UI Semibold"/>
              </a:rPr>
              <a:t> </a:t>
            </a:r>
            <a:r>
              <a:rPr lang="en-US" sz="1400" b="1" kern="0">
                <a:solidFill>
                  <a:schemeClr val="bg1"/>
                </a:solidFill>
                <a:latin typeface="Aptos SemiBold" panose="020B0004020202020204" pitchFamily="34" charset="0"/>
              </a:rPr>
              <a:t>Biz Apps &amp; Power Copilots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 for</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Dynamics 365 and Power Platform products </a:t>
            </a:r>
          </a:p>
        </p:txBody>
      </p:sp>
      <p:sp>
        <p:nvSpPr>
          <p:cNvPr id="9" name="Rectangle: Rounded Corners 8">
            <a:extLst>
              <a:ext uri="{FF2B5EF4-FFF2-40B4-BE49-F238E27FC236}">
                <a16:creationId xmlns:a16="http://schemas.microsoft.com/office/drawing/2014/main" id="{BB41216E-087C-3B42-2FC7-FF12F88249E6}"/>
              </a:ext>
            </a:extLst>
          </p:cNvPr>
          <p:cNvSpPr/>
          <p:nvPr/>
        </p:nvSpPr>
        <p:spPr bwMode="auto">
          <a:xfrm rot="16200000">
            <a:off x="3863254" y="2861553"/>
            <a:ext cx="1689324" cy="607241"/>
          </a:xfrm>
          <a:prstGeom prst="roundRect">
            <a:avLst>
              <a:gd name="adj" fmla="val 7102"/>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Sales Copilot</a:t>
            </a:r>
          </a:p>
        </p:txBody>
      </p:sp>
      <p:sp>
        <p:nvSpPr>
          <p:cNvPr id="10" name="Rectangle: Rounded Corners 9">
            <a:extLst>
              <a:ext uri="{FF2B5EF4-FFF2-40B4-BE49-F238E27FC236}">
                <a16:creationId xmlns:a16="http://schemas.microsoft.com/office/drawing/2014/main" id="{28C25047-08B1-BE63-8FD7-B82A5FBFBEDD}"/>
              </a:ext>
            </a:extLst>
          </p:cNvPr>
          <p:cNvSpPr/>
          <p:nvPr/>
        </p:nvSpPr>
        <p:spPr bwMode="auto">
          <a:xfrm rot="16200000">
            <a:off x="4584604" y="2853941"/>
            <a:ext cx="1696362" cy="607241"/>
          </a:xfrm>
          <a:prstGeom prst="roundRect">
            <a:avLst>
              <a:gd name="adj" fmla="val 7102"/>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Service Copilot</a:t>
            </a:r>
          </a:p>
        </p:txBody>
      </p:sp>
      <p:pic>
        <p:nvPicPr>
          <p:cNvPr id="11" name="Graphic 10" descr="Badge Follow with solid fill">
            <a:extLst>
              <a:ext uri="{FF2B5EF4-FFF2-40B4-BE49-F238E27FC236}">
                <a16:creationId xmlns:a16="http://schemas.microsoft.com/office/drawing/2014/main" id="{431CACE4-A02A-D729-4476-70D15EB73B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8674" y="2821322"/>
            <a:ext cx="607238" cy="607238"/>
          </a:xfrm>
          <a:prstGeom prst="rect">
            <a:avLst/>
          </a:prstGeom>
        </p:spPr>
      </p:pic>
      <p:sp>
        <p:nvSpPr>
          <p:cNvPr id="12" name="Rectangle: Rounded Corners 11">
            <a:extLst>
              <a:ext uri="{FF2B5EF4-FFF2-40B4-BE49-F238E27FC236}">
                <a16:creationId xmlns:a16="http://schemas.microsoft.com/office/drawing/2014/main" id="{370AEBD6-FE34-2A27-0551-63B7BB960615}"/>
              </a:ext>
            </a:extLst>
          </p:cNvPr>
          <p:cNvSpPr/>
          <p:nvPr/>
        </p:nvSpPr>
        <p:spPr bwMode="auto">
          <a:xfrm>
            <a:off x="1993941" y="4193144"/>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Aptos SemiBold" panose="020B0004020202020204" pitchFamily="34" charset="0"/>
              </a:rPr>
              <a:t>Microsoft Copilot Studio</a:t>
            </a:r>
            <a:br>
              <a:rPr kumimoji="0" lang="en-US" sz="1200" b="0" i="0" u="none" strike="noStrike" kern="0" cap="none" spc="0" normalizeH="0" baseline="0" noProof="0">
                <a:ln>
                  <a:noFill/>
                </a:ln>
                <a:solidFill>
                  <a:srgbClr val="FFFFFF"/>
                </a:solidFill>
                <a:effectLst/>
                <a:uLnTx/>
                <a:uFillTx/>
              </a:rPr>
            </a:br>
            <a:br>
              <a:rPr kumimoji="0" lang="en-US" sz="200" b="0" i="0" u="none" strike="noStrike" kern="0" cap="none" spc="0" normalizeH="0" baseline="0" noProof="0">
                <a:ln>
                  <a:noFill/>
                </a:ln>
                <a:solidFill>
                  <a:srgbClr val="FFFFFF"/>
                </a:solidFill>
                <a:effectLst/>
                <a:uLnTx/>
                <a:uFillTx/>
              </a:rPr>
            </a:br>
            <a:r>
              <a:rPr kumimoji="0" lang="en-US" sz="1400" b="1" i="0" u="none" strike="noStrike" kern="0" cap="none" spc="0" normalizeH="0" baseline="0" noProof="0">
                <a:ln>
                  <a:noFill/>
                </a:ln>
                <a:solidFill>
                  <a:srgbClr val="FFFFFF"/>
                </a:solidFill>
                <a:effectLst/>
                <a:uLnTx/>
                <a:uFillTx/>
                <a:latin typeface="Aptos" panose="020B0004020202020204" pitchFamily="34" charset="0"/>
              </a:rPr>
              <a:t>Extend and customize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1st party copilots |  </a:t>
            </a:r>
            <a:r>
              <a:rPr kumimoji="0" lang="en-US" sz="1400" b="1" i="0" u="none" strike="noStrike" kern="0" cap="none" spc="0" normalizeH="0" baseline="0" noProof="0">
                <a:ln>
                  <a:noFill/>
                </a:ln>
                <a:solidFill>
                  <a:srgbClr val="FFFFFF"/>
                </a:solidFill>
                <a:effectLst/>
                <a:uLnTx/>
                <a:uFillTx/>
                <a:latin typeface="Aptos" panose="020B0004020202020204" pitchFamily="34" charset="0"/>
              </a:rPr>
              <a:t>Build custom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Copilots</a:t>
            </a:r>
          </a:p>
        </p:txBody>
      </p:sp>
      <p:sp>
        <p:nvSpPr>
          <p:cNvPr id="13" name="Rectangle: Rounded Corners 12">
            <a:extLst>
              <a:ext uri="{FF2B5EF4-FFF2-40B4-BE49-F238E27FC236}">
                <a16:creationId xmlns:a16="http://schemas.microsoft.com/office/drawing/2014/main" id="{180D6D1A-8C21-C638-B56E-B4D18AA156DA}"/>
              </a:ext>
            </a:extLst>
          </p:cNvPr>
          <p:cNvSpPr/>
          <p:nvPr/>
        </p:nvSpPr>
        <p:spPr bwMode="auto">
          <a:xfrm rot="16200000">
            <a:off x="8823212" y="2557271"/>
            <a:ext cx="1696362" cy="1237747"/>
          </a:xfrm>
          <a:prstGeom prst="roundRect">
            <a:avLst>
              <a:gd name="adj" fmla="val 7102"/>
            </a:avLst>
          </a:prstGeom>
          <a:solidFill>
            <a:srgbClr val="FFB9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Custom</a:t>
            </a:r>
            <a:br>
              <a:rPr lang="en-US" sz="1600" b="1" kern="0">
                <a:solidFill>
                  <a:srgbClr val="000000"/>
                </a:solidFill>
                <a:latin typeface="Aptos SemiBold" panose="020B0004020202020204" pitchFamily="34" charset="0"/>
                <a:cs typeface="Segoe UI Semibold" panose="020B0702040204020203" pitchFamily="34" charset="0"/>
              </a:rPr>
            </a:br>
            <a:r>
              <a:rPr lang="en-US" sz="1600" b="1" kern="0">
                <a:solidFill>
                  <a:srgbClr val="000000"/>
                </a:solidFill>
                <a:latin typeface="Aptos SemiBold" panose="020B0004020202020204" pitchFamily="34" charset="0"/>
                <a:cs typeface="Segoe UI Semibold" panose="020B0702040204020203" pitchFamily="34" charset="0"/>
              </a:rPr>
              <a:t>Enterprise</a:t>
            </a:r>
            <a:br>
              <a:rPr lang="en-US" sz="1600" b="1" kern="0">
                <a:solidFill>
                  <a:srgbClr val="000000"/>
                </a:solidFill>
                <a:latin typeface="Aptos SemiBold" panose="020B0004020202020204" pitchFamily="34" charset="0"/>
                <a:cs typeface="Segoe UI Semibold" panose="020B0702040204020203" pitchFamily="34" charset="0"/>
              </a:rPr>
            </a:br>
            <a:r>
              <a:rPr lang="en-US" sz="1600" b="1" kern="0">
                <a:solidFill>
                  <a:srgbClr val="000000"/>
                </a:solidFill>
                <a:latin typeface="Aptos SemiBold" panose="020B0004020202020204" pitchFamily="34" charset="0"/>
                <a:cs typeface="Segoe UI Semibold" panose="020B0702040204020203" pitchFamily="34" charset="0"/>
              </a:rPr>
              <a:t>Copilots</a:t>
            </a:r>
          </a:p>
        </p:txBody>
      </p:sp>
      <p:sp>
        <p:nvSpPr>
          <p:cNvPr id="14" name="Rectangle: Rounded Corners 13">
            <a:extLst>
              <a:ext uri="{FF2B5EF4-FFF2-40B4-BE49-F238E27FC236}">
                <a16:creationId xmlns:a16="http://schemas.microsoft.com/office/drawing/2014/main" id="{2CFE67E0-FE14-BEEC-5928-ACBEEA85DD4B}"/>
              </a:ext>
            </a:extLst>
          </p:cNvPr>
          <p:cNvSpPr/>
          <p:nvPr/>
        </p:nvSpPr>
        <p:spPr bwMode="auto">
          <a:xfrm>
            <a:off x="8240580" y="129536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400" b="1" kern="0">
                <a:solidFill>
                  <a:schemeClr val="bg1"/>
                </a:solidFill>
                <a:latin typeface="Aptos SemiBold" panose="020B0004020202020204" pitchFamily="34" charset="0"/>
              </a:rPr>
              <a:t>Custom Copilots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Custom copilots and bots </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enterprises and third parties</a:t>
            </a:r>
          </a:p>
        </p:txBody>
      </p:sp>
      <p:sp>
        <p:nvSpPr>
          <p:cNvPr id="15" name="Rectangle: Rounded Corners 14">
            <a:extLst>
              <a:ext uri="{FF2B5EF4-FFF2-40B4-BE49-F238E27FC236}">
                <a16:creationId xmlns:a16="http://schemas.microsoft.com/office/drawing/2014/main" id="{CC06A4E8-AAC5-606F-4500-788FEDCACD75}"/>
              </a:ext>
            </a:extLst>
          </p:cNvPr>
          <p:cNvSpPr/>
          <p:nvPr/>
        </p:nvSpPr>
        <p:spPr bwMode="auto">
          <a:xfrm>
            <a:off x="1481293" y="1290106"/>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Microsoft 365</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Microsoft 365</a:t>
            </a:r>
          </a:p>
        </p:txBody>
      </p:sp>
      <p:pic>
        <p:nvPicPr>
          <p:cNvPr id="16" name="Graphic 15" descr="Badge Follow with solid fill">
            <a:extLst>
              <a:ext uri="{FF2B5EF4-FFF2-40B4-BE49-F238E27FC236}">
                <a16:creationId xmlns:a16="http://schemas.microsoft.com/office/drawing/2014/main" id="{76E77CC9-0EB2-523B-AE47-8221B2F5DF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4208" y="2821323"/>
            <a:ext cx="607238" cy="607238"/>
          </a:xfrm>
          <a:prstGeom prst="rect">
            <a:avLst/>
          </a:prstGeom>
        </p:spPr>
      </p:pic>
      <p:sp>
        <p:nvSpPr>
          <p:cNvPr id="17" name="Rectangle: Rounded Corners 16">
            <a:extLst>
              <a:ext uri="{FF2B5EF4-FFF2-40B4-BE49-F238E27FC236}">
                <a16:creationId xmlns:a16="http://schemas.microsoft.com/office/drawing/2014/main" id="{E4AF49C2-C432-AC39-1319-0229621297DE}"/>
              </a:ext>
            </a:extLst>
          </p:cNvPr>
          <p:cNvSpPr/>
          <p:nvPr/>
        </p:nvSpPr>
        <p:spPr bwMode="auto">
          <a:xfrm>
            <a:off x="1966503" y="5249071"/>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Framework </a:t>
            </a:r>
            <a:br>
              <a:rPr lang="en-US" sz="1200" kern="0">
                <a:solidFill>
                  <a:srgbClr val="FFFFFF"/>
                </a:solidFill>
                <a:latin typeface="Aptos SemiBold" panose="020B0004020202020204" pitchFamily="34" charset="0"/>
              </a:rPr>
            </a:br>
            <a:r>
              <a:rPr lang="en-US" sz="1200" kern="0">
                <a:solidFill>
                  <a:srgbClr val="FFFFFF"/>
                </a:solidFill>
                <a:latin typeface="Aptos SemiBold" panose="020B0004020202020204" pitchFamily="34" charset="0"/>
              </a:rPr>
              <a:t>/ SDK</a:t>
            </a:r>
          </a:p>
        </p:txBody>
      </p:sp>
      <p:sp>
        <p:nvSpPr>
          <p:cNvPr id="18" name="Rectangle: Rounded Corners 17">
            <a:extLst>
              <a:ext uri="{FF2B5EF4-FFF2-40B4-BE49-F238E27FC236}">
                <a16:creationId xmlns:a16="http://schemas.microsoft.com/office/drawing/2014/main" id="{F179CBEE-E64C-EBAC-0F8D-6067CB688622}"/>
              </a:ext>
            </a:extLst>
          </p:cNvPr>
          <p:cNvSpPr/>
          <p:nvPr/>
        </p:nvSpPr>
        <p:spPr bwMode="auto">
          <a:xfrm>
            <a:off x="3383706" y="524065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Service Channels</a:t>
            </a:r>
          </a:p>
        </p:txBody>
      </p:sp>
      <p:sp>
        <p:nvSpPr>
          <p:cNvPr id="19" name="Rectangle: Rounded Corners 18">
            <a:extLst>
              <a:ext uri="{FF2B5EF4-FFF2-40B4-BE49-F238E27FC236}">
                <a16:creationId xmlns:a16="http://schemas.microsoft.com/office/drawing/2014/main" id="{3C7E7669-B90F-54D7-5F25-1D6F43D3AC84}"/>
              </a:ext>
            </a:extLst>
          </p:cNvPr>
          <p:cNvSpPr/>
          <p:nvPr/>
        </p:nvSpPr>
        <p:spPr bwMode="auto">
          <a:xfrm>
            <a:off x="4800909" y="525543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Studio</a:t>
            </a:r>
          </a:p>
        </p:txBody>
      </p:sp>
      <p:sp>
        <p:nvSpPr>
          <p:cNvPr id="20" name="Rectangle: Rounded Corners 19">
            <a:extLst>
              <a:ext uri="{FF2B5EF4-FFF2-40B4-BE49-F238E27FC236}">
                <a16:creationId xmlns:a16="http://schemas.microsoft.com/office/drawing/2014/main" id="{5B332C43-0FD6-4D2D-4AC7-F81DE9FC7B9A}"/>
              </a:ext>
            </a:extLst>
          </p:cNvPr>
          <p:cNvSpPr/>
          <p:nvPr/>
        </p:nvSpPr>
        <p:spPr bwMode="auto">
          <a:xfrm>
            <a:off x="6218112" y="5267848"/>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Search</a:t>
            </a:r>
          </a:p>
        </p:txBody>
      </p:sp>
      <p:sp>
        <p:nvSpPr>
          <p:cNvPr id="21" name="Rectangle: Rounded Corners 20">
            <a:extLst>
              <a:ext uri="{FF2B5EF4-FFF2-40B4-BE49-F238E27FC236}">
                <a16:creationId xmlns:a16="http://schemas.microsoft.com/office/drawing/2014/main" id="{613F84B0-7172-6D8C-6E6A-4065EFD3DC15}"/>
              </a:ext>
            </a:extLst>
          </p:cNvPr>
          <p:cNvSpPr/>
          <p:nvPr/>
        </p:nvSpPr>
        <p:spPr bwMode="auto">
          <a:xfrm>
            <a:off x="7635315" y="52692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Power Platform Connectors</a:t>
            </a:r>
          </a:p>
        </p:txBody>
      </p:sp>
      <p:sp>
        <p:nvSpPr>
          <p:cNvPr id="22" name="Rectangle: Rounded Corners 21">
            <a:extLst>
              <a:ext uri="{FF2B5EF4-FFF2-40B4-BE49-F238E27FC236}">
                <a16:creationId xmlns:a16="http://schemas.microsoft.com/office/drawing/2014/main" id="{6A97ABD2-EF73-D527-9684-28B121CF5888}"/>
              </a:ext>
            </a:extLst>
          </p:cNvPr>
          <p:cNvSpPr/>
          <p:nvPr/>
        </p:nvSpPr>
        <p:spPr bwMode="auto">
          <a:xfrm>
            <a:off x="9052520" y="526784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AI Builder</a:t>
            </a:r>
          </a:p>
        </p:txBody>
      </p:sp>
      <p:cxnSp>
        <p:nvCxnSpPr>
          <p:cNvPr id="23" name="Straight Connector 22">
            <a:extLst>
              <a:ext uri="{FF2B5EF4-FFF2-40B4-BE49-F238E27FC236}">
                <a16:creationId xmlns:a16="http://schemas.microsoft.com/office/drawing/2014/main" id="{B6054145-186D-E1A4-A7FF-EA11D14719AF}"/>
              </a:ext>
            </a:extLst>
          </p:cNvPr>
          <p:cNvCxnSpPr>
            <a:cxnSpLocks/>
          </p:cNvCxnSpPr>
          <p:nvPr/>
        </p:nvCxnSpPr>
        <p:spPr>
          <a:xfrm>
            <a:off x="1984099" y="2141549"/>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F136BA7A-7FAD-6BF5-0477-793816E0501B}"/>
              </a:ext>
            </a:extLst>
          </p:cNvPr>
          <p:cNvCxnSpPr>
            <a:cxnSpLocks/>
          </p:cNvCxnSpPr>
          <p:nvPr/>
        </p:nvCxnSpPr>
        <p:spPr>
          <a:xfrm>
            <a:off x="4404295" y="2149915"/>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83596AB5-CE88-D2C4-E139-8E37D340E877}"/>
              </a:ext>
            </a:extLst>
          </p:cNvPr>
          <p:cNvCxnSpPr>
            <a:cxnSpLocks/>
          </p:cNvCxnSpPr>
          <p:nvPr/>
        </p:nvCxnSpPr>
        <p:spPr>
          <a:xfrm>
            <a:off x="9052519" y="2150780"/>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6" name="Rectangle: Rounded Corners 4">
            <a:extLst>
              <a:ext uri="{FF2B5EF4-FFF2-40B4-BE49-F238E27FC236}">
                <a16:creationId xmlns:a16="http://schemas.microsoft.com/office/drawing/2014/main" id="{08C7C6C2-2553-C336-BBB5-4DE6A7D9065A}"/>
              </a:ext>
              <a:ext uri="{C183D7F6-B498-43B3-948B-1728B52AA6E4}">
                <adec:decorative xmlns:adec="http://schemas.microsoft.com/office/drawing/2017/decorative" val="1"/>
              </a:ext>
            </a:extLst>
          </p:cNvPr>
          <p:cNvSpPr/>
          <p:nvPr/>
        </p:nvSpPr>
        <p:spPr>
          <a:xfrm rot="16200000">
            <a:off x="5290077" y="2869936"/>
            <a:ext cx="1711412" cy="589698"/>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Copilot for Power Platform</a:t>
            </a:r>
          </a:p>
        </p:txBody>
      </p:sp>
      <p:pic>
        <p:nvPicPr>
          <p:cNvPr id="27" name="Graphic 26" descr="Badge Follow with solid fill">
            <a:extLst>
              <a:ext uri="{FF2B5EF4-FFF2-40B4-BE49-F238E27FC236}">
                <a16:creationId xmlns:a16="http://schemas.microsoft.com/office/drawing/2014/main" id="{5F8F6AC4-6196-7784-1B52-9F7BF31225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6470" y="2821322"/>
            <a:ext cx="607238" cy="607238"/>
          </a:xfrm>
          <a:prstGeom prst="rect">
            <a:avLst/>
          </a:prstGeom>
        </p:spPr>
      </p:pic>
      <p:sp>
        <p:nvSpPr>
          <p:cNvPr id="28" name="Rectangle: Rounded Corners 27">
            <a:extLst>
              <a:ext uri="{FF2B5EF4-FFF2-40B4-BE49-F238E27FC236}">
                <a16:creationId xmlns:a16="http://schemas.microsoft.com/office/drawing/2014/main" id="{1308515E-9245-F1D6-141E-FB03A7357816}"/>
              </a:ext>
            </a:extLst>
          </p:cNvPr>
          <p:cNvSpPr/>
          <p:nvPr/>
        </p:nvSpPr>
        <p:spPr bwMode="auto">
          <a:xfrm rot="16200000">
            <a:off x="6914596" y="2872523"/>
            <a:ext cx="1696362" cy="607241"/>
          </a:xfrm>
          <a:prstGeom prst="roundRect">
            <a:avLst>
              <a:gd name="adj" fmla="val 7102"/>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a:t>
            </a:r>
          </a:p>
        </p:txBody>
      </p:sp>
      <p:sp>
        <p:nvSpPr>
          <p:cNvPr id="29" name="Rectangle: Rounded Corners 28">
            <a:extLst>
              <a:ext uri="{FF2B5EF4-FFF2-40B4-BE49-F238E27FC236}">
                <a16:creationId xmlns:a16="http://schemas.microsoft.com/office/drawing/2014/main" id="{A73FE7C4-3AF0-C986-4A6A-DC00C56691BB}"/>
              </a:ext>
            </a:extLst>
          </p:cNvPr>
          <p:cNvSpPr/>
          <p:nvPr/>
        </p:nvSpPr>
        <p:spPr bwMode="auto">
          <a:xfrm>
            <a:off x="6729883" y="1382545"/>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Other Microsoft Copilots</a:t>
            </a:r>
          </a:p>
        </p:txBody>
      </p:sp>
      <p:cxnSp>
        <p:nvCxnSpPr>
          <p:cNvPr id="30" name="Straight Connector 29">
            <a:extLst>
              <a:ext uri="{FF2B5EF4-FFF2-40B4-BE49-F238E27FC236}">
                <a16:creationId xmlns:a16="http://schemas.microsoft.com/office/drawing/2014/main" id="{DE36C61F-4754-331E-AFE1-1CCA9E59EF52}"/>
              </a:ext>
            </a:extLst>
          </p:cNvPr>
          <p:cNvCxnSpPr>
            <a:cxnSpLocks/>
          </p:cNvCxnSpPr>
          <p:nvPr/>
        </p:nvCxnSpPr>
        <p:spPr>
          <a:xfrm>
            <a:off x="7459156" y="2162784"/>
            <a:ext cx="607242"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31" name="Graphic 30">
            <a:extLst>
              <a:ext uri="{FF2B5EF4-FFF2-40B4-BE49-F238E27FC236}">
                <a16:creationId xmlns:a16="http://schemas.microsoft.com/office/drawing/2014/main" id="{AA3770FF-9302-6446-76E5-A2BB094893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7720" y="4359824"/>
            <a:ext cx="543574" cy="543574"/>
          </a:xfrm>
          <a:prstGeom prst="rect">
            <a:avLst/>
          </a:prstGeom>
        </p:spPr>
      </p:pic>
      <p:sp>
        <p:nvSpPr>
          <p:cNvPr id="32" name="Title 1">
            <a:extLst>
              <a:ext uri="{FF2B5EF4-FFF2-40B4-BE49-F238E27FC236}">
                <a16:creationId xmlns:a16="http://schemas.microsoft.com/office/drawing/2014/main" id="{44CAD715-172C-E752-3A0A-37DCE0FB770B}"/>
              </a:ext>
            </a:extLst>
          </p:cNvPr>
          <p:cNvSpPr txBox="1">
            <a:spLocks/>
          </p:cNvSpPr>
          <p:nvPr/>
        </p:nvSpPr>
        <p:spPr>
          <a:xfrm>
            <a:off x="274638" y="237779"/>
            <a:ext cx="11018520" cy="553999"/>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Copilots and Conversational AI</a:t>
            </a:r>
          </a:p>
        </p:txBody>
      </p:sp>
    </p:spTree>
    <p:extLst>
      <p:ext uri="{BB962C8B-B14F-4D97-AF65-F5344CB8AC3E}">
        <p14:creationId xmlns:p14="http://schemas.microsoft.com/office/powerpoint/2010/main" val="2295580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6"/>
                                        </p:tgtEl>
                                      </p:cBhvr>
                                    </p:animEffect>
                                    <p:set>
                                      <p:cBhvr>
                                        <p:cTn id="7" dur="1" fill="hold">
                                          <p:stCondLst>
                                            <p:cond delay="749"/>
                                          </p:stCondLst>
                                        </p:cTn>
                                        <p:tgtEl>
                                          <p:spTgt spid="6"/>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Solution architecture</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Provide an architecture diagram with the overview of the technical implementation</a:t>
            </a:r>
          </a:p>
        </p:txBody>
      </p:sp>
      <p:sp>
        <p:nvSpPr>
          <p:cNvPr id="4" name="Text Placeholder 3">
            <a:extLst>
              <a:ext uri="{FF2B5EF4-FFF2-40B4-BE49-F238E27FC236}">
                <a16:creationId xmlns:a16="http://schemas.microsoft.com/office/drawing/2014/main" id="{3E60BF59-0168-9891-450A-7C6D77FEE5C5}"/>
              </a:ext>
            </a:extLst>
          </p:cNvPr>
          <p:cNvSpPr>
            <a:spLocks noGrp="1"/>
          </p:cNvSpPr>
          <p:nvPr>
            <p:ph type="body" sz="quarter" idx="13"/>
          </p:nvPr>
        </p:nvSpPr>
        <p:spPr/>
        <p:txBody>
          <a:bodyPr/>
          <a:lstStyle/>
          <a:p>
            <a:endParaRPr lang="en-US" sz="1600"/>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282094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To have the big picture of your copilot project and its integration in a broader technical and functional landscape.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Architecture diagrams or blueprints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Functional </a:t>
            </a:r>
            <a:r>
              <a:rPr lang="en-US" sz="1200">
                <a:solidFill>
                  <a:srgbClr val="FFFFFF">
                    <a:lumMod val="95000"/>
                  </a:srgbClr>
                </a:solidFill>
                <a:latin typeface="Aptos" panose="020B0004020202020204" pitchFamily="34" charset="0"/>
              </a:rPr>
              <a:t>and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technical overview of the copilot and its integration in the broader technical landscape (other Power Platform or Azure services, internal APIs, etc.)</a:t>
            </a:r>
            <a:endParaRPr lang="en-US" sz="1200">
              <a:solidFill>
                <a:srgbClr val="FFFFFF">
                  <a:lumMod val="95000"/>
                </a:srgbClr>
              </a:solidFill>
              <a:latin typeface="Aptos" panose="020B0004020202020204" pitchFamily="34" charset="0"/>
            </a:endParaRPr>
          </a:p>
        </p:txBody>
      </p:sp>
      <p:sp>
        <p:nvSpPr>
          <p:cNvPr id="6" name="Rectangle: Folded Corner 5">
            <a:extLst>
              <a:ext uri="{FF2B5EF4-FFF2-40B4-BE49-F238E27FC236}">
                <a16:creationId xmlns:a16="http://schemas.microsoft.com/office/drawing/2014/main" id="{37A09F63-F58D-24AE-D1D6-2B5A577454B8}"/>
              </a:ext>
            </a:extLst>
          </p:cNvPr>
          <p:cNvSpPr/>
          <p:nvPr/>
        </p:nvSpPr>
        <p:spPr bwMode="auto">
          <a:xfrm rot="60000">
            <a:off x="1859858" y="2044731"/>
            <a:ext cx="5689794" cy="4212778"/>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p:txBody>
      </p:sp>
      <p:grpSp>
        <p:nvGrpSpPr>
          <p:cNvPr id="12" name="Group 11">
            <a:extLst>
              <a:ext uri="{FF2B5EF4-FFF2-40B4-BE49-F238E27FC236}">
                <a16:creationId xmlns:a16="http://schemas.microsoft.com/office/drawing/2014/main" id="{EBC7C967-1221-74F2-1CAE-E217ACD9C217}"/>
              </a:ext>
            </a:extLst>
          </p:cNvPr>
          <p:cNvGrpSpPr/>
          <p:nvPr/>
        </p:nvGrpSpPr>
        <p:grpSpPr>
          <a:xfrm>
            <a:off x="2038660" y="2543392"/>
            <a:ext cx="4813384" cy="3462903"/>
            <a:chOff x="2038660" y="2543392"/>
            <a:chExt cx="4813384" cy="3462903"/>
          </a:xfrm>
        </p:grpSpPr>
        <p:grpSp>
          <p:nvGrpSpPr>
            <p:cNvPr id="10" name="Group 9">
              <a:extLst>
                <a:ext uri="{FF2B5EF4-FFF2-40B4-BE49-F238E27FC236}">
                  <a16:creationId xmlns:a16="http://schemas.microsoft.com/office/drawing/2014/main" id="{4D224F7F-4E24-E004-6DD5-4AA206EC3EAF}"/>
                </a:ext>
              </a:extLst>
            </p:cNvPr>
            <p:cNvGrpSpPr/>
            <p:nvPr/>
          </p:nvGrpSpPr>
          <p:grpSpPr>
            <a:xfrm>
              <a:off x="2038660" y="2543392"/>
              <a:ext cx="4813384" cy="3462903"/>
              <a:chOff x="2038660" y="2543392"/>
              <a:chExt cx="4813384" cy="3462903"/>
            </a:xfrm>
          </p:grpSpPr>
          <p:grpSp>
            <p:nvGrpSpPr>
              <p:cNvPr id="78" name="Group 77">
                <a:extLst>
                  <a:ext uri="{FF2B5EF4-FFF2-40B4-BE49-F238E27FC236}">
                    <a16:creationId xmlns:a16="http://schemas.microsoft.com/office/drawing/2014/main" id="{58C91CD5-8BBF-8E65-668E-E7C8FFD04503}"/>
                  </a:ext>
                </a:extLst>
              </p:cNvPr>
              <p:cNvGrpSpPr/>
              <p:nvPr/>
            </p:nvGrpSpPr>
            <p:grpSpPr>
              <a:xfrm rot="60000">
                <a:off x="2038660" y="2543392"/>
                <a:ext cx="4813384" cy="3462903"/>
                <a:chOff x="1550894" y="519952"/>
                <a:chExt cx="8211672" cy="5907742"/>
              </a:xfrm>
            </p:grpSpPr>
            <p:sp>
              <p:nvSpPr>
                <p:cNvPr id="41" name="Rectangle: Rounded Corners 40">
                  <a:extLst>
                    <a:ext uri="{FF2B5EF4-FFF2-40B4-BE49-F238E27FC236}">
                      <a16:creationId xmlns:a16="http://schemas.microsoft.com/office/drawing/2014/main" id="{1E95E1FF-4F5E-89E3-E9F9-27963640E470}"/>
                    </a:ext>
                  </a:extLst>
                </p:cNvPr>
                <p:cNvSpPr/>
                <p:nvPr/>
              </p:nvSpPr>
              <p:spPr>
                <a:xfrm>
                  <a:off x="1550894" y="519952"/>
                  <a:ext cx="8211672" cy="5907742"/>
                </a:xfrm>
                <a:prstGeom prst="roundRect">
                  <a:avLst>
                    <a:gd name="adj" fmla="val 2296"/>
                  </a:avLst>
                </a:prstGeom>
                <a:solidFill>
                  <a:sysClr val="window" lastClr="FFFFFF">
                    <a:lumMod val="95000"/>
                  </a:sysClr>
                </a:solid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 name="Rectangle: Rounded Corners 41">
                  <a:extLst>
                    <a:ext uri="{FF2B5EF4-FFF2-40B4-BE49-F238E27FC236}">
                      <a16:creationId xmlns:a16="http://schemas.microsoft.com/office/drawing/2014/main" id="{3AD2A2F6-2EA7-6DAC-22D8-95DF408B354C}"/>
                    </a:ext>
                  </a:extLst>
                </p:cNvPr>
                <p:cNvSpPr/>
                <p:nvPr/>
              </p:nvSpPr>
              <p:spPr>
                <a:xfrm>
                  <a:off x="4195480" y="762000"/>
                  <a:ext cx="2973260" cy="2976282"/>
                </a:xfrm>
                <a:prstGeom prst="roundRect">
                  <a:avLst>
                    <a:gd name="adj" fmla="val 5483"/>
                  </a:avLst>
                </a:prstGeom>
                <a:solidFill>
                  <a:srgbClr val="0E2841">
                    <a:lumMod val="10000"/>
                    <a:lumOff val="9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 name="Rectangle: Rounded Corners 42">
                  <a:extLst>
                    <a:ext uri="{FF2B5EF4-FFF2-40B4-BE49-F238E27FC236}">
                      <a16:creationId xmlns:a16="http://schemas.microsoft.com/office/drawing/2014/main" id="{078E9FAA-E17C-F28E-6BC6-CB94C64E09BB}"/>
                    </a:ext>
                  </a:extLst>
                </p:cNvPr>
                <p:cNvSpPr/>
                <p:nvPr/>
              </p:nvSpPr>
              <p:spPr>
                <a:xfrm>
                  <a:off x="4515494" y="2768199"/>
                  <a:ext cx="2333231" cy="739485"/>
                </a:xfrm>
                <a:prstGeom prst="roundRect">
                  <a:avLst>
                    <a:gd name="adj" fmla="val 43939"/>
                  </a:avLst>
                </a:prstGeom>
                <a:solidFill>
                  <a:srgbClr val="FEF5D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Rectangle: Rounded Corners 43">
                  <a:extLst>
                    <a:ext uri="{FF2B5EF4-FFF2-40B4-BE49-F238E27FC236}">
                      <a16:creationId xmlns:a16="http://schemas.microsoft.com/office/drawing/2014/main" id="{3075CA2E-7130-000B-33BA-1C7B1108E2AA}"/>
                    </a:ext>
                  </a:extLst>
                </p:cNvPr>
                <p:cNvSpPr/>
                <p:nvPr/>
              </p:nvSpPr>
              <p:spPr>
                <a:xfrm>
                  <a:off x="7805239" y="45831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 name="Rectangle: Rounded Corners 44">
                  <a:extLst>
                    <a:ext uri="{FF2B5EF4-FFF2-40B4-BE49-F238E27FC236}">
                      <a16:creationId xmlns:a16="http://schemas.microsoft.com/office/drawing/2014/main" id="{3756D779-FE49-08BB-6E7E-A024D9748FA4}"/>
                    </a:ext>
                  </a:extLst>
                </p:cNvPr>
                <p:cNvSpPr/>
                <p:nvPr/>
              </p:nvSpPr>
              <p:spPr>
                <a:xfrm>
                  <a:off x="1916938" y="4494614"/>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7" name="Graphic 46" descr="Internet outline">
                  <a:extLst>
                    <a:ext uri="{FF2B5EF4-FFF2-40B4-BE49-F238E27FC236}">
                      <a16:creationId xmlns:a16="http://schemas.microsoft.com/office/drawing/2014/main" id="{00EDAE82-12B5-22E3-686D-D2ACD0BCCBA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4302" y="4664696"/>
                  <a:ext cx="914400" cy="914400"/>
                </a:xfrm>
                <a:prstGeom prst="rect">
                  <a:avLst/>
                </a:prstGeom>
                <a:effectLst/>
              </p:spPr>
            </p:pic>
            <p:pic>
              <p:nvPicPr>
                <p:cNvPr id="48" name="Picture 2">
                  <a:extLst>
                    <a:ext uri="{FF2B5EF4-FFF2-40B4-BE49-F238E27FC236}">
                      <a16:creationId xmlns:a16="http://schemas.microsoft.com/office/drawing/2014/main" id="{1E338420-D4B8-3557-BA2F-AD7FBD0B741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305858" y="4561994"/>
                  <a:ext cx="853733" cy="834229"/>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56A285E4-E9A5-E44B-0AF4-17A1313BD7E9}"/>
                    </a:ext>
                  </a:extLst>
                </p:cNvPr>
                <p:cNvSpPr txBox="1"/>
                <p:nvPr/>
              </p:nvSpPr>
              <p:spPr>
                <a:xfrm>
                  <a:off x="7875883" y="5404495"/>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Websites</a:t>
                  </a:r>
                </a:p>
              </p:txBody>
            </p:sp>
            <p:pic>
              <p:nvPicPr>
                <p:cNvPr id="50" name="Graphic 49">
                  <a:extLst>
                    <a:ext uri="{FF2B5EF4-FFF2-40B4-BE49-F238E27FC236}">
                      <a16:creationId xmlns:a16="http://schemas.microsoft.com/office/drawing/2014/main" id="{C54E7CD3-F125-C223-FF46-F60ACDF8244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71292" y="2887846"/>
                  <a:ext cx="553507" cy="553507"/>
                </a:xfrm>
                <a:prstGeom prst="rect">
                  <a:avLst/>
                </a:prstGeom>
              </p:spPr>
            </p:pic>
            <p:sp>
              <p:nvSpPr>
                <p:cNvPr id="51" name="TextBox 50">
                  <a:extLst>
                    <a:ext uri="{FF2B5EF4-FFF2-40B4-BE49-F238E27FC236}">
                      <a16:creationId xmlns:a16="http://schemas.microsoft.com/office/drawing/2014/main" id="{0F1B2CF4-2606-D362-9946-1FD7101218F8}"/>
                    </a:ext>
                  </a:extLst>
                </p:cNvPr>
                <p:cNvSpPr txBox="1"/>
                <p:nvPr/>
              </p:nvSpPr>
              <p:spPr>
                <a:xfrm>
                  <a:off x="5211905" y="2814776"/>
                  <a:ext cx="1493919" cy="630083"/>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Generative answers</a:t>
                  </a:r>
                </a:p>
              </p:txBody>
            </p:sp>
            <p:sp>
              <p:nvSpPr>
                <p:cNvPr id="52" name="TextBox 51">
                  <a:extLst>
                    <a:ext uri="{FF2B5EF4-FFF2-40B4-BE49-F238E27FC236}">
                      <a16:creationId xmlns:a16="http://schemas.microsoft.com/office/drawing/2014/main" id="{B9C6A49C-522A-E9FE-8783-6B40D8F5B01C}"/>
                    </a:ext>
                  </a:extLst>
                </p:cNvPr>
                <p:cNvSpPr txBox="1"/>
                <p:nvPr/>
              </p:nvSpPr>
              <p:spPr>
                <a:xfrm>
                  <a:off x="4418624" y="1935928"/>
                  <a:ext cx="2526973" cy="420055"/>
                </a:xfrm>
                <a:prstGeom prst="rect">
                  <a:avLst/>
                </a:prstGeom>
                <a:noFill/>
              </p:spPr>
              <p:txBody>
                <a:bodyPr wrap="square">
                  <a:spAutoFit/>
                </a:bodyPr>
                <a:lstStyle/>
                <a:p>
                  <a:pPr algn="ctr" defTabSz="914400"/>
                  <a:r>
                    <a:rPr lang="en-US" sz="1000">
                      <a:solidFill>
                        <a:srgbClr val="0E637B"/>
                      </a:solidFill>
                      <a:latin typeface="Aptos SemiBold" panose="020B0004020202020204" pitchFamily="34" charset="0"/>
                    </a:rPr>
                    <a:t>Copilot Studio</a:t>
                  </a:r>
                </a:p>
              </p:txBody>
            </p:sp>
            <p:cxnSp>
              <p:nvCxnSpPr>
                <p:cNvPr id="53" name="Straight Connector 52">
                  <a:extLst>
                    <a:ext uri="{FF2B5EF4-FFF2-40B4-BE49-F238E27FC236}">
                      <a16:creationId xmlns:a16="http://schemas.microsoft.com/office/drawing/2014/main" id="{F0730309-B06A-0131-CAE8-9D9881BA287D}"/>
                    </a:ext>
                  </a:extLst>
                </p:cNvPr>
                <p:cNvCxnSpPr>
                  <a:cxnSpLocks/>
                </p:cNvCxnSpPr>
                <p:nvPr/>
              </p:nvCxnSpPr>
              <p:spPr>
                <a:xfrm flipV="1">
                  <a:off x="5682110" y="2316873"/>
                  <a:ext cx="1" cy="467194"/>
                </a:xfrm>
                <a:prstGeom prst="line">
                  <a:avLst/>
                </a:prstGeom>
                <a:noFill/>
                <a:ln w="19050" cap="flat" cmpd="sng" algn="ctr">
                  <a:solidFill>
                    <a:srgbClr val="156082"/>
                  </a:solidFill>
                  <a:prstDash val="solid"/>
                  <a:miter lim="800000"/>
                </a:ln>
                <a:effectLst/>
              </p:spPr>
            </p:cxnSp>
            <p:cxnSp>
              <p:nvCxnSpPr>
                <p:cNvPr id="54" name="Straight Connector 53">
                  <a:extLst>
                    <a:ext uri="{FF2B5EF4-FFF2-40B4-BE49-F238E27FC236}">
                      <a16:creationId xmlns:a16="http://schemas.microsoft.com/office/drawing/2014/main" id="{72737FA8-BDDE-17C7-6E27-6D48884DBCDF}"/>
                    </a:ext>
                  </a:extLst>
                </p:cNvPr>
                <p:cNvCxnSpPr>
                  <a:cxnSpLocks/>
                </p:cNvCxnSpPr>
                <p:nvPr/>
              </p:nvCxnSpPr>
              <p:spPr>
                <a:xfrm>
                  <a:off x="5682114" y="3534343"/>
                  <a:ext cx="0" cy="966862"/>
                </a:xfrm>
                <a:prstGeom prst="line">
                  <a:avLst/>
                </a:prstGeom>
                <a:noFill/>
                <a:ln w="19050" cap="flat" cmpd="sng" algn="ctr">
                  <a:solidFill>
                    <a:srgbClr val="156082"/>
                  </a:solidFill>
                  <a:prstDash val="solid"/>
                  <a:miter lim="800000"/>
                </a:ln>
                <a:effectLst/>
              </p:spPr>
            </p:cxnSp>
            <p:cxnSp>
              <p:nvCxnSpPr>
                <p:cNvPr id="55" name="Straight Connector 54">
                  <a:extLst>
                    <a:ext uri="{FF2B5EF4-FFF2-40B4-BE49-F238E27FC236}">
                      <a16:creationId xmlns:a16="http://schemas.microsoft.com/office/drawing/2014/main" id="{6F3EDF88-CB2F-02E2-9151-A3AABD836CB4}"/>
                    </a:ext>
                  </a:extLst>
                </p:cNvPr>
                <p:cNvCxnSpPr>
                  <a:cxnSpLocks/>
                </p:cNvCxnSpPr>
                <p:nvPr/>
              </p:nvCxnSpPr>
              <p:spPr>
                <a:xfrm flipH="1" flipV="1">
                  <a:off x="2732725" y="4222170"/>
                  <a:ext cx="5898777" cy="71718"/>
                </a:xfrm>
                <a:prstGeom prst="line">
                  <a:avLst/>
                </a:prstGeom>
                <a:noFill/>
                <a:ln w="19050" cap="flat" cmpd="sng" algn="ctr">
                  <a:solidFill>
                    <a:srgbClr val="156082"/>
                  </a:solidFill>
                  <a:prstDash val="solid"/>
                  <a:miter lim="800000"/>
                </a:ln>
                <a:effectLst/>
              </p:spPr>
            </p:cxnSp>
            <p:cxnSp>
              <p:nvCxnSpPr>
                <p:cNvPr id="56" name="Straight Connector 55">
                  <a:extLst>
                    <a:ext uri="{FF2B5EF4-FFF2-40B4-BE49-F238E27FC236}">
                      <a16:creationId xmlns:a16="http://schemas.microsoft.com/office/drawing/2014/main" id="{B3CA1939-DB09-B48E-4F27-50167454AF0A}"/>
                    </a:ext>
                  </a:extLst>
                </p:cNvPr>
                <p:cNvCxnSpPr>
                  <a:cxnSpLocks/>
                </p:cNvCxnSpPr>
                <p:nvPr/>
              </p:nvCxnSpPr>
              <p:spPr>
                <a:xfrm>
                  <a:off x="2741690" y="4213205"/>
                  <a:ext cx="0" cy="288000"/>
                </a:xfrm>
                <a:prstGeom prst="line">
                  <a:avLst/>
                </a:prstGeom>
                <a:noFill/>
                <a:ln w="19050" cap="flat" cmpd="sng" algn="ctr">
                  <a:solidFill>
                    <a:srgbClr val="156082"/>
                  </a:solidFill>
                  <a:prstDash val="solid"/>
                  <a:miter lim="800000"/>
                </a:ln>
                <a:effectLst/>
              </p:spPr>
            </p:cxnSp>
            <p:cxnSp>
              <p:nvCxnSpPr>
                <p:cNvPr id="57" name="Straight Connector 56">
                  <a:extLst>
                    <a:ext uri="{FF2B5EF4-FFF2-40B4-BE49-F238E27FC236}">
                      <a16:creationId xmlns:a16="http://schemas.microsoft.com/office/drawing/2014/main" id="{FD972F52-C186-8B5E-A315-9A5BB6E0B7B6}"/>
                    </a:ext>
                  </a:extLst>
                </p:cNvPr>
                <p:cNvCxnSpPr>
                  <a:cxnSpLocks/>
                </p:cNvCxnSpPr>
                <p:nvPr/>
              </p:nvCxnSpPr>
              <p:spPr>
                <a:xfrm>
                  <a:off x="8622537" y="4293888"/>
                  <a:ext cx="0" cy="288000"/>
                </a:xfrm>
                <a:prstGeom prst="line">
                  <a:avLst/>
                </a:prstGeom>
                <a:noFill/>
                <a:ln w="19050" cap="flat" cmpd="sng" algn="ctr">
                  <a:solidFill>
                    <a:srgbClr val="156082"/>
                  </a:solidFill>
                  <a:prstDash val="solid"/>
                  <a:miter lim="800000"/>
                </a:ln>
                <a:effectLst/>
              </p:spPr>
            </p:cxnSp>
            <p:sp>
              <p:nvSpPr>
                <p:cNvPr id="58" name="Rectangle: Rounded Corners 57">
                  <a:extLst>
                    <a:ext uri="{FF2B5EF4-FFF2-40B4-BE49-F238E27FC236}">
                      <a16:creationId xmlns:a16="http://schemas.microsoft.com/office/drawing/2014/main" id="{812498CD-5E60-3268-5843-9174E63C1903}"/>
                    </a:ext>
                  </a:extLst>
                </p:cNvPr>
                <p:cNvSpPr/>
                <p:nvPr/>
              </p:nvSpPr>
              <p:spPr>
                <a:xfrm>
                  <a:off x="4855850" y="45116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9" name="Picture 4" descr="ServiceNow Logo, symbol, meaning, history, PNG, brand">
                  <a:extLst>
                    <a:ext uri="{FF2B5EF4-FFF2-40B4-BE49-F238E27FC236}">
                      <a16:creationId xmlns:a16="http://schemas.microsoft.com/office/drawing/2014/main" id="{25FA95FA-2011-33F9-CD85-2DBAF2379476}"/>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977077" y="5101594"/>
                  <a:ext cx="1456964" cy="819542"/>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Rounded Corners 59">
                  <a:extLst>
                    <a:ext uri="{FF2B5EF4-FFF2-40B4-BE49-F238E27FC236}">
                      <a16:creationId xmlns:a16="http://schemas.microsoft.com/office/drawing/2014/main" id="{AA08B1B0-E853-E612-F278-E229888ED835}"/>
                    </a:ext>
                  </a:extLst>
                </p:cNvPr>
                <p:cNvSpPr/>
                <p:nvPr/>
              </p:nvSpPr>
              <p:spPr>
                <a:xfrm>
                  <a:off x="7794761" y="1003672"/>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61" name="Graphic 60" descr="Internet outline">
                  <a:extLst>
                    <a:ext uri="{FF2B5EF4-FFF2-40B4-BE49-F238E27FC236}">
                      <a16:creationId xmlns:a16="http://schemas.microsoft.com/office/drawing/2014/main" id="{B03B5878-9654-D927-C7E1-9821D95509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63824" y="1049478"/>
                  <a:ext cx="914400" cy="914400"/>
                </a:xfrm>
                <a:prstGeom prst="rect">
                  <a:avLst/>
                </a:prstGeom>
              </p:spPr>
            </p:pic>
            <p:sp>
              <p:nvSpPr>
                <p:cNvPr id="62" name="TextBox 61">
                  <a:extLst>
                    <a:ext uri="{FF2B5EF4-FFF2-40B4-BE49-F238E27FC236}">
                      <a16:creationId xmlns:a16="http://schemas.microsoft.com/office/drawing/2014/main" id="{517C70D3-0155-B640-F376-9F30C76FBF9D}"/>
                    </a:ext>
                  </a:extLst>
                </p:cNvPr>
                <p:cNvSpPr txBox="1"/>
                <p:nvPr/>
              </p:nvSpPr>
              <p:spPr>
                <a:xfrm>
                  <a:off x="7865405" y="1779212"/>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Intranet</a:t>
                  </a:r>
                </a:p>
              </p:txBody>
            </p:sp>
            <p:sp>
              <p:nvSpPr>
                <p:cNvPr id="63" name="Rectangle: Rounded Corners 62">
                  <a:extLst>
                    <a:ext uri="{FF2B5EF4-FFF2-40B4-BE49-F238E27FC236}">
                      <a16:creationId xmlns:a16="http://schemas.microsoft.com/office/drawing/2014/main" id="{B8D63060-4761-DA4C-0C3D-666A54A8A3A4}"/>
                    </a:ext>
                  </a:extLst>
                </p:cNvPr>
                <p:cNvSpPr/>
                <p:nvPr/>
              </p:nvSpPr>
              <p:spPr>
                <a:xfrm>
                  <a:off x="7794761" y="2486491"/>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4" name="TextBox 63">
                  <a:extLst>
                    <a:ext uri="{FF2B5EF4-FFF2-40B4-BE49-F238E27FC236}">
                      <a16:creationId xmlns:a16="http://schemas.microsoft.com/office/drawing/2014/main" id="{BBF69F17-6A97-972D-067D-4ED6FA54D704}"/>
                    </a:ext>
                  </a:extLst>
                </p:cNvPr>
                <p:cNvSpPr txBox="1"/>
                <p:nvPr/>
              </p:nvSpPr>
              <p:spPr>
                <a:xfrm>
                  <a:off x="7874902" y="3371070"/>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Teams</a:t>
                  </a:r>
                </a:p>
              </p:txBody>
            </p:sp>
            <p:pic>
              <p:nvPicPr>
                <p:cNvPr id="65" name="Picture 8">
                  <a:extLst>
                    <a:ext uri="{FF2B5EF4-FFF2-40B4-BE49-F238E27FC236}">
                      <a16:creationId xmlns:a16="http://schemas.microsoft.com/office/drawing/2014/main" id="{5BCFB12E-C1BE-5529-4279-9058A13755C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243024" y="2639350"/>
                  <a:ext cx="756000" cy="70310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5296851D-FC76-EB30-C6B2-2D37C7D9F9F3}"/>
                    </a:ext>
                  </a:extLst>
                </p:cNvPr>
                <p:cNvSpPr txBox="1"/>
                <p:nvPr/>
              </p:nvSpPr>
              <p:spPr>
                <a:xfrm>
                  <a:off x="1951038" y="5396223"/>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SharePoint</a:t>
                  </a:r>
                </a:p>
              </p:txBody>
            </p:sp>
            <p:sp>
              <p:nvSpPr>
                <p:cNvPr id="67" name="TextBox 66">
                  <a:extLst>
                    <a:ext uri="{FF2B5EF4-FFF2-40B4-BE49-F238E27FC236}">
                      <a16:creationId xmlns:a16="http://schemas.microsoft.com/office/drawing/2014/main" id="{F72A708A-103C-663B-1E46-4D4F1C88C6AD}"/>
                    </a:ext>
                  </a:extLst>
                </p:cNvPr>
                <p:cNvSpPr txBox="1"/>
                <p:nvPr/>
              </p:nvSpPr>
              <p:spPr>
                <a:xfrm>
                  <a:off x="1983043" y="5896692"/>
                  <a:ext cx="7171765" cy="367549"/>
                </a:xfrm>
                <a:prstGeom prst="rect">
                  <a:avLst/>
                </a:prstGeom>
                <a:noFill/>
              </p:spPr>
              <p:txBody>
                <a:bodyPr wrap="square">
                  <a:spAutoFit/>
                </a:bodyPr>
                <a:lstStyle/>
                <a:p>
                  <a:pPr algn="ctr" defTabSz="914400"/>
                  <a:r>
                    <a:rPr lang="en-US" sz="800">
                      <a:solidFill>
                        <a:srgbClr val="156082"/>
                      </a:solidFill>
                      <a:latin typeface="Aptos" panose="02110004020202020204"/>
                    </a:rPr>
                    <a:t>Multiple internal and external data sources</a:t>
                  </a:r>
                </a:p>
              </p:txBody>
            </p:sp>
            <p:sp>
              <p:nvSpPr>
                <p:cNvPr id="68" name="Arrow: Right 67">
                  <a:extLst>
                    <a:ext uri="{FF2B5EF4-FFF2-40B4-BE49-F238E27FC236}">
                      <a16:creationId xmlns:a16="http://schemas.microsoft.com/office/drawing/2014/main" id="{73ADE254-1A28-7770-D492-9DF8ED90817D}"/>
                    </a:ext>
                  </a:extLst>
                </p:cNvPr>
                <p:cNvSpPr/>
                <p:nvPr/>
              </p:nvSpPr>
              <p:spPr>
                <a:xfrm>
                  <a:off x="7424330" y="1506678"/>
                  <a:ext cx="380909"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9" name="Arrow: Right 68">
                  <a:extLst>
                    <a:ext uri="{FF2B5EF4-FFF2-40B4-BE49-F238E27FC236}">
                      <a16:creationId xmlns:a16="http://schemas.microsoft.com/office/drawing/2014/main" id="{791A8A9E-BA26-85B7-4ED1-4264ADC31E18}"/>
                    </a:ext>
                  </a:extLst>
                </p:cNvPr>
                <p:cNvSpPr/>
                <p:nvPr/>
              </p:nvSpPr>
              <p:spPr>
                <a:xfrm>
                  <a:off x="7488754" y="2968401"/>
                  <a:ext cx="306008"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FD088728-9222-B8F6-585B-AEF5F63E2426}"/>
                    </a:ext>
                  </a:extLst>
                </p:cNvPr>
                <p:cNvSpPr/>
                <p:nvPr/>
              </p:nvSpPr>
              <p:spPr>
                <a:xfrm>
                  <a:off x="7427211" y="1578397"/>
                  <a:ext cx="110592" cy="1590820"/>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1C30BDAC-FFD6-8EF7-2B2F-1DEEF75071CB}"/>
                    </a:ext>
                  </a:extLst>
                </p:cNvPr>
                <p:cNvSpPr/>
                <p:nvPr/>
              </p:nvSpPr>
              <p:spPr>
                <a:xfrm>
                  <a:off x="7167987" y="2316873"/>
                  <a:ext cx="320763" cy="123446"/>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2" name="TextBox 71">
                  <a:extLst>
                    <a:ext uri="{FF2B5EF4-FFF2-40B4-BE49-F238E27FC236}">
                      <a16:creationId xmlns:a16="http://schemas.microsoft.com/office/drawing/2014/main" id="{EF03DB25-2043-5711-B3E1-F69921FBB9E0}"/>
                    </a:ext>
                  </a:extLst>
                </p:cNvPr>
                <p:cNvSpPr txBox="1"/>
                <p:nvPr/>
              </p:nvSpPr>
              <p:spPr>
                <a:xfrm>
                  <a:off x="8062072" y="669259"/>
                  <a:ext cx="1136901" cy="367549"/>
                </a:xfrm>
                <a:prstGeom prst="rect">
                  <a:avLst/>
                </a:prstGeom>
                <a:noFill/>
              </p:spPr>
              <p:txBody>
                <a:bodyPr wrap="square">
                  <a:spAutoFit/>
                </a:bodyPr>
                <a:lstStyle/>
                <a:p>
                  <a:pPr algn="ctr" defTabSz="914400"/>
                  <a:r>
                    <a:rPr lang="en-US" sz="800">
                      <a:solidFill>
                        <a:srgbClr val="156082"/>
                      </a:solidFill>
                      <a:latin typeface="Aptos" panose="02110004020202020204"/>
                    </a:rPr>
                    <a:t>Channels</a:t>
                  </a:r>
                </a:p>
              </p:txBody>
            </p:sp>
            <p:sp>
              <p:nvSpPr>
                <p:cNvPr id="76" name="Rectangle: Rounded Corners 75">
                  <a:extLst>
                    <a:ext uri="{FF2B5EF4-FFF2-40B4-BE49-F238E27FC236}">
                      <a16:creationId xmlns:a16="http://schemas.microsoft.com/office/drawing/2014/main" id="{19246765-23B1-17CD-1DCA-408B8E5E73FF}"/>
                    </a:ext>
                  </a:extLst>
                </p:cNvPr>
                <p:cNvSpPr/>
                <p:nvPr/>
              </p:nvSpPr>
              <p:spPr>
                <a:xfrm>
                  <a:off x="4961166" y="4616380"/>
                  <a:ext cx="1476000" cy="648000"/>
                </a:xfrm>
                <a:prstGeom prst="roundRect">
                  <a:avLst>
                    <a:gd name="adj" fmla="val 43939"/>
                  </a:avLst>
                </a:prstGeom>
                <a:solidFill>
                  <a:schemeClr val="tx2">
                    <a:lumMod val="9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b"/>
                <a:lstStyle/>
                <a:p>
                  <a:pPr marR="0" lvl="0" algn="ctr" defTabSz="914400" eaLnBrk="1" fontAlgn="auto" latinLnBrk="0" hangingPunct="1">
                    <a:lnSpc>
                      <a:spcPct val="100000"/>
                    </a:lnSpc>
                    <a:spcBef>
                      <a:spcPts val="0"/>
                    </a:spcBef>
                    <a:spcAft>
                      <a:spcPts val="0"/>
                    </a:spcAft>
                    <a:buClrTx/>
                    <a:buSzTx/>
                    <a:buFontTx/>
                    <a:buNone/>
                    <a:tabLst>
                      <a:tab pos="269875" algn="l"/>
                    </a:tabLst>
                    <a:defRPr/>
                  </a:pPr>
                  <a:r>
                    <a:rPr lang="en-US" sz="600" kern="0">
                      <a:solidFill>
                        <a:schemeClr val="bg1">
                          <a:lumMod val="85000"/>
                          <a:lumOff val="15000"/>
                        </a:schemeClr>
                      </a:solidFill>
                      <a:latin typeface="Aptos" panose="02110004020202020204"/>
                    </a:rPr>
                    <a:t>Power Automate</a:t>
                  </a:r>
                  <a:endParaRPr kumimoji="0" lang="en-US" sz="600" b="0" i="0" u="none" strike="noStrike" kern="0" cap="none" spc="0" normalizeH="0" baseline="0" noProof="0">
                    <a:ln>
                      <a:noFill/>
                    </a:ln>
                    <a:solidFill>
                      <a:schemeClr val="bg1">
                        <a:lumMod val="85000"/>
                        <a:lumOff val="15000"/>
                      </a:schemeClr>
                    </a:solidFill>
                    <a:effectLst/>
                    <a:uLnTx/>
                    <a:uFillTx/>
                    <a:latin typeface="Aptos" panose="02110004020202020204"/>
                    <a:ea typeface="+mn-ea"/>
                    <a:cs typeface="+mn-cs"/>
                  </a:endParaRPr>
                </a:p>
              </p:txBody>
            </p:sp>
            <p:pic>
              <p:nvPicPr>
                <p:cNvPr id="75" name="Graphic 74">
                  <a:extLst>
                    <a:ext uri="{FF2B5EF4-FFF2-40B4-BE49-F238E27FC236}">
                      <a16:creationId xmlns:a16="http://schemas.microsoft.com/office/drawing/2014/main" id="{9B698659-C397-0C2C-7C53-C67CF13EFB8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585831" y="4683947"/>
                  <a:ext cx="252000" cy="252000"/>
                </a:xfrm>
                <a:prstGeom prst="rect">
                  <a:avLst/>
                </a:prstGeom>
              </p:spPr>
            </p:pic>
          </p:grpSp>
          <p:sp>
            <p:nvSpPr>
              <p:cNvPr id="81" name="Rectangle: Rounded Corners 80">
                <a:extLst>
                  <a:ext uri="{FF2B5EF4-FFF2-40B4-BE49-F238E27FC236}">
                    <a16:creationId xmlns:a16="http://schemas.microsoft.com/office/drawing/2014/main" id="{C8182A00-2FE5-E97E-B8FC-69BA44E92F17}"/>
                  </a:ext>
                </a:extLst>
              </p:cNvPr>
              <p:cNvSpPr/>
              <p:nvPr/>
            </p:nvSpPr>
            <p:spPr bwMode="auto">
              <a:xfrm rot="60000">
                <a:off x="2216434" y="2660926"/>
                <a:ext cx="1281036" cy="1763846"/>
              </a:xfrm>
              <a:prstGeom prst="roundRect">
                <a:avLst>
                  <a:gd name="adj" fmla="val 8263"/>
                </a:avLst>
              </a:prstGeom>
              <a:solidFill>
                <a:srgbClr val="FFFF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r>
                  <a:rPr lang="en-US" sz="1200" b="1">
                    <a:solidFill>
                      <a:schemeClr val="bg2">
                        <a:lumMod val="95000"/>
                        <a:lumOff val="5000"/>
                      </a:schemeClr>
                    </a:solidFill>
                    <a:latin typeface="Aptos" panose="020B0004020202020204" pitchFamily="34" charset="0"/>
                    <a:ea typeface="Segoe UI" pitchFamily="34" charset="0"/>
                    <a:cs typeface="Segoe UI" pitchFamily="34" charset="0"/>
                  </a:rPr>
                  <a:t>HR Copilot</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41k employees</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Handles HR, Finance, and </a:t>
                </a:r>
                <a:br>
                  <a:rPr lang="en-US" sz="1000">
                    <a:solidFill>
                      <a:schemeClr val="bg2">
                        <a:lumMod val="95000"/>
                        <a:lumOff val="5000"/>
                      </a:schemeClr>
                    </a:solidFill>
                    <a:latin typeface="Aptos" panose="020B0004020202020204" pitchFamily="34" charset="0"/>
                    <a:ea typeface="Segoe UI" pitchFamily="34" charset="0"/>
                    <a:cs typeface="Segoe UI" pitchFamily="34" charset="0"/>
                  </a:rPr>
                </a:br>
                <a:r>
                  <a:rPr lang="en-US" sz="1000">
                    <a:solidFill>
                      <a:schemeClr val="bg2">
                        <a:lumMod val="95000"/>
                        <a:lumOff val="5000"/>
                      </a:schemeClr>
                    </a:solidFill>
                    <a:latin typeface="Aptos" panose="020B0004020202020204" pitchFamily="34" charset="0"/>
                    <a:ea typeface="Segoe UI" pitchFamily="34" charset="0"/>
                    <a:cs typeface="Segoe UI" pitchFamily="34" charset="0"/>
                  </a:rPr>
                  <a:t>IT questions.</a:t>
                </a:r>
              </a:p>
              <a:p>
                <a:pPr marL="171450" indent="-171450" algn="l" defTabSz="932472" fontAlgn="base">
                  <a:spcBef>
                    <a:spcPct val="0"/>
                  </a:spcBef>
                  <a:spcAft>
                    <a:spcPct val="0"/>
                  </a:spcAft>
                  <a:buFont typeface="Arial" panose="020B0604020202020204" pitchFamily="34" charset="0"/>
                  <a:buChar char="•"/>
                </a:pPr>
                <a:endParaRPr lang="en-US" sz="1000">
                  <a:solidFill>
                    <a:schemeClr val="bg2">
                      <a:lumMod val="95000"/>
                      <a:lumOff val="5000"/>
                    </a:schemeClr>
                  </a:solidFill>
                  <a:latin typeface="Aptos" panose="020B0004020202020204" pitchFamily="34" charset="0"/>
                  <a:ea typeface="Segoe UI" pitchFamily="34" charset="0"/>
                  <a:cs typeface="Segoe UI" pitchFamily="34" charset="0"/>
                </a:endParaRPr>
              </a:p>
            </p:txBody>
          </p:sp>
          <p:pic>
            <p:nvPicPr>
              <p:cNvPr id="77" name="Picture 2" descr="Official Google Cloud Blog: Contoso has gone Google">
                <a:extLst>
                  <a:ext uri="{FF2B5EF4-FFF2-40B4-BE49-F238E27FC236}">
                    <a16:creationId xmlns:a16="http://schemas.microsoft.com/office/drawing/2014/main" id="{59693D8F-3C33-DD80-D521-EDC2759F61FC}"/>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60000">
                <a:off x="2289799" y="2787639"/>
                <a:ext cx="1101617" cy="594624"/>
              </a:xfrm>
              <a:prstGeom prst="rect">
                <a:avLst/>
              </a:prstGeom>
              <a:effectLst/>
              <a:extLst>
                <a:ext uri="{909E8E84-426E-40DD-AFC4-6F175D3DCCD1}">
                  <a14:hiddenFill xmlns:a14="http://schemas.microsoft.com/office/drawing/2010/main">
                    <a:solidFill>
                      <a:srgbClr val="FFFFFF"/>
                    </a:solidFill>
                  </a14:hiddenFill>
                </a:ext>
              </a:extLst>
            </p:spPr>
          </p:pic>
        </p:grpSp>
        <p:pic>
          <p:nvPicPr>
            <p:cNvPr id="11" name="Graphic 10">
              <a:extLst>
                <a:ext uri="{FF2B5EF4-FFF2-40B4-BE49-F238E27FC236}">
                  <a16:creationId xmlns:a16="http://schemas.microsoft.com/office/drawing/2014/main" id="{AAAC7786-5C9C-992D-5623-69D8F97C81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60000">
              <a:off x="4183151" y="2757178"/>
              <a:ext cx="581466" cy="581466"/>
            </a:xfrm>
            <a:prstGeom prst="rect">
              <a:avLst/>
            </a:prstGeom>
          </p:spPr>
        </p:pic>
      </p:grpSp>
    </p:spTree>
    <p:extLst>
      <p:ext uri="{BB962C8B-B14F-4D97-AF65-F5344CB8AC3E}">
        <p14:creationId xmlns:p14="http://schemas.microsoft.com/office/powerpoint/2010/main" val="36003187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35673"/>
            <a:ext cx="7983957" cy="246221"/>
          </a:xfrm>
        </p:spPr>
        <p:txBody>
          <a:bodyPr/>
          <a:lstStyle/>
          <a:p>
            <a:r>
              <a:rPr lang="en-US"/>
              <a:t>What are the expected volumes of chat messages or conversations?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678940325"/>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Monthly target volume of  messages or conversations and growth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Understanding </a:t>
            </a:r>
            <a:r>
              <a:rPr lang="en-US" sz="1200">
                <a:solidFill>
                  <a:srgbClr val="FFFFFF">
                    <a:lumMod val="95000"/>
                  </a:srgbClr>
                </a:solidFill>
                <a:latin typeface="Aptos" panose="020B0004020202020204" pitchFamily="34" charset="0"/>
              </a:rPr>
              <a:t>target volumes helps validate the target architecture and scale.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When integrating with external systems, for example through Power Automate or HTTP requests, it’s important to validate that every part can handle the load.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Target volumes also help validate the licensing aspects of the copilot and the potential impact on Dataverse storage for the conversation transcripts.</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Rate limits for copilots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Pricing plans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Power Platform Licensing Guide</a:t>
            </a:r>
            <a:endParaRPr lang="en-US" sz="120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Initially 200,000 chat sessions per month (with an average of 8 messages per session) when deploying to the first channel and growing to 400,000 when deployed over all channels.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AA1AB7C-815E-E5F6-F077-3C39CC891632}"/>
              </a:ext>
            </a:extLst>
          </p:cNvPr>
          <p:cNvSpPr>
            <a:spLocks noGrp="1"/>
          </p:cNvSpPr>
          <p:nvPr>
            <p:ph type="body" sz="quarter" idx="11"/>
          </p:nvPr>
        </p:nvSpPr>
        <p:spPr>
          <a:xfrm>
            <a:off x="619313" y="465979"/>
            <a:ext cx="10974201" cy="553998"/>
          </a:xfrm>
        </p:spPr>
        <p:txBody>
          <a:bodyPr/>
          <a:lstStyle/>
          <a:p>
            <a:r>
              <a:rPr lang="en-US"/>
              <a:t>Success by Design</a:t>
            </a:r>
          </a:p>
        </p:txBody>
      </p:sp>
      <p:cxnSp>
        <p:nvCxnSpPr>
          <p:cNvPr id="108" name="Straight Connector 107">
            <a:extLst>
              <a:ext uri="{FF2B5EF4-FFF2-40B4-BE49-F238E27FC236}">
                <a16:creationId xmlns:a16="http://schemas.microsoft.com/office/drawing/2014/main" id="{940BDD52-E2E4-4BED-B0C7-A59AAC352D97}"/>
              </a:ext>
            </a:extLst>
          </p:cNvPr>
          <p:cNvCxnSpPr>
            <a:cxnSpLocks/>
          </p:cNvCxnSpPr>
          <p:nvPr/>
        </p:nvCxnSpPr>
        <p:spPr>
          <a:xfrm>
            <a:off x="1647547" y="2519930"/>
            <a:ext cx="5538304" cy="0"/>
          </a:xfrm>
          <a:prstGeom prst="line">
            <a:avLst/>
          </a:prstGeom>
          <a:noFill/>
          <a:ln w="3175">
            <a:solidFill>
              <a:schemeClr val="bg1">
                <a:lumMod val="85000"/>
              </a:schemeClr>
            </a:solidFill>
            <a:prstDash val="dash"/>
          </a:ln>
        </p:spPr>
      </p:cxnSp>
      <p:cxnSp>
        <p:nvCxnSpPr>
          <p:cNvPr id="110" name="Straight Connector 109">
            <a:extLst>
              <a:ext uri="{FF2B5EF4-FFF2-40B4-BE49-F238E27FC236}">
                <a16:creationId xmlns:a16="http://schemas.microsoft.com/office/drawing/2014/main" id="{5620C0C8-DA0B-4BA3-AC09-84734C8E8B5C}"/>
              </a:ext>
            </a:extLst>
          </p:cNvPr>
          <p:cNvCxnSpPr>
            <a:cxnSpLocks/>
          </p:cNvCxnSpPr>
          <p:nvPr/>
        </p:nvCxnSpPr>
        <p:spPr>
          <a:xfrm>
            <a:off x="1647547" y="4533748"/>
            <a:ext cx="5538304" cy="0"/>
          </a:xfrm>
          <a:prstGeom prst="line">
            <a:avLst/>
          </a:prstGeom>
          <a:noFill/>
          <a:ln w="3175">
            <a:solidFill>
              <a:schemeClr val="bg1">
                <a:lumMod val="85000"/>
              </a:schemeClr>
            </a:solidFill>
            <a:prstDash val="dash"/>
          </a:ln>
        </p:spPr>
      </p:cxnSp>
      <p:grpSp>
        <p:nvGrpSpPr>
          <p:cNvPr id="18" name="Group 17">
            <a:extLst>
              <a:ext uri="{FF2B5EF4-FFF2-40B4-BE49-F238E27FC236}">
                <a16:creationId xmlns:a16="http://schemas.microsoft.com/office/drawing/2014/main" id="{D93D151E-1C7E-41D3-B466-850E279D563C}"/>
              </a:ext>
            </a:extLst>
          </p:cNvPr>
          <p:cNvGrpSpPr/>
          <p:nvPr/>
        </p:nvGrpSpPr>
        <p:grpSpPr>
          <a:xfrm>
            <a:off x="1614208" y="2670692"/>
            <a:ext cx="5537082" cy="1578038"/>
            <a:chOff x="1501140" y="2848018"/>
            <a:chExt cx="5799307" cy="1609681"/>
          </a:xfrm>
        </p:grpSpPr>
        <p:sp>
          <p:nvSpPr>
            <p:cNvPr id="13" name="Rectangle 12">
              <a:extLst>
                <a:ext uri="{FF2B5EF4-FFF2-40B4-BE49-F238E27FC236}">
                  <a16:creationId xmlns:a16="http://schemas.microsoft.com/office/drawing/2014/main" id="{DF55EDC2-5401-438D-A6F5-08071D2628F2}"/>
                </a:ext>
              </a:extLst>
            </p:cNvPr>
            <p:cNvSpPr/>
            <p:nvPr/>
          </p:nvSpPr>
          <p:spPr>
            <a:xfrm>
              <a:off x="1501140" y="2848018"/>
              <a:ext cx="5631106" cy="7316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The framework is designed around </a:t>
              </a:r>
              <a:r>
                <a:rPr lang="en-US" sz="1961">
                  <a:solidFill>
                    <a:schemeClr val="accent2"/>
                  </a:solidFill>
                  <a:latin typeface="Aptos" panose="020B0004020202020204" pitchFamily="34" charset="0"/>
                </a:rPr>
                <a:t>3 principles: </a:t>
              </a:r>
            </a:p>
          </p:txBody>
        </p:sp>
        <p:sp>
          <p:nvSpPr>
            <p:cNvPr id="14" name="Rectangle 13">
              <a:extLst>
                <a:ext uri="{FF2B5EF4-FFF2-40B4-BE49-F238E27FC236}">
                  <a16:creationId xmlns:a16="http://schemas.microsoft.com/office/drawing/2014/main" id="{37575196-25AE-42C2-A5B1-7F6C4F348016}"/>
                </a:ext>
              </a:extLst>
            </p:cNvPr>
            <p:cNvSpPr/>
            <p:nvPr/>
          </p:nvSpPr>
          <p:spPr>
            <a:xfrm>
              <a:off x="2036388" y="3453065"/>
              <a:ext cx="5264059" cy="1004634"/>
            </a:xfrm>
            <a:prstGeom prst="rect">
              <a:avLst/>
            </a:pr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Early Discovery</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Proactive Guidance </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Predictable Success</a:t>
              </a:r>
              <a:endParaRPr lang="en-US" sz="2000">
                <a:solidFill>
                  <a:schemeClr val="tx1"/>
                </a:solidFill>
                <a:latin typeface="Aptos" panose="020B0004020202020204" pitchFamily="34" charset="0"/>
                <a:cs typeface="Segoe UI" panose="020B0502040204020203" pitchFamily="34" charset="0"/>
              </a:endParaRPr>
            </a:p>
          </p:txBody>
        </p:sp>
      </p:grpSp>
      <p:sp>
        <p:nvSpPr>
          <p:cNvPr id="52" name="Oval 51">
            <a:extLst>
              <a:ext uri="{FF2B5EF4-FFF2-40B4-BE49-F238E27FC236}">
                <a16:creationId xmlns:a16="http://schemas.microsoft.com/office/drawing/2014/main" id="{66D22106-37EB-4F14-A05E-8100125726E7}"/>
              </a:ext>
            </a:extLst>
          </p:cNvPr>
          <p:cNvSpPr/>
          <p:nvPr/>
        </p:nvSpPr>
        <p:spPr>
          <a:xfrm>
            <a:off x="617742" y="2701389"/>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5" name="Rectangle 14">
            <a:extLst>
              <a:ext uri="{FF2B5EF4-FFF2-40B4-BE49-F238E27FC236}">
                <a16:creationId xmlns:a16="http://schemas.microsoft.com/office/drawing/2014/main" id="{8B788170-FA75-4EF9-B4A8-4BC93CC9CDEA}"/>
              </a:ext>
            </a:extLst>
          </p:cNvPr>
          <p:cNvSpPr/>
          <p:nvPr/>
        </p:nvSpPr>
        <p:spPr>
          <a:xfrm>
            <a:off x="1647546" y="4692987"/>
            <a:ext cx="6011799" cy="1050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Success by Design brings the </a:t>
            </a:r>
            <a:r>
              <a:rPr lang="en-US" sz="1961">
                <a:solidFill>
                  <a:schemeClr val="accent2"/>
                </a:solidFill>
                <a:latin typeface="Aptos" panose="020B0004020202020204" pitchFamily="34" charset="0"/>
              </a:rPr>
              <a:t>learnings</a:t>
            </a:r>
            <a:r>
              <a:rPr lang="en-US" sz="1961">
                <a:solidFill>
                  <a:schemeClr val="tx1"/>
                </a:solidFill>
                <a:latin typeface="Aptos" panose="020B0004020202020204" pitchFamily="34" charset="0"/>
              </a:rPr>
              <a:t> and </a:t>
            </a:r>
            <a:r>
              <a:rPr lang="en-US" sz="1961">
                <a:solidFill>
                  <a:schemeClr val="accent2"/>
                </a:solidFill>
                <a:latin typeface="Aptos" panose="020B0004020202020204" pitchFamily="34" charset="0"/>
              </a:rPr>
              <a:t>experiences</a:t>
            </a:r>
            <a:r>
              <a:rPr lang="en-US" sz="1961">
                <a:solidFill>
                  <a:schemeClr val="tx1"/>
                </a:solidFill>
                <a:latin typeface="Aptos" panose="020B0004020202020204" pitchFamily="34" charset="0"/>
              </a:rPr>
              <a:t> from thousands of customer deployments to make your journey to the cloud </a:t>
            </a:r>
            <a:r>
              <a:rPr lang="en-US" sz="1961">
                <a:solidFill>
                  <a:schemeClr val="accent2"/>
                </a:solidFill>
                <a:latin typeface="Aptos" panose="020B0004020202020204" pitchFamily="34" charset="0"/>
              </a:rPr>
              <a:t>smoother</a:t>
            </a:r>
            <a:r>
              <a:rPr lang="en-US" sz="1961">
                <a:solidFill>
                  <a:schemeClr val="tx1"/>
                </a:solidFill>
                <a:latin typeface="Aptos" panose="020B0004020202020204" pitchFamily="34" charset="0"/>
              </a:rPr>
              <a:t>,</a:t>
            </a:r>
            <a:r>
              <a:rPr lang="en-US" sz="1961">
                <a:solidFill>
                  <a:schemeClr val="accent2"/>
                </a:solidFill>
                <a:latin typeface="Aptos" panose="020B0004020202020204" pitchFamily="34" charset="0"/>
              </a:rPr>
              <a:t> faster </a:t>
            </a:r>
            <a:r>
              <a:rPr lang="en-US" sz="1961">
                <a:solidFill>
                  <a:schemeClr val="tx1"/>
                </a:solidFill>
                <a:latin typeface="Aptos" panose="020B0004020202020204" pitchFamily="34" charset="0"/>
              </a:rPr>
              <a:t>and</a:t>
            </a:r>
            <a:r>
              <a:rPr lang="en-US" sz="1961">
                <a:solidFill>
                  <a:schemeClr val="accent2"/>
                </a:solidFill>
                <a:latin typeface="Aptos" panose="020B0004020202020204" pitchFamily="34" charset="0"/>
              </a:rPr>
              <a:t> successful</a:t>
            </a:r>
            <a:r>
              <a:rPr lang="en-US" sz="1961">
                <a:solidFill>
                  <a:schemeClr val="tx1"/>
                </a:solidFill>
                <a:latin typeface="Aptos" panose="020B0004020202020204" pitchFamily="34" charset="0"/>
              </a:rPr>
              <a:t>.</a:t>
            </a:r>
          </a:p>
        </p:txBody>
      </p:sp>
      <p:sp>
        <p:nvSpPr>
          <p:cNvPr id="53" name="Oval 52">
            <a:extLst>
              <a:ext uri="{FF2B5EF4-FFF2-40B4-BE49-F238E27FC236}">
                <a16:creationId xmlns:a16="http://schemas.microsoft.com/office/drawing/2014/main" id="{319C0DD1-70F5-4A9E-8D10-39FA7EC07DAF}"/>
              </a:ext>
            </a:extLst>
          </p:cNvPr>
          <p:cNvSpPr/>
          <p:nvPr/>
        </p:nvSpPr>
        <p:spPr>
          <a:xfrm>
            <a:off x="617742" y="4639125"/>
            <a:ext cx="780599" cy="780600"/>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2" name="Rectangle 11">
            <a:extLst>
              <a:ext uri="{FF2B5EF4-FFF2-40B4-BE49-F238E27FC236}">
                <a16:creationId xmlns:a16="http://schemas.microsoft.com/office/drawing/2014/main" id="{0C040E89-E4CA-4171-90DC-ACB6421550B6}"/>
              </a:ext>
            </a:extLst>
          </p:cNvPr>
          <p:cNvSpPr/>
          <p:nvPr/>
        </p:nvSpPr>
        <p:spPr>
          <a:xfrm>
            <a:off x="1647546" y="1644851"/>
            <a:ext cx="5514792" cy="71727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accent2"/>
                </a:solidFill>
                <a:latin typeface="Aptos" panose="020B0004020202020204" pitchFamily="34" charset="0"/>
              </a:rPr>
              <a:t>Success by Design </a:t>
            </a:r>
            <a:r>
              <a:rPr lang="en-US" sz="1961">
                <a:solidFill>
                  <a:schemeClr val="tx1"/>
                </a:solidFill>
                <a:latin typeface="Aptos" panose="020B0004020202020204" pitchFamily="34" charset="0"/>
              </a:rPr>
              <a:t>is Microsoft’s framework for Power Platform implementations</a:t>
            </a:r>
          </a:p>
        </p:txBody>
      </p:sp>
      <p:sp>
        <p:nvSpPr>
          <p:cNvPr id="19" name="Oval 18">
            <a:extLst>
              <a:ext uri="{FF2B5EF4-FFF2-40B4-BE49-F238E27FC236}">
                <a16:creationId xmlns:a16="http://schemas.microsoft.com/office/drawing/2014/main" id="{86EEF643-7D0B-4E1A-B09B-36E89847D64E}"/>
              </a:ext>
            </a:extLst>
          </p:cNvPr>
          <p:cNvSpPr/>
          <p:nvPr/>
        </p:nvSpPr>
        <p:spPr>
          <a:xfrm>
            <a:off x="619314" y="1591340"/>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grpSp>
        <p:nvGrpSpPr>
          <p:cNvPr id="3" name="Group 2">
            <a:extLst>
              <a:ext uri="{FF2B5EF4-FFF2-40B4-BE49-F238E27FC236}">
                <a16:creationId xmlns:a16="http://schemas.microsoft.com/office/drawing/2014/main" id="{65A60699-AF40-4C95-89AA-365867D09A84}"/>
              </a:ext>
              <a:ext uri="{C183D7F6-B498-43B3-948B-1728B52AA6E4}">
                <adec:decorative xmlns:adec="http://schemas.microsoft.com/office/drawing/2017/decorative" val="1"/>
              </a:ext>
            </a:extLst>
          </p:cNvPr>
          <p:cNvGrpSpPr/>
          <p:nvPr/>
        </p:nvGrpSpPr>
        <p:grpSpPr>
          <a:xfrm>
            <a:off x="7406640" y="1564446"/>
            <a:ext cx="4324922" cy="4292412"/>
            <a:chOff x="7451471" y="6064989"/>
            <a:chExt cx="4324922" cy="4292412"/>
          </a:xfrm>
          <a:solidFill>
            <a:schemeClr val="accent2"/>
          </a:solidFill>
        </p:grpSpPr>
        <p:sp>
          <p:nvSpPr>
            <p:cNvPr id="61" name="Freeform 5">
              <a:extLst>
                <a:ext uri="{FF2B5EF4-FFF2-40B4-BE49-F238E27FC236}">
                  <a16:creationId xmlns:a16="http://schemas.microsoft.com/office/drawing/2014/main" id="{8958E916-F0A4-476B-BF89-FFAACBECE388}"/>
                </a:ext>
              </a:extLst>
            </p:cNvPr>
            <p:cNvSpPr>
              <a:spLocks/>
            </p:cNvSpPr>
            <p:nvPr/>
          </p:nvSpPr>
          <p:spPr bwMode="auto">
            <a:xfrm>
              <a:off x="7451471" y="7182657"/>
              <a:ext cx="2114697" cy="3174744"/>
            </a:xfrm>
            <a:custGeom>
              <a:avLst/>
              <a:gdLst>
                <a:gd name="T0" fmla="*/ 165 w 330"/>
                <a:gd name="T1" fmla="*/ 166 h 496"/>
                <a:gd name="T2" fmla="*/ 187 w 330"/>
                <a:gd name="T3" fmla="*/ 83 h 496"/>
                <a:gd name="T4" fmla="*/ 44 w 330"/>
                <a:gd name="T5" fmla="*/ 0 h 496"/>
                <a:gd name="T6" fmla="*/ 0 w 330"/>
                <a:gd name="T7" fmla="*/ 166 h 496"/>
                <a:gd name="T8" fmla="*/ 330 w 330"/>
                <a:gd name="T9" fmla="*/ 496 h 496"/>
                <a:gd name="T10" fmla="*/ 330 w 330"/>
                <a:gd name="T11" fmla="*/ 331 h 496"/>
                <a:gd name="T12" fmla="*/ 165 w 330"/>
                <a:gd name="T13" fmla="*/ 166 h 496"/>
              </a:gdLst>
              <a:ahLst/>
              <a:cxnLst>
                <a:cxn ang="0">
                  <a:pos x="T0" y="T1"/>
                </a:cxn>
                <a:cxn ang="0">
                  <a:pos x="T2" y="T3"/>
                </a:cxn>
                <a:cxn ang="0">
                  <a:pos x="T4" y="T5"/>
                </a:cxn>
                <a:cxn ang="0">
                  <a:pos x="T6" y="T7"/>
                </a:cxn>
                <a:cxn ang="0">
                  <a:pos x="T8" y="T9"/>
                </a:cxn>
                <a:cxn ang="0">
                  <a:pos x="T10" y="T11"/>
                </a:cxn>
                <a:cxn ang="0">
                  <a:pos x="T12" y="T13"/>
                </a:cxn>
              </a:cxnLst>
              <a:rect l="0" t="0" r="r" b="b"/>
              <a:pathLst>
                <a:path w="330" h="496">
                  <a:moveTo>
                    <a:pt x="165" y="166"/>
                  </a:moveTo>
                  <a:cubicBezTo>
                    <a:pt x="165" y="135"/>
                    <a:pt x="173" y="107"/>
                    <a:pt x="187" y="83"/>
                  </a:cubicBezTo>
                  <a:cubicBezTo>
                    <a:pt x="44" y="0"/>
                    <a:pt x="44" y="0"/>
                    <a:pt x="44" y="0"/>
                  </a:cubicBezTo>
                  <a:cubicBezTo>
                    <a:pt x="16" y="49"/>
                    <a:pt x="0" y="105"/>
                    <a:pt x="0" y="166"/>
                  </a:cubicBezTo>
                  <a:cubicBezTo>
                    <a:pt x="0" y="348"/>
                    <a:pt x="148" y="496"/>
                    <a:pt x="330" y="496"/>
                  </a:cubicBezTo>
                  <a:cubicBezTo>
                    <a:pt x="330" y="331"/>
                    <a:pt x="330" y="331"/>
                    <a:pt x="330" y="331"/>
                  </a:cubicBezTo>
                  <a:cubicBezTo>
                    <a:pt x="239" y="331"/>
                    <a:pt x="165" y="257"/>
                    <a:pt x="165" y="166"/>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3" name="Freeform 6">
              <a:extLst>
                <a:ext uri="{FF2B5EF4-FFF2-40B4-BE49-F238E27FC236}">
                  <a16:creationId xmlns:a16="http://schemas.microsoft.com/office/drawing/2014/main" id="{3FA3E279-7720-455A-81CE-B4F00DB1DE49}"/>
                </a:ext>
              </a:extLst>
            </p:cNvPr>
            <p:cNvSpPr>
              <a:spLocks/>
            </p:cNvSpPr>
            <p:nvPr/>
          </p:nvSpPr>
          <p:spPr bwMode="auto">
            <a:xfrm>
              <a:off x="9656303" y="7182657"/>
              <a:ext cx="2120090" cy="3174744"/>
            </a:xfrm>
            <a:custGeom>
              <a:avLst/>
              <a:gdLst>
                <a:gd name="T0" fmla="*/ 144 w 331"/>
                <a:gd name="T1" fmla="*/ 83 h 496"/>
                <a:gd name="T2" fmla="*/ 166 w 331"/>
                <a:gd name="T3" fmla="*/ 166 h 496"/>
                <a:gd name="T4" fmla="*/ 0 w 331"/>
                <a:gd name="T5" fmla="*/ 331 h 496"/>
                <a:gd name="T6" fmla="*/ 0 w 331"/>
                <a:gd name="T7" fmla="*/ 496 h 496"/>
                <a:gd name="T8" fmla="*/ 331 w 331"/>
                <a:gd name="T9" fmla="*/ 166 h 496"/>
                <a:gd name="T10" fmla="*/ 287 w 331"/>
                <a:gd name="T11" fmla="*/ 0 h 496"/>
                <a:gd name="T12" fmla="*/ 144 w 331"/>
                <a:gd name="T13" fmla="*/ 83 h 496"/>
              </a:gdLst>
              <a:ahLst/>
              <a:cxnLst>
                <a:cxn ang="0">
                  <a:pos x="T0" y="T1"/>
                </a:cxn>
                <a:cxn ang="0">
                  <a:pos x="T2" y="T3"/>
                </a:cxn>
                <a:cxn ang="0">
                  <a:pos x="T4" y="T5"/>
                </a:cxn>
                <a:cxn ang="0">
                  <a:pos x="T6" y="T7"/>
                </a:cxn>
                <a:cxn ang="0">
                  <a:pos x="T8" y="T9"/>
                </a:cxn>
                <a:cxn ang="0">
                  <a:pos x="T10" y="T11"/>
                </a:cxn>
                <a:cxn ang="0">
                  <a:pos x="T12" y="T13"/>
                </a:cxn>
              </a:cxnLst>
              <a:rect l="0" t="0" r="r" b="b"/>
              <a:pathLst>
                <a:path w="331" h="496">
                  <a:moveTo>
                    <a:pt x="144" y="83"/>
                  </a:moveTo>
                  <a:cubicBezTo>
                    <a:pt x="158" y="107"/>
                    <a:pt x="166" y="135"/>
                    <a:pt x="166" y="166"/>
                  </a:cubicBezTo>
                  <a:cubicBezTo>
                    <a:pt x="166" y="257"/>
                    <a:pt x="92" y="331"/>
                    <a:pt x="0" y="331"/>
                  </a:cubicBezTo>
                  <a:cubicBezTo>
                    <a:pt x="0" y="496"/>
                    <a:pt x="0" y="496"/>
                    <a:pt x="0" y="496"/>
                  </a:cubicBezTo>
                  <a:cubicBezTo>
                    <a:pt x="183" y="496"/>
                    <a:pt x="331" y="348"/>
                    <a:pt x="331" y="166"/>
                  </a:cubicBezTo>
                  <a:cubicBezTo>
                    <a:pt x="331" y="105"/>
                    <a:pt x="315" y="49"/>
                    <a:pt x="287" y="0"/>
                  </a:cubicBezTo>
                  <a:lnTo>
                    <a:pt x="144" y="83"/>
                  </a:ln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4" name="Freeform 7">
              <a:extLst>
                <a:ext uri="{FF2B5EF4-FFF2-40B4-BE49-F238E27FC236}">
                  <a16:creationId xmlns:a16="http://schemas.microsoft.com/office/drawing/2014/main" id="{4A8373E1-7AF6-41AA-A8EB-CC0E25A87A26}"/>
                </a:ext>
              </a:extLst>
            </p:cNvPr>
            <p:cNvSpPr>
              <a:spLocks/>
            </p:cNvSpPr>
            <p:nvPr/>
          </p:nvSpPr>
          <p:spPr bwMode="auto">
            <a:xfrm>
              <a:off x="7779758" y="6064989"/>
              <a:ext cx="3668350" cy="1586022"/>
            </a:xfrm>
            <a:custGeom>
              <a:avLst/>
              <a:gdLst>
                <a:gd name="T0" fmla="*/ 286 w 573"/>
                <a:gd name="T1" fmla="*/ 165 h 248"/>
                <a:gd name="T2" fmla="*/ 430 w 573"/>
                <a:gd name="T3" fmla="*/ 248 h 248"/>
                <a:gd name="T4" fmla="*/ 573 w 573"/>
                <a:gd name="T5" fmla="*/ 165 h 248"/>
                <a:gd name="T6" fmla="*/ 286 w 573"/>
                <a:gd name="T7" fmla="*/ 0 h 248"/>
                <a:gd name="T8" fmla="*/ 0 w 573"/>
                <a:gd name="T9" fmla="*/ 165 h 248"/>
                <a:gd name="T10" fmla="*/ 143 w 573"/>
                <a:gd name="T11" fmla="*/ 248 h 248"/>
                <a:gd name="T12" fmla="*/ 286 w 573"/>
                <a:gd name="T13" fmla="*/ 165 h 248"/>
              </a:gdLst>
              <a:ahLst/>
              <a:cxnLst>
                <a:cxn ang="0">
                  <a:pos x="T0" y="T1"/>
                </a:cxn>
                <a:cxn ang="0">
                  <a:pos x="T2" y="T3"/>
                </a:cxn>
                <a:cxn ang="0">
                  <a:pos x="T4" y="T5"/>
                </a:cxn>
                <a:cxn ang="0">
                  <a:pos x="T6" y="T7"/>
                </a:cxn>
                <a:cxn ang="0">
                  <a:pos x="T8" y="T9"/>
                </a:cxn>
                <a:cxn ang="0">
                  <a:pos x="T10" y="T11"/>
                </a:cxn>
                <a:cxn ang="0">
                  <a:pos x="T12" y="T13"/>
                </a:cxn>
              </a:cxnLst>
              <a:rect l="0" t="0" r="r" b="b"/>
              <a:pathLst>
                <a:path w="573" h="248">
                  <a:moveTo>
                    <a:pt x="286" y="165"/>
                  </a:moveTo>
                  <a:cubicBezTo>
                    <a:pt x="348" y="165"/>
                    <a:pt x="401" y="198"/>
                    <a:pt x="430" y="248"/>
                  </a:cubicBezTo>
                  <a:cubicBezTo>
                    <a:pt x="573" y="165"/>
                    <a:pt x="573" y="165"/>
                    <a:pt x="573" y="165"/>
                  </a:cubicBezTo>
                  <a:cubicBezTo>
                    <a:pt x="515" y="67"/>
                    <a:pt x="409" y="0"/>
                    <a:pt x="286" y="0"/>
                  </a:cubicBezTo>
                  <a:cubicBezTo>
                    <a:pt x="164" y="0"/>
                    <a:pt x="57" y="67"/>
                    <a:pt x="0" y="165"/>
                  </a:cubicBezTo>
                  <a:cubicBezTo>
                    <a:pt x="143" y="248"/>
                    <a:pt x="143" y="248"/>
                    <a:pt x="143" y="248"/>
                  </a:cubicBezTo>
                  <a:cubicBezTo>
                    <a:pt x="171" y="198"/>
                    <a:pt x="225" y="165"/>
                    <a:pt x="286" y="165"/>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34262F06-2160-47A5-896D-445702066946}"/>
              </a:ext>
              <a:ext uri="{C183D7F6-B498-43B3-948B-1728B52AA6E4}">
                <adec:decorative xmlns:adec="http://schemas.microsoft.com/office/drawing/2017/decorative" val="1"/>
              </a:ext>
            </a:extLst>
          </p:cNvPr>
          <p:cNvGrpSpPr/>
          <p:nvPr/>
        </p:nvGrpSpPr>
        <p:grpSpPr>
          <a:xfrm rot="19957037">
            <a:off x="10825741" y="2716975"/>
            <a:ext cx="335420" cy="334063"/>
            <a:chOff x="11181976" y="2925955"/>
            <a:chExt cx="335420" cy="334063"/>
          </a:xfrm>
        </p:grpSpPr>
        <p:sp>
          <p:nvSpPr>
            <p:cNvPr id="4" name="Oval 3">
              <a:extLst>
                <a:ext uri="{FF2B5EF4-FFF2-40B4-BE49-F238E27FC236}">
                  <a16:creationId xmlns:a16="http://schemas.microsoft.com/office/drawing/2014/main" id="{8A2898D3-D143-45BC-8911-CFCA84F2749B}"/>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3" name="Freeform 9">
              <a:extLst>
                <a:ext uri="{FF2B5EF4-FFF2-40B4-BE49-F238E27FC236}">
                  <a16:creationId xmlns:a16="http://schemas.microsoft.com/office/drawing/2014/main" id="{7FB5EA02-0569-4B17-A102-63C420934535}"/>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294E6E6F-8115-4BAA-A37D-2342C7797B52}"/>
              </a:ext>
              <a:ext uri="{C183D7F6-B498-43B3-948B-1728B52AA6E4}">
                <adec:decorative xmlns:adec="http://schemas.microsoft.com/office/drawing/2017/decorative" val="1"/>
              </a:ext>
            </a:extLst>
          </p:cNvPr>
          <p:cNvGrpSpPr/>
          <p:nvPr/>
        </p:nvGrpSpPr>
        <p:grpSpPr>
          <a:xfrm rot="5400000">
            <a:off x="9393183" y="5166807"/>
            <a:ext cx="335420" cy="334063"/>
            <a:chOff x="11181976" y="2925955"/>
            <a:chExt cx="335420" cy="334063"/>
          </a:xfrm>
        </p:grpSpPr>
        <p:sp>
          <p:nvSpPr>
            <p:cNvPr id="68" name="Oval 67">
              <a:extLst>
                <a:ext uri="{FF2B5EF4-FFF2-40B4-BE49-F238E27FC236}">
                  <a16:creationId xmlns:a16="http://schemas.microsoft.com/office/drawing/2014/main" id="{FDF78BC7-6AF6-4C1A-B07C-3D7A13CE3BE1}"/>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9" name="Freeform 9">
              <a:extLst>
                <a:ext uri="{FF2B5EF4-FFF2-40B4-BE49-F238E27FC236}">
                  <a16:creationId xmlns:a16="http://schemas.microsoft.com/office/drawing/2014/main" id="{ED526EE6-2DB8-49F8-9AC0-FCF85E6048A1}"/>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E331BFB-6D6B-4A72-8340-B9B745B6DEE9}"/>
              </a:ext>
              <a:ext uri="{C183D7F6-B498-43B3-948B-1728B52AA6E4}">
                <adec:decorative xmlns:adec="http://schemas.microsoft.com/office/drawing/2017/decorative" val="1"/>
              </a:ext>
            </a:extLst>
          </p:cNvPr>
          <p:cNvGrpSpPr/>
          <p:nvPr/>
        </p:nvGrpSpPr>
        <p:grpSpPr>
          <a:xfrm rot="12412206">
            <a:off x="8184797" y="2863640"/>
            <a:ext cx="335420" cy="334063"/>
            <a:chOff x="11181976" y="2925955"/>
            <a:chExt cx="335420" cy="334063"/>
          </a:xfrm>
        </p:grpSpPr>
        <p:sp>
          <p:nvSpPr>
            <p:cNvPr id="71" name="Oval 70">
              <a:extLst>
                <a:ext uri="{FF2B5EF4-FFF2-40B4-BE49-F238E27FC236}">
                  <a16:creationId xmlns:a16="http://schemas.microsoft.com/office/drawing/2014/main" id="{F4BFE7F4-B69B-4AE7-860E-CA9120103C3A}"/>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2" name="Freeform 9">
              <a:extLst>
                <a:ext uri="{FF2B5EF4-FFF2-40B4-BE49-F238E27FC236}">
                  <a16:creationId xmlns:a16="http://schemas.microsoft.com/office/drawing/2014/main" id="{C37AE835-8F65-404B-BD7F-FEAB6D178740}"/>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11A84D5-D13C-4E37-8C45-0A2C78B54FF8}"/>
              </a:ext>
              <a:ext uri="{C183D7F6-B498-43B3-948B-1728B52AA6E4}">
                <adec:decorative xmlns:adec="http://schemas.microsoft.com/office/drawing/2017/decorative" val="1"/>
              </a:ext>
            </a:extLst>
          </p:cNvPr>
          <p:cNvGrpSpPr/>
          <p:nvPr/>
        </p:nvGrpSpPr>
        <p:grpSpPr>
          <a:xfrm>
            <a:off x="9266511" y="2403717"/>
            <a:ext cx="582827" cy="582825"/>
            <a:chOff x="9322520" y="8310813"/>
            <a:chExt cx="582827" cy="582825"/>
          </a:xfrm>
        </p:grpSpPr>
        <p:sp>
          <p:nvSpPr>
            <p:cNvPr id="100" name="Oval 99">
              <a:extLst>
                <a:ext uri="{FF2B5EF4-FFF2-40B4-BE49-F238E27FC236}">
                  <a16:creationId xmlns:a16="http://schemas.microsoft.com/office/drawing/2014/main" id="{DC845E3A-D25F-470B-A7AB-7A6D6BA35B22}"/>
                </a:ext>
              </a:extLst>
            </p:cNvPr>
            <p:cNvSpPr/>
            <p:nvPr/>
          </p:nvSpPr>
          <p:spPr>
            <a:xfrm>
              <a:off x="9322520" y="831081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101" name="send" title="Icon of a paper airplane">
              <a:extLst>
                <a:ext uri="{FF2B5EF4-FFF2-40B4-BE49-F238E27FC236}">
                  <a16:creationId xmlns:a16="http://schemas.microsoft.com/office/drawing/2014/main" id="{6D602A2F-7B58-42B6-A515-9D7452B0B02F}"/>
                </a:ext>
              </a:extLst>
            </p:cNvPr>
            <p:cNvSpPr>
              <a:spLocks noChangeAspect="1" noEditPoints="1"/>
            </p:cNvSpPr>
            <p:nvPr/>
          </p:nvSpPr>
          <p:spPr bwMode="auto">
            <a:xfrm rot="19573410">
              <a:off x="9427004" y="8477057"/>
              <a:ext cx="373858" cy="25033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2000">
                <a:gradFill>
                  <a:gsLst>
                    <a:gs pos="0">
                      <a:srgbClr val="505050"/>
                    </a:gs>
                    <a:gs pos="100000">
                      <a:srgbClr val="505050"/>
                    </a:gs>
                  </a:gsLst>
                </a:gradFill>
                <a:latin typeface="Aptos" panose="020B0004020202020204" pitchFamily="34" charset="0"/>
              </a:endParaRPr>
            </a:p>
          </p:txBody>
        </p:sp>
      </p:grpSp>
      <p:sp>
        <p:nvSpPr>
          <p:cNvPr id="75" name="Oval 74">
            <a:extLst>
              <a:ext uri="{FF2B5EF4-FFF2-40B4-BE49-F238E27FC236}">
                <a16:creationId xmlns:a16="http://schemas.microsoft.com/office/drawing/2014/main" id="{E1AC9BB9-EEDE-4DA1-B1AE-61F87D31B4BF}"/>
              </a:ext>
            </a:extLst>
          </p:cNvPr>
          <p:cNvSpPr/>
          <p:nvPr/>
        </p:nvSpPr>
        <p:spPr>
          <a:xfrm>
            <a:off x="10170185" y="3849639"/>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5" name="Oval 84">
            <a:extLst>
              <a:ext uri="{FF2B5EF4-FFF2-40B4-BE49-F238E27FC236}">
                <a16:creationId xmlns:a16="http://schemas.microsoft.com/office/drawing/2014/main" id="{D33E0761-F102-47D8-8E08-F5D0927A9A56}"/>
              </a:ext>
            </a:extLst>
          </p:cNvPr>
          <p:cNvSpPr/>
          <p:nvPr/>
        </p:nvSpPr>
        <p:spPr>
          <a:xfrm>
            <a:off x="8528079" y="395185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7" name="Chart_E999">
            <a:extLst>
              <a:ext uri="{FF2B5EF4-FFF2-40B4-BE49-F238E27FC236}">
                <a16:creationId xmlns:a16="http://schemas.microsoft.com/office/drawing/2014/main" id="{AD2CB0F0-7CB4-44A3-9CD8-37CFF6BFE636}"/>
              </a:ext>
            </a:extLst>
          </p:cNvPr>
          <p:cNvSpPr>
            <a:spLocks noChangeAspect="1" noEditPoints="1"/>
          </p:cNvSpPr>
          <p:nvPr/>
        </p:nvSpPr>
        <p:spPr bwMode="auto">
          <a:xfrm>
            <a:off x="10311957" y="3991304"/>
            <a:ext cx="299283" cy="29949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06" name="Financial_E7BB">
            <a:extLst>
              <a:ext uri="{FF2B5EF4-FFF2-40B4-BE49-F238E27FC236}">
                <a16:creationId xmlns:a16="http://schemas.microsoft.com/office/drawing/2014/main" id="{AC7B08C0-309B-4E31-9522-AAE3B57E7109}"/>
              </a:ext>
            </a:extLst>
          </p:cNvPr>
          <p:cNvSpPr>
            <a:spLocks noChangeAspect="1" noEditPoints="1"/>
          </p:cNvSpPr>
          <p:nvPr/>
        </p:nvSpPr>
        <p:spPr bwMode="auto">
          <a:xfrm>
            <a:off x="8646670" y="4089103"/>
            <a:ext cx="345644" cy="308325"/>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12" name="TextBox 111">
            <a:extLst>
              <a:ext uri="{FF2B5EF4-FFF2-40B4-BE49-F238E27FC236}">
                <a16:creationId xmlns:a16="http://schemas.microsoft.com/office/drawing/2014/main" id="{B5404789-7E08-4B5D-9800-A1057A86C8F6}"/>
              </a:ext>
            </a:extLst>
          </p:cNvPr>
          <p:cNvSpPr txBox="1"/>
          <p:nvPr/>
        </p:nvSpPr>
        <p:spPr>
          <a:xfrm>
            <a:off x="8345456" y="2244535"/>
            <a:ext cx="2606994" cy="1985742"/>
          </a:xfrm>
          <a:prstGeom prst="rect">
            <a:avLst/>
          </a:prstGeom>
          <a:noFill/>
        </p:spPr>
        <p:txBody>
          <a:bodyPr spcFirstLastPara="1" wrap="none" lIns="44813" tIns="44813" rIns="44813" bIns="44813" numCol="1" rtlCol="0">
            <a:prstTxWarp prst="textArchUp">
              <a:avLst/>
            </a:prstTxWarp>
            <a:spAutoFit/>
          </a:bodyPr>
          <a:lstStyle/>
          <a:p>
            <a:pPr algn="ctr" defTabSz="914180"/>
            <a:r>
              <a:rPr lang="en-US" sz="2400" spc="-29">
                <a:solidFill>
                  <a:schemeClr val="bg1"/>
                </a:solidFill>
                <a:latin typeface="Aptos" panose="020B0004020202020204" pitchFamily="34" charset="0"/>
              </a:rPr>
              <a:t>Faster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Deployment</a:t>
            </a:r>
          </a:p>
        </p:txBody>
      </p:sp>
      <p:sp>
        <p:nvSpPr>
          <p:cNvPr id="113" name="TextBox 112">
            <a:extLst>
              <a:ext uri="{FF2B5EF4-FFF2-40B4-BE49-F238E27FC236}">
                <a16:creationId xmlns:a16="http://schemas.microsoft.com/office/drawing/2014/main" id="{889D21FB-8BCC-4741-9AFF-52D79A343816}"/>
              </a:ext>
            </a:extLst>
          </p:cNvPr>
          <p:cNvSpPr txBox="1"/>
          <p:nvPr/>
        </p:nvSpPr>
        <p:spPr>
          <a:xfrm rot="17965387">
            <a:off x="9655487" y="3830070"/>
            <a:ext cx="1856586" cy="754488"/>
          </a:xfrm>
          <a:prstGeom prst="rect">
            <a:avLst/>
          </a:prstGeom>
          <a:noFill/>
        </p:spPr>
        <p:txBody>
          <a:bodyPr spcFirstLastPara="1" wrap="none" lIns="44813" tIns="44813" rIns="44813" bIns="44813" numCol="1" rtlCol="0">
            <a:prstTxWarp prst="textArchDown">
              <a:avLst/>
            </a:prstTxWarp>
            <a:spAutoFit/>
          </a:bodyPr>
          <a:lstStyle/>
          <a:p>
            <a:pPr algn="ctr" defTabSz="914180"/>
            <a:r>
              <a:rPr lang="en-US" sz="2400" spc="-29">
                <a:solidFill>
                  <a:schemeClr val="bg1"/>
                </a:solidFill>
                <a:latin typeface="Aptos" panose="020B0004020202020204" pitchFamily="34" charset="0"/>
              </a:rPr>
              <a:t>Higher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Adoption</a:t>
            </a:r>
          </a:p>
        </p:txBody>
      </p:sp>
      <p:sp>
        <p:nvSpPr>
          <p:cNvPr id="114" name="TextBox 113">
            <a:extLst>
              <a:ext uri="{FF2B5EF4-FFF2-40B4-BE49-F238E27FC236}">
                <a16:creationId xmlns:a16="http://schemas.microsoft.com/office/drawing/2014/main" id="{D185724B-90BE-4AEA-8B66-35F1D501CF07}"/>
              </a:ext>
            </a:extLst>
          </p:cNvPr>
          <p:cNvSpPr txBox="1"/>
          <p:nvPr/>
        </p:nvSpPr>
        <p:spPr>
          <a:xfrm rot="3474637">
            <a:off x="7739383" y="3859648"/>
            <a:ext cx="1701916" cy="829667"/>
          </a:xfrm>
          <a:prstGeom prst="rect">
            <a:avLst/>
          </a:prstGeom>
          <a:noFill/>
        </p:spPr>
        <p:txBody>
          <a:bodyPr spcFirstLastPara="1" wrap="none" lIns="44813" tIns="44813" rIns="44813" bIns="44813" numCol="1" rtlCol="0">
            <a:prstTxWarp prst="textArchDown">
              <a:avLst>
                <a:gd name="adj" fmla="val 473164"/>
              </a:avLst>
            </a:prstTxWarp>
            <a:spAutoFit/>
          </a:bodyPr>
          <a:lstStyle/>
          <a:p>
            <a:pPr algn="ctr" defTabSz="914180"/>
            <a:r>
              <a:rPr lang="en-US" sz="2400" spc="-29">
                <a:solidFill>
                  <a:schemeClr val="bg1"/>
                </a:solidFill>
                <a:latin typeface="Aptos" panose="020B0004020202020204" pitchFamily="34" charset="0"/>
              </a:rPr>
              <a:t>Maximized </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ROI</a:t>
            </a:r>
          </a:p>
        </p:txBody>
      </p:sp>
      <p:grpSp>
        <p:nvGrpSpPr>
          <p:cNvPr id="17" name="Group 16">
            <a:extLst>
              <a:ext uri="{FF2B5EF4-FFF2-40B4-BE49-F238E27FC236}">
                <a16:creationId xmlns:a16="http://schemas.microsoft.com/office/drawing/2014/main" id="{7CA9523E-2DB7-484E-8650-7348B904C503}"/>
              </a:ext>
              <a:ext uri="{C183D7F6-B498-43B3-948B-1728B52AA6E4}">
                <adec:decorative xmlns:adec="http://schemas.microsoft.com/office/drawing/2017/decorative" val="1"/>
              </a:ext>
            </a:extLst>
          </p:cNvPr>
          <p:cNvGrpSpPr/>
          <p:nvPr/>
        </p:nvGrpSpPr>
        <p:grpSpPr>
          <a:xfrm>
            <a:off x="735612" y="1788708"/>
            <a:ext cx="537683" cy="373603"/>
            <a:chOff x="-2966560" y="2206485"/>
            <a:chExt cx="1426628" cy="991282"/>
          </a:xfrm>
        </p:grpSpPr>
        <p:grpSp>
          <p:nvGrpSpPr>
            <p:cNvPr id="128" name="Group 127">
              <a:extLst>
                <a:ext uri="{FF2B5EF4-FFF2-40B4-BE49-F238E27FC236}">
                  <a16:creationId xmlns:a16="http://schemas.microsoft.com/office/drawing/2014/main" id="{6291253E-F40A-4B02-B9B4-B632A94B9CD6}"/>
                </a:ext>
              </a:extLst>
            </p:cNvPr>
            <p:cNvGrpSpPr/>
            <p:nvPr/>
          </p:nvGrpSpPr>
          <p:grpSpPr>
            <a:xfrm>
              <a:off x="-2966560" y="2538059"/>
              <a:ext cx="637277" cy="659708"/>
              <a:chOff x="5769769" y="3088481"/>
              <a:chExt cx="647700" cy="674370"/>
            </a:xfrm>
          </p:grpSpPr>
          <p:sp>
            <p:nvSpPr>
              <p:cNvPr id="129" name="Freeform: Shape 128">
                <a:extLst>
                  <a:ext uri="{FF2B5EF4-FFF2-40B4-BE49-F238E27FC236}">
                    <a16:creationId xmlns:a16="http://schemas.microsoft.com/office/drawing/2014/main" id="{F9EC5390-57A9-4D1F-8F14-754886EBDA43}"/>
                  </a:ext>
                </a:extLst>
              </p:cNvPr>
              <p:cNvSpPr/>
              <p:nvPr/>
            </p:nvSpPr>
            <p:spPr>
              <a:xfrm>
                <a:off x="5938361" y="3088481"/>
                <a:ext cx="314325" cy="314325"/>
              </a:xfrm>
              <a:custGeom>
                <a:avLst/>
                <a:gdLst>
                  <a:gd name="connsiteX0" fmla="*/ 308134 w 314325"/>
                  <a:gd name="connsiteY0" fmla="*/ 157639 h 314325"/>
                  <a:gd name="connsiteX1" fmla="*/ 157639 w 314325"/>
                  <a:gd name="connsiteY1" fmla="*/ 308134 h 314325"/>
                  <a:gd name="connsiteX2" fmla="*/ 7144 w 314325"/>
                  <a:gd name="connsiteY2" fmla="*/ 157639 h 314325"/>
                  <a:gd name="connsiteX3" fmla="*/ 157639 w 314325"/>
                  <a:gd name="connsiteY3" fmla="*/ 7144 h 314325"/>
                  <a:gd name="connsiteX4" fmla="*/ 308134 w 314325"/>
                  <a:gd name="connsiteY4" fmla="*/ 15763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08134" y="157639"/>
                    </a:moveTo>
                    <a:cubicBezTo>
                      <a:pt x="308134" y="240755"/>
                      <a:pt x="240755" y="308134"/>
                      <a:pt x="157639" y="308134"/>
                    </a:cubicBezTo>
                    <a:cubicBezTo>
                      <a:pt x="74523" y="308134"/>
                      <a:pt x="7144" y="240755"/>
                      <a:pt x="7144" y="157639"/>
                    </a:cubicBezTo>
                    <a:cubicBezTo>
                      <a:pt x="7144" y="74523"/>
                      <a:pt x="74523" y="7144"/>
                      <a:pt x="157639" y="7144"/>
                    </a:cubicBezTo>
                    <a:cubicBezTo>
                      <a:pt x="240755" y="7144"/>
                      <a:pt x="308134" y="74523"/>
                      <a:pt x="308134" y="157639"/>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30" name="Freeform: Shape 129">
                <a:extLst>
                  <a:ext uri="{FF2B5EF4-FFF2-40B4-BE49-F238E27FC236}">
                    <a16:creationId xmlns:a16="http://schemas.microsoft.com/office/drawing/2014/main" id="{7F240053-51A9-4B5D-B7E4-BEDDDA226B26}"/>
                  </a:ext>
                </a:extLst>
              </p:cNvPr>
              <p:cNvSpPr/>
              <p:nvPr/>
            </p:nvSpPr>
            <p:spPr>
              <a:xfrm>
                <a:off x="5769769" y="3410426"/>
                <a:ext cx="647700" cy="352425"/>
              </a:xfrm>
              <a:custGeom>
                <a:avLst/>
                <a:gdLst>
                  <a:gd name="connsiteX0" fmla="*/ 436721 w 647700"/>
                  <a:gd name="connsiteY0" fmla="*/ 7144 h 352425"/>
                  <a:gd name="connsiteX1" fmla="*/ 215741 w 647700"/>
                  <a:gd name="connsiteY1" fmla="*/ 7144 h 352425"/>
                  <a:gd name="connsiteX2" fmla="*/ 7144 w 647700"/>
                  <a:gd name="connsiteY2" fmla="*/ 215741 h 352425"/>
                  <a:gd name="connsiteX3" fmla="*/ 7144 w 647700"/>
                  <a:gd name="connsiteY3" fmla="*/ 351949 h 352425"/>
                  <a:gd name="connsiteX4" fmla="*/ 644366 w 647700"/>
                  <a:gd name="connsiteY4" fmla="*/ 351949 h 352425"/>
                  <a:gd name="connsiteX5" fmla="*/ 644366 w 647700"/>
                  <a:gd name="connsiteY5" fmla="*/ 214789 h 352425"/>
                  <a:gd name="connsiteX6" fmla="*/ 436721 w 647700"/>
                  <a:gd name="connsiteY6" fmla="*/ 7144 h 352425"/>
                  <a:gd name="connsiteX7" fmla="*/ 326231 w 647700"/>
                  <a:gd name="connsiteY7" fmla="*/ 290989 h 352425"/>
                  <a:gd name="connsiteX8" fmla="*/ 302419 w 647700"/>
                  <a:gd name="connsiteY8" fmla="*/ 208121 h 352425"/>
                  <a:gd name="connsiteX9" fmla="*/ 310991 w 647700"/>
                  <a:gd name="connsiteY9" fmla="*/ 77629 h 352425"/>
                  <a:gd name="connsiteX10" fmla="*/ 341471 w 647700"/>
                  <a:gd name="connsiteY10" fmla="*/ 77629 h 352425"/>
                  <a:gd name="connsiteX11" fmla="*/ 350044 w 647700"/>
                  <a:gd name="connsiteY11" fmla="*/ 208121 h 352425"/>
                  <a:gd name="connsiteX12" fmla="*/ 326231 w 647700"/>
                  <a:gd name="connsiteY12" fmla="*/ 290989 h 352425"/>
                  <a:gd name="connsiteX13" fmla="*/ 341471 w 647700"/>
                  <a:gd name="connsiteY13" fmla="*/ 72866 h 352425"/>
                  <a:gd name="connsiteX14" fmla="*/ 341471 w 647700"/>
                  <a:gd name="connsiteY14" fmla="*/ 72866 h 352425"/>
                  <a:gd name="connsiteX15" fmla="*/ 311944 w 647700"/>
                  <a:gd name="connsiteY15" fmla="*/ 72866 h 352425"/>
                  <a:gd name="connsiteX16" fmla="*/ 290989 w 647700"/>
                  <a:gd name="connsiteY16" fmla="*/ 36671 h 352425"/>
                  <a:gd name="connsiteX17" fmla="*/ 363379 w 647700"/>
                  <a:gd name="connsiteY17" fmla="*/ 36671 h 352425"/>
                  <a:gd name="connsiteX18" fmla="*/ 341471 w 647700"/>
                  <a:gd name="connsiteY18" fmla="*/ 7286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352425">
                    <a:moveTo>
                      <a:pt x="436721" y="7144"/>
                    </a:moveTo>
                    <a:lnTo>
                      <a:pt x="215741" y="7144"/>
                    </a:lnTo>
                    <a:cubicBezTo>
                      <a:pt x="101441" y="7144"/>
                      <a:pt x="7144" y="100489"/>
                      <a:pt x="7144" y="215741"/>
                    </a:cubicBezTo>
                    <a:lnTo>
                      <a:pt x="7144" y="351949"/>
                    </a:lnTo>
                    <a:lnTo>
                      <a:pt x="644366" y="351949"/>
                    </a:lnTo>
                    <a:lnTo>
                      <a:pt x="644366" y="214789"/>
                    </a:lnTo>
                    <a:cubicBezTo>
                      <a:pt x="645319" y="100489"/>
                      <a:pt x="551021" y="7144"/>
                      <a:pt x="436721" y="7144"/>
                    </a:cubicBezTo>
                    <a:close/>
                    <a:moveTo>
                      <a:pt x="326231" y="290989"/>
                    </a:moveTo>
                    <a:lnTo>
                      <a:pt x="302419" y="208121"/>
                    </a:lnTo>
                    <a:lnTo>
                      <a:pt x="310991" y="77629"/>
                    </a:lnTo>
                    <a:lnTo>
                      <a:pt x="341471" y="77629"/>
                    </a:lnTo>
                    <a:lnTo>
                      <a:pt x="350044" y="208121"/>
                    </a:lnTo>
                    <a:lnTo>
                      <a:pt x="326231" y="290989"/>
                    </a:lnTo>
                    <a:close/>
                    <a:moveTo>
                      <a:pt x="341471" y="72866"/>
                    </a:moveTo>
                    <a:lnTo>
                      <a:pt x="341471" y="72866"/>
                    </a:lnTo>
                    <a:lnTo>
                      <a:pt x="311944" y="72866"/>
                    </a:lnTo>
                    <a:lnTo>
                      <a:pt x="290989" y="36671"/>
                    </a:lnTo>
                    <a:lnTo>
                      <a:pt x="363379" y="36671"/>
                    </a:lnTo>
                    <a:lnTo>
                      <a:pt x="341471" y="72866"/>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sp>
          <p:nvSpPr>
            <p:cNvPr id="137" name="Freeform: Shape 136">
              <a:extLst>
                <a:ext uri="{FF2B5EF4-FFF2-40B4-BE49-F238E27FC236}">
                  <a16:creationId xmlns:a16="http://schemas.microsoft.com/office/drawing/2014/main" id="{83B5B691-A172-46FF-B04B-08C63F01AC35}"/>
                </a:ext>
              </a:extLst>
            </p:cNvPr>
            <p:cNvSpPr/>
            <p:nvPr/>
          </p:nvSpPr>
          <p:spPr bwMode="auto">
            <a:xfrm>
              <a:off x="-2675312" y="2206485"/>
              <a:ext cx="1135380" cy="811499"/>
            </a:xfrm>
            <a:custGeom>
              <a:avLst/>
              <a:gdLst>
                <a:gd name="connsiteX0" fmla="*/ 0 w 1135380"/>
                <a:gd name="connsiteY0" fmla="*/ 0 h 811499"/>
                <a:gd name="connsiteX1" fmla="*/ 1135380 w 1135380"/>
                <a:gd name="connsiteY1" fmla="*/ 0 h 811499"/>
                <a:gd name="connsiteX2" fmla="*/ 1135380 w 1135380"/>
                <a:gd name="connsiteY2" fmla="*/ 811499 h 811499"/>
                <a:gd name="connsiteX3" fmla="*/ 407670 w 1135380"/>
                <a:gd name="connsiteY3" fmla="*/ 811499 h 811499"/>
                <a:gd name="connsiteX4" fmla="*/ 407670 w 1135380"/>
                <a:gd name="connsiteY4" fmla="*/ 751976 h 811499"/>
                <a:gd name="connsiteX5" fmla="*/ 1075857 w 1135380"/>
                <a:gd name="connsiteY5" fmla="*/ 751976 h 811499"/>
                <a:gd name="connsiteX6" fmla="*/ 1075857 w 1135380"/>
                <a:gd name="connsiteY6" fmla="*/ 59523 h 811499"/>
                <a:gd name="connsiteX7" fmla="*/ 59523 w 1135380"/>
                <a:gd name="connsiteY7" fmla="*/ 59523 h 811499"/>
                <a:gd name="connsiteX8" fmla="*/ 59523 w 1135380"/>
                <a:gd name="connsiteY8" fmla="*/ 278741 h 811499"/>
                <a:gd name="connsiteX9" fmla="*/ 0 w 1135380"/>
                <a:gd name="connsiteY9" fmla="*/ 278741 h 81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380" h="811499">
                  <a:moveTo>
                    <a:pt x="0" y="0"/>
                  </a:moveTo>
                  <a:lnTo>
                    <a:pt x="1135380" y="0"/>
                  </a:lnTo>
                  <a:lnTo>
                    <a:pt x="1135380" y="811499"/>
                  </a:lnTo>
                  <a:lnTo>
                    <a:pt x="407670" y="811499"/>
                  </a:lnTo>
                  <a:lnTo>
                    <a:pt x="407670" y="751976"/>
                  </a:lnTo>
                  <a:lnTo>
                    <a:pt x="1075857" y="751976"/>
                  </a:lnTo>
                  <a:lnTo>
                    <a:pt x="1075857" y="59523"/>
                  </a:lnTo>
                  <a:lnTo>
                    <a:pt x="59523" y="59523"/>
                  </a:lnTo>
                  <a:lnTo>
                    <a:pt x="59523" y="278741"/>
                  </a:lnTo>
                  <a:lnTo>
                    <a:pt x="0" y="278741"/>
                  </a:lnTo>
                  <a:close/>
                </a:path>
              </a:pathLst>
            </a:custGeom>
            <a:solidFill>
              <a:schemeClr val="bg1"/>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nvGrpSpPr>
            <p:cNvPr id="16" name="Group 15">
              <a:extLst>
                <a:ext uri="{FF2B5EF4-FFF2-40B4-BE49-F238E27FC236}">
                  <a16:creationId xmlns:a16="http://schemas.microsoft.com/office/drawing/2014/main" id="{4BF9EC1F-B8E5-4D6B-B19D-561669EB04D7}"/>
                </a:ext>
              </a:extLst>
            </p:cNvPr>
            <p:cNvGrpSpPr/>
            <p:nvPr/>
          </p:nvGrpSpPr>
          <p:grpSpPr>
            <a:xfrm>
              <a:off x="-2419350" y="2412839"/>
              <a:ext cx="717479" cy="336075"/>
              <a:chOff x="-2419350" y="2412839"/>
              <a:chExt cx="717479" cy="336075"/>
            </a:xfrm>
          </p:grpSpPr>
          <p:sp>
            <p:nvSpPr>
              <p:cNvPr id="10" name="Freeform: Shape 9">
                <a:extLst>
                  <a:ext uri="{FF2B5EF4-FFF2-40B4-BE49-F238E27FC236}">
                    <a16:creationId xmlns:a16="http://schemas.microsoft.com/office/drawing/2014/main" id="{54CD0802-B932-40FF-9D58-0058712AAD31}"/>
                  </a:ext>
                </a:extLst>
              </p:cNvPr>
              <p:cNvSpPr/>
              <p:nvPr/>
            </p:nvSpPr>
            <p:spPr bwMode="auto">
              <a:xfrm>
                <a:off x="-2419350" y="2465069"/>
                <a:ext cx="681990" cy="283845"/>
              </a:xfrm>
              <a:custGeom>
                <a:avLst/>
                <a:gdLst>
                  <a:gd name="connsiteX0" fmla="*/ 0 w 681990"/>
                  <a:gd name="connsiteY0" fmla="*/ 243840 h 304800"/>
                  <a:gd name="connsiteX1" fmla="*/ 266700 w 681990"/>
                  <a:gd name="connsiteY1" fmla="*/ 45720 h 304800"/>
                  <a:gd name="connsiteX2" fmla="*/ 358140 w 681990"/>
                  <a:gd name="connsiteY2" fmla="*/ 201930 h 304800"/>
                  <a:gd name="connsiteX3" fmla="*/ 647700 w 681990"/>
                  <a:gd name="connsiteY3" fmla="*/ 0 h 304800"/>
                  <a:gd name="connsiteX4" fmla="*/ 681990 w 681990"/>
                  <a:gd name="connsiteY4" fmla="*/ 38100 h 304800"/>
                  <a:gd name="connsiteX5" fmla="*/ 346710 w 681990"/>
                  <a:gd name="connsiteY5" fmla="*/ 262890 h 304800"/>
                  <a:gd name="connsiteX6" fmla="*/ 251460 w 681990"/>
                  <a:gd name="connsiteY6" fmla="*/ 106680 h 304800"/>
                  <a:gd name="connsiteX7" fmla="*/ 26670 w 681990"/>
                  <a:gd name="connsiteY7" fmla="*/ 304800 h 304800"/>
                  <a:gd name="connsiteX8" fmla="*/ 0 w 681990"/>
                  <a:gd name="connsiteY8" fmla="*/ 243840 h 304800"/>
                  <a:gd name="connsiteX0" fmla="*/ 0 w 681990"/>
                  <a:gd name="connsiteY0" fmla="*/ 243840 h 283845"/>
                  <a:gd name="connsiteX1" fmla="*/ 266700 w 681990"/>
                  <a:gd name="connsiteY1" fmla="*/ 45720 h 283845"/>
                  <a:gd name="connsiteX2" fmla="*/ 358140 w 681990"/>
                  <a:gd name="connsiteY2" fmla="*/ 201930 h 283845"/>
                  <a:gd name="connsiteX3" fmla="*/ 647700 w 681990"/>
                  <a:gd name="connsiteY3" fmla="*/ 0 h 283845"/>
                  <a:gd name="connsiteX4" fmla="*/ 681990 w 681990"/>
                  <a:gd name="connsiteY4" fmla="*/ 38100 h 283845"/>
                  <a:gd name="connsiteX5" fmla="*/ 346710 w 681990"/>
                  <a:gd name="connsiteY5" fmla="*/ 262890 h 283845"/>
                  <a:gd name="connsiteX6" fmla="*/ 251460 w 681990"/>
                  <a:gd name="connsiteY6" fmla="*/ 106680 h 283845"/>
                  <a:gd name="connsiteX7" fmla="*/ 20955 w 681990"/>
                  <a:gd name="connsiteY7" fmla="*/ 283845 h 283845"/>
                  <a:gd name="connsiteX8" fmla="*/ 0 w 681990"/>
                  <a:gd name="connsiteY8" fmla="*/ 243840 h 28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990" h="283845">
                    <a:moveTo>
                      <a:pt x="0" y="243840"/>
                    </a:moveTo>
                    <a:lnTo>
                      <a:pt x="266700" y="45720"/>
                    </a:lnTo>
                    <a:lnTo>
                      <a:pt x="358140" y="201930"/>
                    </a:lnTo>
                    <a:lnTo>
                      <a:pt x="647700" y="0"/>
                    </a:lnTo>
                    <a:lnTo>
                      <a:pt x="681990" y="38100"/>
                    </a:lnTo>
                    <a:lnTo>
                      <a:pt x="346710" y="262890"/>
                    </a:lnTo>
                    <a:lnTo>
                      <a:pt x="251460" y="106680"/>
                    </a:lnTo>
                    <a:lnTo>
                      <a:pt x="20955" y="283845"/>
                    </a:lnTo>
                    <a:lnTo>
                      <a:pt x="0" y="243840"/>
                    </a:lnTo>
                    <a:close/>
                  </a:path>
                </a:pathLst>
              </a:cu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sp>
            <p:nvSpPr>
              <p:cNvPr id="11" name="Isosceles Triangle 10">
                <a:extLst>
                  <a:ext uri="{FF2B5EF4-FFF2-40B4-BE49-F238E27FC236}">
                    <a16:creationId xmlns:a16="http://schemas.microsoft.com/office/drawing/2014/main" id="{1B84A075-8044-47EC-A92F-1D4A209E393E}"/>
                  </a:ext>
                </a:extLst>
              </p:cNvPr>
              <p:cNvSpPr/>
              <p:nvPr/>
            </p:nvSpPr>
            <p:spPr bwMode="auto">
              <a:xfrm rot="3192519">
                <a:off x="-1804747" y="2430686"/>
                <a:ext cx="120724" cy="85029"/>
              </a:xfrm>
              <a:prstGeom prst="triangle">
                <a:avLst/>
              </a:pr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grpSp>
      <p:grpSp>
        <p:nvGrpSpPr>
          <p:cNvPr id="138" name="Group 137">
            <a:extLst>
              <a:ext uri="{FF2B5EF4-FFF2-40B4-BE49-F238E27FC236}">
                <a16:creationId xmlns:a16="http://schemas.microsoft.com/office/drawing/2014/main" id="{8B3CE1C8-1EE3-4407-9407-502C4150EF09}"/>
              </a:ext>
              <a:ext uri="{C183D7F6-B498-43B3-948B-1728B52AA6E4}">
                <adec:decorative xmlns:adec="http://schemas.microsoft.com/office/drawing/2017/decorative" val="1"/>
              </a:ext>
            </a:extLst>
          </p:cNvPr>
          <p:cNvGrpSpPr/>
          <p:nvPr/>
        </p:nvGrpSpPr>
        <p:grpSpPr>
          <a:xfrm>
            <a:off x="797822" y="4836229"/>
            <a:ext cx="420483" cy="386394"/>
            <a:chOff x="3848315" y="2854269"/>
            <a:chExt cx="180212" cy="166560"/>
          </a:xfrm>
        </p:grpSpPr>
        <p:sp>
          <p:nvSpPr>
            <p:cNvPr id="139" name="Freeform: Shape 138">
              <a:extLst>
                <a:ext uri="{FF2B5EF4-FFF2-40B4-BE49-F238E27FC236}">
                  <a16:creationId xmlns:a16="http://schemas.microsoft.com/office/drawing/2014/main" id="{D344B84B-1C86-48BE-B4CF-00FF96A28A73}"/>
                </a:ext>
              </a:extLst>
            </p:cNvPr>
            <p:cNvSpPr/>
            <p:nvPr/>
          </p:nvSpPr>
          <p:spPr>
            <a:xfrm>
              <a:off x="3848315" y="2854269"/>
              <a:ext cx="121450" cy="166560"/>
            </a:xfrm>
            <a:custGeom>
              <a:avLst/>
              <a:gdLst>
                <a:gd name="connsiteX0" fmla="*/ 241548 w 333375"/>
                <a:gd name="connsiteY0" fmla="*/ 144730 h 457200"/>
                <a:gd name="connsiteX1" fmla="*/ 190110 w 333375"/>
                <a:gd name="connsiteY1" fmla="*/ 93296 h 457200"/>
                <a:gd name="connsiteX2" fmla="*/ 190110 w 333375"/>
                <a:gd name="connsiteY2" fmla="*/ 16715 h 457200"/>
                <a:gd name="connsiteX3" fmla="*/ 191819 w 333375"/>
                <a:gd name="connsiteY3" fmla="*/ 7144 h 457200"/>
                <a:gd name="connsiteX4" fmla="*/ 39495 w 333375"/>
                <a:gd name="connsiteY4" fmla="*/ 7144 h 457200"/>
                <a:gd name="connsiteX5" fmla="*/ 7144 w 333375"/>
                <a:gd name="connsiteY5" fmla="*/ 39486 h 457200"/>
                <a:gd name="connsiteX6" fmla="*/ 7144 w 333375"/>
                <a:gd name="connsiteY6" fmla="*/ 421258 h 457200"/>
                <a:gd name="connsiteX7" fmla="*/ 39495 w 333375"/>
                <a:gd name="connsiteY7" fmla="*/ 453605 h 457200"/>
                <a:gd name="connsiteX8" fmla="*/ 295340 w 333375"/>
                <a:gd name="connsiteY8" fmla="*/ 453605 h 457200"/>
                <a:gd name="connsiteX9" fmla="*/ 327682 w 333375"/>
                <a:gd name="connsiteY9" fmla="*/ 421258 h 457200"/>
                <a:gd name="connsiteX10" fmla="*/ 327682 w 333375"/>
                <a:gd name="connsiteY10" fmla="*/ 143010 h 457200"/>
                <a:gd name="connsiteX11" fmla="*/ 318130 w 333375"/>
                <a:gd name="connsiteY11" fmla="*/ 144730 h 457200"/>
                <a:gd name="connsiteX12" fmla="*/ 241548 w 333375"/>
                <a:gd name="connsiteY12" fmla="*/ 144730 h 457200"/>
                <a:gd name="connsiteX13" fmla="*/ 68545 w 333375"/>
                <a:gd name="connsiteY13" fmla="*/ 88325 h 457200"/>
                <a:gd name="connsiteX14" fmla="*/ 166399 w 333375"/>
                <a:gd name="connsiteY14" fmla="*/ 88325 h 457200"/>
                <a:gd name="connsiteX15" fmla="*/ 175924 w 333375"/>
                <a:gd name="connsiteY15" fmla="*/ 97850 h 457200"/>
                <a:gd name="connsiteX16" fmla="*/ 166399 w 333375"/>
                <a:gd name="connsiteY16" fmla="*/ 107375 h 457200"/>
                <a:gd name="connsiteX17" fmla="*/ 68545 w 333375"/>
                <a:gd name="connsiteY17" fmla="*/ 107375 h 457200"/>
                <a:gd name="connsiteX18" fmla="*/ 59020 w 333375"/>
                <a:gd name="connsiteY18" fmla="*/ 97850 h 457200"/>
                <a:gd name="connsiteX19" fmla="*/ 68545 w 333375"/>
                <a:gd name="connsiteY19" fmla="*/ 88325 h 457200"/>
                <a:gd name="connsiteX20" fmla="*/ 254422 w 333375"/>
                <a:gd name="connsiteY20" fmla="*/ 389809 h 457200"/>
                <a:gd name="connsiteX21" fmla="*/ 68545 w 333375"/>
                <a:gd name="connsiteY21" fmla="*/ 389809 h 457200"/>
                <a:gd name="connsiteX22" fmla="*/ 59020 w 333375"/>
                <a:gd name="connsiteY22" fmla="*/ 380284 h 457200"/>
                <a:gd name="connsiteX23" fmla="*/ 68545 w 333375"/>
                <a:gd name="connsiteY23" fmla="*/ 370759 h 457200"/>
                <a:gd name="connsiteX24" fmla="*/ 254422 w 333375"/>
                <a:gd name="connsiteY24" fmla="*/ 370759 h 457200"/>
                <a:gd name="connsiteX25" fmla="*/ 263947 w 333375"/>
                <a:gd name="connsiteY25" fmla="*/ 380284 h 457200"/>
                <a:gd name="connsiteX26" fmla="*/ 254422 w 333375"/>
                <a:gd name="connsiteY26" fmla="*/ 389809 h 457200"/>
                <a:gd name="connsiteX27" fmla="*/ 254422 w 333375"/>
                <a:gd name="connsiteY27" fmla="*/ 315451 h 457200"/>
                <a:gd name="connsiteX28" fmla="*/ 68545 w 333375"/>
                <a:gd name="connsiteY28" fmla="*/ 315451 h 457200"/>
                <a:gd name="connsiteX29" fmla="*/ 59020 w 333375"/>
                <a:gd name="connsiteY29" fmla="*/ 305926 h 457200"/>
                <a:gd name="connsiteX30" fmla="*/ 68545 w 333375"/>
                <a:gd name="connsiteY30" fmla="*/ 296401 h 457200"/>
                <a:gd name="connsiteX31" fmla="*/ 254422 w 333375"/>
                <a:gd name="connsiteY31" fmla="*/ 296401 h 457200"/>
                <a:gd name="connsiteX32" fmla="*/ 263947 w 333375"/>
                <a:gd name="connsiteY32" fmla="*/ 305926 h 457200"/>
                <a:gd name="connsiteX33" fmla="*/ 254422 w 333375"/>
                <a:gd name="connsiteY33" fmla="*/ 315451 h 457200"/>
                <a:gd name="connsiteX34" fmla="*/ 254422 w 333375"/>
                <a:gd name="connsiteY34" fmla="*/ 241097 h 457200"/>
                <a:gd name="connsiteX35" fmla="*/ 68545 w 333375"/>
                <a:gd name="connsiteY35" fmla="*/ 241097 h 457200"/>
                <a:gd name="connsiteX36" fmla="*/ 59020 w 333375"/>
                <a:gd name="connsiteY36" fmla="*/ 231572 h 457200"/>
                <a:gd name="connsiteX37" fmla="*/ 68545 w 333375"/>
                <a:gd name="connsiteY37" fmla="*/ 222047 h 457200"/>
                <a:gd name="connsiteX38" fmla="*/ 254422 w 333375"/>
                <a:gd name="connsiteY38" fmla="*/ 222047 h 457200"/>
                <a:gd name="connsiteX39" fmla="*/ 263947 w 333375"/>
                <a:gd name="connsiteY39" fmla="*/ 231572 h 457200"/>
                <a:gd name="connsiteX40" fmla="*/ 254422 w 333375"/>
                <a:gd name="connsiteY40" fmla="*/ 241097 h 457200"/>
                <a:gd name="connsiteX41" fmla="*/ 254422 w 333375"/>
                <a:gd name="connsiteY41" fmla="*/ 166744 h 457200"/>
                <a:gd name="connsiteX42" fmla="*/ 68545 w 333375"/>
                <a:gd name="connsiteY42" fmla="*/ 166744 h 457200"/>
                <a:gd name="connsiteX43" fmla="*/ 59020 w 333375"/>
                <a:gd name="connsiteY43" fmla="*/ 157219 h 457200"/>
                <a:gd name="connsiteX44" fmla="*/ 68545 w 333375"/>
                <a:gd name="connsiteY44" fmla="*/ 147694 h 457200"/>
                <a:gd name="connsiteX45" fmla="*/ 254422 w 333375"/>
                <a:gd name="connsiteY45" fmla="*/ 147694 h 457200"/>
                <a:gd name="connsiteX46" fmla="*/ 263947 w 333375"/>
                <a:gd name="connsiteY46" fmla="*/ 157219 h 457200"/>
                <a:gd name="connsiteX47" fmla="*/ 254422 w 333375"/>
                <a:gd name="connsiteY47" fmla="*/ 16674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3375" h="457200">
                  <a:moveTo>
                    <a:pt x="241548" y="144730"/>
                  </a:moveTo>
                  <a:cubicBezTo>
                    <a:pt x="213187" y="144730"/>
                    <a:pt x="190110" y="121658"/>
                    <a:pt x="190110" y="93296"/>
                  </a:cubicBezTo>
                  <a:lnTo>
                    <a:pt x="190110" y="16715"/>
                  </a:lnTo>
                  <a:cubicBezTo>
                    <a:pt x="190110" y="13380"/>
                    <a:pt x="190744" y="10169"/>
                    <a:pt x="191819" y="7144"/>
                  </a:cubicBezTo>
                  <a:lnTo>
                    <a:pt x="39495" y="7144"/>
                  </a:lnTo>
                  <a:cubicBezTo>
                    <a:pt x="21655" y="7144"/>
                    <a:pt x="7144" y="21655"/>
                    <a:pt x="7144" y="39486"/>
                  </a:cubicBezTo>
                  <a:lnTo>
                    <a:pt x="7144" y="421258"/>
                  </a:lnTo>
                  <a:cubicBezTo>
                    <a:pt x="7144" y="439094"/>
                    <a:pt x="21655" y="453605"/>
                    <a:pt x="39495" y="453605"/>
                  </a:cubicBezTo>
                  <a:lnTo>
                    <a:pt x="295340" y="453605"/>
                  </a:lnTo>
                  <a:cubicBezTo>
                    <a:pt x="313172" y="453605"/>
                    <a:pt x="327682" y="439094"/>
                    <a:pt x="327682" y="421258"/>
                  </a:cubicBezTo>
                  <a:lnTo>
                    <a:pt x="327682" y="143010"/>
                  </a:lnTo>
                  <a:cubicBezTo>
                    <a:pt x="324657" y="144094"/>
                    <a:pt x="321453" y="144730"/>
                    <a:pt x="318130" y="144730"/>
                  </a:cubicBezTo>
                  <a:lnTo>
                    <a:pt x="241548" y="144730"/>
                  </a:lnTo>
                  <a:close/>
                  <a:moveTo>
                    <a:pt x="68545" y="88325"/>
                  </a:moveTo>
                  <a:lnTo>
                    <a:pt x="166399" y="88325"/>
                  </a:lnTo>
                  <a:cubicBezTo>
                    <a:pt x="171664" y="88325"/>
                    <a:pt x="175924" y="92589"/>
                    <a:pt x="175924" y="97850"/>
                  </a:cubicBezTo>
                  <a:cubicBezTo>
                    <a:pt x="175924" y="103110"/>
                    <a:pt x="171664" y="107375"/>
                    <a:pt x="166399" y="107375"/>
                  </a:cubicBezTo>
                  <a:lnTo>
                    <a:pt x="68545" y="107375"/>
                  </a:lnTo>
                  <a:cubicBezTo>
                    <a:pt x="63280" y="107375"/>
                    <a:pt x="59020" y="103110"/>
                    <a:pt x="59020" y="97850"/>
                  </a:cubicBezTo>
                  <a:cubicBezTo>
                    <a:pt x="59020" y="92589"/>
                    <a:pt x="63280" y="88325"/>
                    <a:pt x="68545" y="88325"/>
                  </a:cubicBezTo>
                  <a:close/>
                  <a:moveTo>
                    <a:pt x="254422" y="389809"/>
                  </a:moveTo>
                  <a:lnTo>
                    <a:pt x="68545" y="389809"/>
                  </a:lnTo>
                  <a:cubicBezTo>
                    <a:pt x="63280" y="389809"/>
                    <a:pt x="59020" y="385544"/>
                    <a:pt x="59020" y="380284"/>
                  </a:cubicBezTo>
                  <a:cubicBezTo>
                    <a:pt x="59020" y="375024"/>
                    <a:pt x="63280" y="370759"/>
                    <a:pt x="68545" y="370759"/>
                  </a:cubicBezTo>
                  <a:lnTo>
                    <a:pt x="254422" y="370759"/>
                  </a:lnTo>
                  <a:cubicBezTo>
                    <a:pt x="259686" y="370759"/>
                    <a:pt x="263947" y="375024"/>
                    <a:pt x="263947" y="380284"/>
                  </a:cubicBezTo>
                  <a:cubicBezTo>
                    <a:pt x="263947" y="385544"/>
                    <a:pt x="259686" y="389809"/>
                    <a:pt x="254422" y="389809"/>
                  </a:cubicBezTo>
                  <a:close/>
                  <a:moveTo>
                    <a:pt x="254422" y="315451"/>
                  </a:moveTo>
                  <a:lnTo>
                    <a:pt x="68545" y="315451"/>
                  </a:lnTo>
                  <a:cubicBezTo>
                    <a:pt x="63280" y="315451"/>
                    <a:pt x="59020" y="311185"/>
                    <a:pt x="59020" y="305926"/>
                  </a:cubicBezTo>
                  <a:cubicBezTo>
                    <a:pt x="59020" y="300665"/>
                    <a:pt x="63280" y="296401"/>
                    <a:pt x="68545" y="296401"/>
                  </a:cubicBezTo>
                  <a:lnTo>
                    <a:pt x="254422" y="296401"/>
                  </a:lnTo>
                  <a:cubicBezTo>
                    <a:pt x="259686" y="296401"/>
                    <a:pt x="263947" y="300665"/>
                    <a:pt x="263947" y="305926"/>
                  </a:cubicBezTo>
                  <a:cubicBezTo>
                    <a:pt x="263947" y="311185"/>
                    <a:pt x="259686" y="315451"/>
                    <a:pt x="254422" y="315451"/>
                  </a:cubicBezTo>
                  <a:close/>
                  <a:moveTo>
                    <a:pt x="254422" y="241097"/>
                  </a:moveTo>
                  <a:lnTo>
                    <a:pt x="68545" y="241097"/>
                  </a:lnTo>
                  <a:cubicBezTo>
                    <a:pt x="63280" y="241097"/>
                    <a:pt x="59020" y="236832"/>
                    <a:pt x="59020" y="231572"/>
                  </a:cubicBezTo>
                  <a:cubicBezTo>
                    <a:pt x="59020" y="226312"/>
                    <a:pt x="63280" y="222047"/>
                    <a:pt x="68545" y="222047"/>
                  </a:cubicBezTo>
                  <a:lnTo>
                    <a:pt x="254422" y="222047"/>
                  </a:lnTo>
                  <a:cubicBezTo>
                    <a:pt x="259686" y="222047"/>
                    <a:pt x="263947" y="226312"/>
                    <a:pt x="263947" y="231572"/>
                  </a:cubicBezTo>
                  <a:cubicBezTo>
                    <a:pt x="263947" y="236832"/>
                    <a:pt x="259686" y="241097"/>
                    <a:pt x="254422" y="241097"/>
                  </a:cubicBezTo>
                  <a:close/>
                  <a:moveTo>
                    <a:pt x="254422" y="166744"/>
                  </a:moveTo>
                  <a:lnTo>
                    <a:pt x="68545" y="166744"/>
                  </a:lnTo>
                  <a:cubicBezTo>
                    <a:pt x="63280" y="166744"/>
                    <a:pt x="59020" y="162478"/>
                    <a:pt x="59020" y="157219"/>
                  </a:cubicBezTo>
                  <a:cubicBezTo>
                    <a:pt x="59020" y="151958"/>
                    <a:pt x="63280" y="147694"/>
                    <a:pt x="68545" y="147694"/>
                  </a:cubicBezTo>
                  <a:lnTo>
                    <a:pt x="254422" y="147694"/>
                  </a:lnTo>
                  <a:cubicBezTo>
                    <a:pt x="259686" y="147694"/>
                    <a:pt x="263947" y="151958"/>
                    <a:pt x="263947" y="157219"/>
                  </a:cubicBezTo>
                  <a:cubicBezTo>
                    <a:pt x="263947" y="162478"/>
                    <a:pt x="259686" y="166744"/>
                    <a:pt x="254422" y="16674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0" name="Freeform: Shape 139">
              <a:extLst>
                <a:ext uri="{FF2B5EF4-FFF2-40B4-BE49-F238E27FC236}">
                  <a16:creationId xmlns:a16="http://schemas.microsoft.com/office/drawing/2014/main" id="{687441F1-26E8-4301-A143-819A6CB0DEE9}"/>
                </a:ext>
              </a:extLst>
            </p:cNvPr>
            <p:cNvSpPr/>
            <p:nvPr/>
          </p:nvSpPr>
          <p:spPr>
            <a:xfrm>
              <a:off x="3921911" y="2854272"/>
              <a:ext cx="45110" cy="45110"/>
            </a:xfrm>
            <a:custGeom>
              <a:avLst/>
              <a:gdLst>
                <a:gd name="connsiteX0" fmla="*/ 39529 w 123825"/>
                <a:gd name="connsiteY0" fmla="*/ 125674 h 123825"/>
                <a:gd name="connsiteX1" fmla="*/ 116110 w 123825"/>
                <a:gd name="connsiteY1" fmla="*/ 125674 h 123825"/>
                <a:gd name="connsiteX2" fmla="*/ 124968 w 123825"/>
                <a:gd name="connsiteY2" fmla="*/ 119768 h 123825"/>
                <a:gd name="connsiteX3" fmla="*/ 122873 w 123825"/>
                <a:gd name="connsiteY3" fmla="*/ 109386 h 123825"/>
                <a:gd name="connsiteX4" fmla="*/ 23432 w 123825"/>
                <a:gd name="connsiteY4" fmla="*/ 9945 h 123825"/>
                <a:gd name="connsiteX5" fmla="*/ 13049 w 123825"/>
                <a:gd name="connsiteY5" fmla="*/ 7849 h 123825"/>
                <a:gd name="connsiteX6" fmla="*/ 7144 w 123825"/>
                <a:gd name="connsiteY6" fmla="*/ 16708 h 123825"/>
                <a:gd name="connsiteX7" fmla="*/ 7144 w 123825"/>
                <a:gd name="connsiteY7" fmla="*/ 93289 h 123825"/>
                <a:gd name="connsiteX8" fmla="*/ 39529 w 123825"/>
                <a:gd name="connsiteY8" fmla="*/ 12567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9529" y="125674"/>
                  </a:moveTo>
                  <a:lnTo>
                    <a:pt x="116110" y="125674"/>
                  </a:lnTo>
                  <a:cubicBezTo>
                    <a:pt x="120015" y="125674"/>
                    <a:pt x="123444" y="123292"/>
                    <a:pt x="124968" y="119768"/>
                  </a:cubicBezTo>
                  <a:cubicBezTo>
                    <a:pt x="126397" y="116244"/>
                    <a:pt x="125635" y="112148"/>
                    <a:pt x="122873" y="109386"/>
                  </a:cubicBezTo>
                  <a:lnTo>
                    <a:pt x="23432" y="9945"/>
                  </a:lnTo>
                  <a:cubicBezTo>
                    <a:pt x="20669" y="7183"/>
                    <a:pt x="16573" y="6421"/>
                    <a:pt x="13049" y="7849"/>
                  </a:cubicBezTo>
                  <a:cubicBezTo>
                    <a:pt x="9430" y="9373"/>
                    <a:pt x="7144" y="12802"/>
                    <a:pt x="7144" y="16708"/>
                  </a:cubicBezTo>
                  <a:lnTo>
                    <a:pt x="7144" y="93289"/>
                  </a:lnTo>
                  <a:cubicBezTo>
                    <a:pt x="7144" y="111100"/>
                    <a:pt x="21622" y="125674"/>
                    <a:pt x="39529" y="12567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1" name="Freeform: Shape 140">
              <a:extLst>
                <a:ext uri="{FF2B5EF4-FFF2-40B4-BE49-F238E27FC236}">
                  <a16:creationId xmlns:a16="http://schemas.microsoft.com/office/drawing/2014/main" id="{8A6F87F5-EC2F-48A4-8745-5F74CF37A33A}"/>
                </a:ext>
              </a:extLst>
            </p:cNvPr>
            <p:cNvSpPr/>
            <p:nvPr/>
          </p:nvSpPr>
          <p:spPr>
            <a:xfrm>
              <a:off x="3982792" y="2866188"/>
              <a:ext cx="34700" cy="27760"/>
            </a:xfrm>
            <a:custGeom>
              <a:avLst/>
              <a:gdLst>
                <a:gd name="connsiteX0" fmla="*/ 72962 w 95250"/>
                <a:gd name="connsiteY0" fmla="*/ 7144 h 76200"/>
                <a:gd name="connsiteX1" fmla="*/ 28670 w 95250"/>
                <a:gd name="connsiteY1" fmla="*/ 7144 h 76200"/>
                <a:gd name="connsiteX2" fmla="*/ 7144 w 95250"/>
                <a:gd name="connsiteY2" fmla="*/ 32385 h 76200"/>
                <a:gd name="connsiteX3" fmla="*/ 7144 w 95250"/>
                <a:gd name="connsiteY3" fmla="*/ 69913 h 76200"/>
                <a:gd name="connsiteX4" fmla="*/ 94583 w 95250"/>
                <a:gd name="connsiteY4" fmla="*/ 69913 h 76200"/>
                <a:gd name="connsiteX5" fmla="*/ 94583 w 95250"/>
                <a:gd name="connsiteY5" fmla="*/ 32385 h 76200"/>
                <a:gd name="connsiteX6" fmla="*/ 72962 w 95250"/>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76200">
                  <a:moveTo>
                    <a:pt x="72962" y="7144"/>
                  </a:moveTo>
                  <a:lnTo>
                    <a:pt x="28670" y="7144"/>
                  </a:lnTo>
                  <a:cubicBezTo>
                    <a:pt x="16573" y="7144"/>
                    <a:pt x="7144" y="18288"/>
                    <a:pt x="7144" y="32385"/>
                  </a:cubicBezTo>
                  <a:lnTo>
                    <a:pt x="7144" y="69913"/>
                  </a:lnTo>
                  <a:lnTo>
                    <a:pt x="94583" y="69913"/>
                  </a:lnTo>
                  <a:lnTo>
                    <a:pt x="94583" y="32385"/>
                  </a:lnTo>
                  <a:cubicBezTo>
                    <a:pt x="94583" y="18288"/>
                    <a:pt x="85058" y="7144"/>
                    <a:pt x="72962" y="7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2" name="Freeform: Shape 141">
              <a:extLst>
                <a:ext uri="{FF2B5EF4-FFF2-40B4-BE49-F238E27FC236}">
                  <a16:creationId xmlns:a16="http://schemas.microsoft.com/office/drawing/2014/main" id="{BF3D1771-BD53-40ED-B384-7C24B85ED477}"/>
                </a:ext>
              </a:extLst>
            </p:cNvPr>
            <p:cNvSpPr/>
            <p:nvPr/>
          </p:nvSpPr>
          <p:spPr>
            <a:xfrm>
              <a:off x="3982792" y="2895995"/>
              <a:ext cx="34700" cy="117980"/>
            </a:xfrm>
            <a:custGeom>
              <a:avLst/>
              <a:gdLst>
                <a:gd name="connsiteX0" fmla="*/ 7144 w 95250"/>
                <a:gd name="connsiteY0" fmla="*/ 7144 h 323850"/>
                <a:gd name="connsiteX1" fmla="*/ 7144 w 95250"/>
                <a:gd name="connsiteY1" fmla="*/ 102584 h 323850"/>
                <a:gd name="connsiteX2" fmla="*/ 41815 w 95250"/>
                <a:gd name="connsiteY2" fmla="*/ 311277 h 323850"/>
                <a:gd name="connsiteX3" fmla="*/ 50864 w 95250"/>
                <a:gd name="connsiteY3" fmla="*/ 317659 h 323850"/>
                <a:gd name="connsiteX4" fmla="*/ 59817 w 95250"/>
                <a:gd name="connsiteY4" fmla="*/ 311277 h 323850"/>
                <a:gd name="connsiteX5" fmla="*/ 94583 w 95250"/>
                <a:gd name="connsiteY5" fmla="*/ 102584 h 323850"/>
                <a:gd name="connsiteX6" fmla="*/ 94583 w 95250"/>
                <a:gd name="connsiteY6" fmla="*/ 7144 h 323850"/>
                <a:gd name="connsiteX7" fmla="*/ 16669 w 95250"/>
                <a:gd name="connsiteY7" fmla="*/ 7144 h 323850"/>
                <a:gd name="connsiteX8" fmla="*/ 7144 w 95250"/>
                <a:gd name="connsiteY8"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323850">
                  <a:moveTo>
                    <a:pt x="7144" y="7144"/>
                  </a:moveTo>
                  <a:lnTo>
                    <a:pt x="7144" y="102584"/>
                  </a:lnTo>
                  <a:cubicBezTo>
                    <a:pt x="7144" y="175070"/>
                    <a:pt x="18859" y="245269"/>
                    <a:pt x="41815" y="311277"/>
                  </a:cubicBezTo>
                  <a:cubicBezTo>
                    <a:pt x="43148" y="315087"/>
                    <a:pt x="46768" y="317659"/>
                    <a:pt x="50864" y="317659"/>
                  </a:cubicBezTo>
                  <a:cubicBezTo>
                    <a:pt x="54864" y="317659"/>
                    <a:pt x="58483" y="315087"/>
                    <a:pt x="59817" y="311277"/>
                  </a:cubicBezTo>
                  <a:cubicBezTo>
                    <a:pt x="82868" y="245269"/>
                    <a:pt x="94583" y="175070"/>
                    <a:pt x="94583" y="102584"/>
                  </a:cubicBezTo>
                  <a:lnTo>
                    <a:pt x="94583" y="7144"/>
                  </a:lnTo>
                  <a:lnTo>
                    <a:pt x="16669" y="7144"/>
                  </a:lnTo>
                  <a:lnTo>
                    <a:pt x="7144" y="7144"/>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3" name="Freeform: Shape 142">
              <a:extLst>
                <a:ext uri="{FF2B5EF4-FFF2-40B4-BE49-F238E27FC236}">
                  <a16:creationId xmlns:a16="http://schemas.microsoft.com/office/drawing/2014/main" id="{607BFB50-025B-4ED5-8D89-E93C57F026C0}"/>
                </a:ext>
              </a:extLst>
            </p:cNvPr>
            <p:cNvSpPr/>
            <p:nvPr/>
          </p:nvSpPr>
          <p:spPr>
            <a:xfrm>
              <a:off x="4014647" y="2889055"/>
              <a:ext cx="13880" cy="58990"/>
            </a:xfrm>
            <a:custGeom>
              <a:avLst/>
              <a:gdLst>
                <a:gd name="connsiteX0" fmla="*/ 30194 w 38100"/>
                <a:gd name="connsiteY0" fmla="*/ 9144 h 161925"/>
                <a:gd name="connsiteX1" fmla="*/ 24384 w 38100"/>
                <a:gd name="connsiteY1" fmla="*/ 7144 h 161925"/>
                <a:gd name="connsiteX2" fmla="*/ 7144 w 38100"/>
                <a:gd name="connsiteY2" fmla="*/ 7144 h 161925"/>
                <a:gd name="connsiteX3" fmla="*/ 7144 w 38100"/>
                <a:gd name="connsiteY3" fmla="*/ 26194 h 161925"/>
                <a:gd name="connsiteX4" fmla="*/ 14859 w 38100"/>
                <a:gd name="connsiteY4" fmla="*/ 26194 h 161925"/>
                <a:gd name="connsiteX5" fmla="*/ 14859 w 38100"/>
                <a:gd name="connsiteY5" fmla="*/ 149828 h 161925"/>
                <a:gd name="connsiteX6" fmla="*/ 24384 w 38100"/>
                <a:gd name="connsiteY6" fmla="*/ 159353 h 161925"/>
                <a:gd name="connsiteX7" fmla="*/ 33909 w 38100"/>
                <a:gd name="connsiteY7" fmla="*/ 149828 h 161925"/>
                <a:gd name="connsiteX8" fmla="*/ 33909 w 38100"/>
                <a:gd name="connsiteY8" fmla="*/ 16669 h 161925"/>
                <a:gd name="connsiteX9" fmla="*/ 30194 w 38100"/>
                <a:gd name="connsiteY9" fmla="*/ 9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161925">
                  <a:moveTo>
                    <a:pt x="30194" y="9144"/>
                  </a:moveTo>
                  <a:cubicBezTo>
                    <a:pt x="28575" y="7906"/>
                    <a:pt x="26575" y="7144"/>
                    <a:pt x="24384" y="7144"/>
                  </a:cubicBezTo>
                  <a:lnTo>
                    <a:pt x="7144" y="7144"/>
                  </a:lnTo>
                  <a:lnTo>
                    <a:pt x="7144" y="26194"/>
                  </a:lnTo>
                  <a:lnTo>
                    <a:pt x="14859" y="26194"/>
                  </a:lnTo>
                  <a:lnTo>
                    <a:pt x="14859" y="149828"/>
                  </a:lnTo>
                  <a:cubicBezTo>
                    <a:pt x="14859" y="155162"/>
                    <a:pt x="19145" y="159353"/>
                    <a:pt x="24384" y="159353"/>
                  </a:cubicBezTo>
                  <a:cubicBezTo>
                    <a:pt x="29623" y="159353"/>
                    <a:pt x="33909" y="155162"/>
                    <a:pt x="33909" y="149828"/>
                  </a:cubicBezTo>
                  <a:lnTo>
                    <a:pt x="33909" y="16669"/>
                  </a:lnTo>
                  <a:cubicBezTo>
                    <a:pt x="33909" y="13621"/>
                    <a:pt x="32480" y="10858"/>
                    <a:pt x="30194" y="9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grpSp>
        <p:nvGrpSpPr>
          <p:cNvPr id="144" name="Group 143">
            <a:extLst>
              <a:ext uri="{FF2B5EF4-FFF2-40B4-BE49-F238E27FC236}">
                <a16:creationId xmlns:a16="http://schemas.microsoft.com/office/drawing/2014/main" id="{75E6C490-27C5-464E-B9AA-68C06DC5E379}"/>
              </a:ext>
              <a:ext uri="{C183D7F6-B498-43B3-948B-1728B52AA6E4}">
                <adec:decorative xmlns:adec="http://schemas.microsoft.com/office/drawing/2017/decorative" val="1"/>
              </a:ext>
            </a:extLst>
          </p:cNvPr>
          <p:cNvGrpSpPr/>
          <p:nvPr/>
        </p:nvGrpSpPr>
        <p:grpSpPr>
          <a:xfrm>
            <a:off x="808889" y="2826427"/>
            <a:ext cx="398304" cy="530522"/>
            <a:chOff x="2203659" y="2819574"/>
            <a:chExt cx="179394" cy="240325"/>
          </a:xfrm>
        </p:grpSpPr>
        <p:sp>
          <p:nvSpPr>
            <p:cNvPr id="145" name="Freeform: Shape 144">
              <a:extLst>
                <a:ext uri="{FF2B5EF4-FFF2-40B4-BE49-F238E27FC236}">
                  <a16:creationId xmlns:a16="http://schemas.microsoft.com/office/drawing/2014/main" id="{4148AD17-2C83-4C7B-8A22-FE43EC4A8D03}"/>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6" name="Freeform: Shape 145">
              <a:extLst>
                <a:ext uri="{FF2B5EF4-FFF2-40B4-BE49-F238E27FC236}">
                  <a16:creationId xmlns:a16="http://schemas.microsoft.com/office/drawing/2014/main" id="{3CCCFCDC-9ED3-4409-9D85-9D5412C90E32}"/>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7" name="Freeform: Shape 146">
              <a:extLst>
                <a:ext uri="{FF2B5EF4-FFF2-40B4-BE49-F238E27FC236}">
                  <a16:creationId xmlns:a16="http://schemas.microsoft.com/office/drawing/2014/main" id="{A6F6003B-5C76-44B4-B306-C9A9885F8EF7}"/>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8" name="Freeform: Shape 147">
              <a:extLst>
                <a:ext uri="{FF2B5EF4-FFF2-40B4-BE49-F238E27FC236}">
                  <a16:creationId xmlns:a16="http://schemas.microsoft.com/office/drawing/2014/main" id="{4A4A4023-ED49-4217-BFB9-514090B98547}"/>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9" name="Freeform: Shape 148">
              <a:extLst>
                <a:ext uri="{FF2B5EF4-FFF2-40B4-BE49-F238E27FC236}">
                  <a16:creationId xmlns:a16="http://schemas.microsoft.com/office/drawing/2014/main" id="{35784B0D-8A86-49D4-9734-4B2E3269094A}"/>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0" name="Freeform: Shape 149">
              <a:extLst>
                <a:ext uri="{FF2B5EF4-FFF2-40B4-BE49-F238E27FC236}">
                  <a16:creationId xmlns:a16="http://schemas.microsoft.com/office/drawing/2014/main" id="{80DD81A2-17B1-4E7D-A406-4CA00F955C5F}"/>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1" name="Freeform: Shape 150">
              <a:extLst>
                <a:ext uri="{FF2B5EF4-FFF2-40B4-BE49-F238E27FC236}">
                  <a16:creationId xmlns:a16="http://schemas.microsoft.com/office/drawing/2014/main" id="{5A4F3173-03CF-42BF-B672-876A09FDD555}"/>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2" name="Freeform: Shape 151">
              <a:extLst>
                <a:ext uri="{FF2B5EF4-FFF2-40B4-BE49-F238E27FC236}">
                  <a16:creationId xmlns:a16="http://schemas.microsoft.com/office/drawing/2014/main" id="{6609ED8A-8249-48BE-8028-8D58B99093D3}"/>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3" name="Freeform: Shape 152">
              <a:extLst>
                <a:ext uri="{FF2B5EF4-FFF2-40B4-BE49-F238E27FC236}">
                  <a16:creationId xmlns:a16="http://schemas.microsoft.com/office/drawing/2014/main" id="{A3665710-34CE-45DB-AC20-4E91210725C2}"/>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sp>
          <p:nvSpPr>
            <p:cNvPr id="154" name="Freeform: Shape 153">
              <a:extLst>
                <a:ext uri="{FF2B5EF4-FFF2-40B4-BE49-F238E27FC236}">
                  <a16:creationId xmlns:a16="http://schemas.microsoft.com/office/drawing/2014/main" id="{266F88A0-8827-421D-9C60-2DDA4DE35ECC}"/>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grpSp>
      <p:grpSp>
        <p:nvGrpSpPr>
          <p:cNvPr id="23" name="Group 22">
            <a:extLst>
              <a:ext uri="{FF2B5EF4-FFF2-40B4-BE49-F238E27FC236}">
                <a16:creationId xmlns:a16="http://schemas.microsoft.com/office/drawing/2014/main" id="{4CADA0A7-6243-DC23-83F0-C198FAAD8F48}"/>
              </a:ext>
            </a:extLst>
          </p:cNvPr>
          <p:cNvGrpSpPr/>
          <p:nvPr/>
        </p:nvGrpSpPr>
        <p:grpSpPr>
          <a:xfrm>
            <a:off x="1747047" y="3279172"/>
            <a:ext cx="252000" cy="252000"/>
            <a:chOff x="1074887" y="3330462"/>
            <a:chExt cx="326112" cy="326112"/>
          </a:xfrm>
        </p:grpSpPr>
        <p:sp>
          <p:nvSpPr>
            <p:cNvPr id="21" name="Freeform: Shape 20">
              <a:extLst>
                <a:ext uri="{FF2B5EF4-FFF2-40B4-BE49-F238E27FC236}">
                  <a16:creationId xmlns:a16="http://schemas.microsoft.com/office/drawing/2014/main" id="{5A90C1C5-4FBC-C176-EB40-4B90116C378E}"/>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2" name="Graphic 77">
              <a:extLst>
                <a:ext uri="{FF2B5EF4-FFF2-40B4-BE49-F238E27FC236}">
                  <a16:creationId xmlns:a16="http://schemas.microsoft.com/office/drawing/2014/main" id="{0464504F-F5EB-31D0-33BF-5D7B7C9E5BB4}"/>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4" name="Group 23">
            <a:extLst>
              <a:ext uri="{FF2B5EF4-FFF2-40B4-BE49-F238E27FC236}">
                <a16:creationId xmlns:a16="http://schemas.microsoft.com/office/drawing/2014/main" id="{83513EBD-DD64-0878-640D-14B272043F6B}"/>
              </a:ext>
            </a:extLst>
          </p:cNvPr>
          <p:cNvGrpSpPr/>
          <p:nvPr/>
        </p:nvGrpSpPr>
        <p:grpSpPr>
          <a:xfrm>
            <a:off x="1739846" y="3629237"/>
            <a:ext cx="252000" cy="252000"/>
            <a:chOff x="1074887" y="3330462"/>
            <a:chExt cx="326112" cy="326112"/>
          </a:xfrm>
        </p:grpSpPr>
        <p:sp>
          <p:nvSpPr>
            <p:cNvPr id="25" name="Freeform: Shape 24">
              <a:extLst>
                <a:ext uri="{FF2B5EF4-FFF2-40B4-BE49-F238E27FC236}">
                  <a16:creationId xmlns:a16="http://schemas.microsoft.com/office/drawing/2014/main" id="{3AD6F3FB-5BCF-C51C-34C8-E57B70FF8671}"/>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6" name="Graphic 77">
              <a:extLst>
                <a:ext uri="{FF2B5EF4-FFF2-40B4-BE49-F238E27FC236}">
                  <a16:creationId xmlns:a16="http://schemas.microsoft.com/office/drawing/2014/main" id="{4FA14E01-80FA-3C78-B1BB-6CCF4DACAC93}"/>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7" name="Group 26">
            <a:extLst>
              <a:ext uri="{FF2B5EF4-FFF2-40B4-BE49-F238E27FC236}">
                <a16:creationId xmlns:a16="http://schemas.microsoft.com/office/drawing/2014/main" id="{B10BC6CC-3830-1D16-F1F8-9C3DE53F59F1}"/>
              </a:ext>
            </a:extLst>
          </p:cNvPr>
          <p:cNvGrpSpPr/>
          <p:nvPr/>
        </p:nvGrpSpPr>
        <p:grpSpPr>
          <a:xfrm>
            <a:off x="1734054" y="3986079"/>
            <a:ext cx="252000" cy="252000"/>
            <a:chOff x="1074887" y="3330462"/>
            <a:chExt cx="326112" cy="326112"/>
          </a:xfrm>
        </p:grpSpPr>
        <p:sp>
          <p:nvSpPr>
            <p:cNvPr id="28" name="Freeform: Shape 27">
              <a:extLst>
                <a:ext uri="{FF2B5EF4-FFF2-40B4-BE49-F238E27FC236}">
                  <a16:creationId xmlns:a16="http://schemas.microsoft.com/office/drawing/2014/main" id="{C85F014E-BE6A-1BC6-E054-C4796125848C}"/>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9" name="Graphic 77">
              <a:extLst>
                <a:ext uri="{FF2B5EF4-FFF2-40B4-BE49-F238E27FC236}">
                  <a16:creationId xmlns:a16="http://schemas.microsoft.com/office/drawing/2014/main" id="{1DC09BD2-E865-0904-4C3E-7675E1F2D300}"/>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Tree>
    <p:extLst>
      <p:ext uri="{BB962C8B-B14F-4D97-AF65-F5344CB8AC3E}">
        <p14:creationId xmlns:p14="http://schemas.microsoft.com/office/powerpoint/2010/main" val="25674934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Detail the expected copilot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While there are no guaranteed service level agreements (SLAs) for Copilot Studio response times – mainly because they depend on complexity, integration patterns, etc. – it’s </a:t>
            </a:r>
            <a:r>
              <a:rPr lang="en-US" sz="1200">
                <a:solidFill>
                  <a:srgbClr val="FFFFFF">
                    <a:lumMod val="95000"/>
                  </a:srgbClr>
                </a:solidFill>
                <a:latin typeface="Aptos" panose="020B0004020202020204" pitchFamily="34" charset="0"/>
              </a:rPr>
              <a:t>still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important  to understand performance expectations for the copilot response times to make sure the copilot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Capture telemetry with Application Insights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extLst>
              <p:ext uri="{D42A27DB-BD31-4B8C-83A1-F6EECF244321}">
                <p14:modId xmlns:p14="http://schemas.microsoft.com/office/powerpoint/2010/main" val="629319055"/>
              </p:ext>
            </p:extLst>
          </p:nvPr>
        </p:nvGraphicFramePr>
        <p:xfrm>
          <a:off x="361951" y="1666779"/>
          <a:ext cx="8334350"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latency for the copilot to answer user queries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specific message is displayed to the user asking them to wait while the cloud flow runs and returns data. Typing indicator shows that the copilot is doing something.</a:t>
            </a:r>
          </a:p>
        </p:txBody>
      </p:sp>
    </p:spTree>
    <p:extLst>
      <p:ext uri="{BB962C8B-B14F-4D97-AF65-F5344CB8AC3E}">
        <p14:creationId xmlns:p14="http://schemas.microsoft.com/office/powerpoint/2010/main" val="539807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2266257660"/>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To understand the challenges that have already been identified in the architecture that could get in the way of the copilot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Allowing copilot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Language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marL="231140" indent="-231140">
              <a:spcBef>
                <a:spcPts val="600"/>
              </a:spcBef>
            </a:pPr>
            <a:r>
              <a:rPr lang="en-US"/>
              <a:t>Natural Language Understanding</a:t>
            </a:r>
          </a:p>
          <a:p>
            <a:pPr marL="231140" indent="-231140">
              <a:spcBef>
                <a:spcPts val="600"/>
              </a:spcBef>
            </a:pPr>
            <a:r>
              <a:rPr lang="en-US">
                <a:latin typeface="Aptos"/>
                <a:cs typeface="Segoe UI"/>
              </a:rPr>
              <a:t>Intent recognition and slot filling</a:t>
            </a:r>
          </a:p>
          <a:p>
            <a:pPr marL="231140" indent="-231140">
              <a:spcBef>
                <a:spcPts val="600"/>
              </a:spcBef>
            </a:pPr>
            <a:r>
              <a:rPr lang="en-US" sz="2800">
                <a:latin typeface="Aptos"/>
                <a:cs typeface="Segoe UI"/>
              </a:rPr>
              <a:t>Azure CLU integration</a:t>
            </a:r>
          </a:p>
          <a:p>
            <a:pPr marL="231140" indent="-231140">
              <a:spcBef>
                <a:spcPts val="600"/>
              </a:spcBef>
            </a:pPr>
            <a:r>
              <a:rPr lang="en-US" sz="2800">
                <a:latin typeface="Aptos"/>
                <a:cs typeface="Segoe UI"/>
              </a:rPr>
              <a:t>Topic structure</a:t>
            </a:r>
          </a:p>
          <a:p>
            <a:pPr marL="231140" indent="-231140">
              <a:spcBef>
                <a:spcPts val="600"/>
              </a:spcBef>
            </a:pPr>
            <a:r>
              <a:rPr lang="en-US" sz="2800">
                <a:latin typeface="Aptos"/>
                <a:cs typeface="Segoe UI"/>
              </a:rPr>
              <a:t>Handling unrecognized intents</a:t>
            </a:r>
          </a:p>
          <a:p>
            <a:pPr marL="231140" indent="-231140">
              <a:spcBef>
                <a:spcPts val="600"/>
              </a:spcBef>
            </a:pPr>
            <a:r>
              <a:rPr lang="en-US">
                <a:latin typeface="Aptos"/>
                <a:cs typeface="Segoe UI"/>
              </a:rPr>
              <a:t>Localization &amp; languages</a:t>
            </a:r>
          </a:p>
          <a:p>
            <a:pPr marL="231140" indent="-231140">
              <a:spcBef>
                <a:spcPts val="600"/>
              </a:spcBef>
            </a:pPr>
            <a:r>
              <a:rPr lang="en-US">
                <a:latin typeface="Aptos"/>
                <a:cs typeface="Segoe UI"/>
              </a:rPr>
              <a:t>Miscellaneous</a:t>
            </a:r>
            <a:endParaRPr lang="en-US" sz="2800"/>
          </a:p>
        </p:txBody>
      </p:sp>
    </p:spTree>
    <p:extLst>
      <p:ext uri="{BB962C8B-B14F-4D97-AF65-F5344CB8AC3E}">
        <p14:creationId xmlns:p14="http://schemas.microsoft.com/office/powerpoint/2010/main" val="2397848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953734"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2480"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523107"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Natural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96795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NLU (Natural Language Understanding) is a subfield of NLP (Natural Language Processing) that specializes in the machine's ability to comprehend and make sense of human language in a valuable way, focusing on understanding context, sentiment, and intent.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In Copilot Studio, topic or action triggering can be done in different ways: customers can choose to override the standard NLU model with Azure CLU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Conversational Language Understanding) </a:t>
            </a:r>
            <a:r>
              <a:rPr lang="en-US" sz="1200">
                <a:solidFill>
                  <a:srgbClr val="FFFFFF">
                    <a:lumMod val="95000"/>
                  </a:srgbClr>
                </a:solidFill>
                <a:latin typeface="Aptos" panose="020B0004020202020204" pitchFamily="34" charset="0"/>
              </a:rPr>
              <a:t>–</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the modern equivalent of LUIS – or can be fully replaced with dynamic chaining, a GPT LLM-based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Azure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CLU is a feature of Azure AI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Copilot Studio supported languages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Azure CLU supported languages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Azure CLU limits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Azure CLU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How to use CLU as your NLU (video)</a:t>
            </a:r>
            <a:endParaRPr lang="en-US" sz="1200">
              <a:solidFill>
                <a:srgbClr val="FFFFFF">
                  <a:lumMod val="95000"/>
                </a:srgbClr>
              </a:solidFill>
              <a:latin typeface="Aptos" panose="020B0004020202020204" pitchFamily="34" charset="0"/>
            </a:endParaRPr>
          </a:p>
        </p:txBody>
      </p:sp>
      <p:sp>
        <p:nvSpPr>
          <p:cNvPr id="35" name="Rectangle: Rounded Corners 34">
            <a:extLst>
              <a:ext uri="{FF2B5EF4-FFF2-40B4-BE49-F238E27FC236}">
                <a16:creationId xmlns:a16="http://schemas.microsoft.com/office/drawing/2014/main" id="{EC7DA54E-F622-CC21-D568-10FF024020B5}"/>
              </a:ext>
            </a:extLst>
          </p:cNvPr>
          <p:cNvSpPr/>
          <p:nvPr/>
        </p:nvSpPr>
        <p:spPr>
          <a:xfrm>
            <a:off x="373743" y="2121527"/>
            <a:ext cx="8371917" cy="1980000"/>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953734" y="2135447"/>
            <a:ext cx="2448000" cy="1980000"/>
          </a:xfrm>
          <a:prstGeom prst="rect">
            <a:avLst/>
          </a:prstGeom>
          <a:noFill/>
        </p:spPr>
        <p:txBody>
          <a:bodyPr wrap="square" lIns="0" tIns="72000" rIns="72000" bIns="72000" rtlCol="0" anchor="ctr">
            <a:noAutofit/>
          </a:bodyPr>
          <a:lstStyle/>
          <a:p>
            <a:pPr marL="266700" indent="-180975" algn="l">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Default, out-of-the-box, model that comes pre-trained, with many predefined entity types.</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Configuration is done by adding trigger phrases and custom entities (either closed lists with values and synonyms, or regular expressions).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545340" y="2993895"/>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373742" y="4239268"/>
            <a:ext cx="8371917" cy="1980000"/>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3523107" y="2135447"/>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Supports additional languages, with native models.</a:t>
            </a:r>
          </a:p>
          <a:p>
            <a:pPr>
              <a:spcAft>
                <a:spcPts val="500"/>
              </a:spcAft>
              <a:buClr>
                <a:srgbClr val="9BF00B"/>
              </a:buClr>
              <a:buFont typeface="Wingdings" panose="05000000000000000000" pitchFamily="2" charset="2"/>
              <a:buChar char="ü"/>
            </a:pPr>
            <a:r>
              <a:rPr lang="en-US" sz="1100">
                <a:solidFill>
                  <a:schemeClr val="tx1">
                    <a:lumMod val="85000"/>
                  </a:schemeClr>
                </a:solidFill>
              </a:rPr>
              <a:t>Allows to further customize the intent triggering model for better intent recognition or to address specific industry requirements.</a:t>
            </a:r>
          </a:p>
          <a:p>
            <a:pPr>
              <a:spcAft>
                <a:spcPts val="500"/>
              </a:spcAft>
              <a:buClr>
                <a:srgbClr val="9BF00B"/>
              </a:buClr>
              <a:buFont typeface="Wingdings" panose="05000000000000000000" pitchFamily="2" charset="2"/>
              <a:buChar char="ü"/>
            </a:pPr>
            <a:r>
              <a:rPr lang="en-US" sz="1100">
                <a:solidFill>
                  <a:schemeClr val="tx1">
                    <a:lumMod val="85000"/>
                  </a:schemeClr>
                </a:solidFill>
              </a:rPr>
              <a:t>Allows for complex entity extraction (e.g., of the same type).</a:t>
            </a:r>
          </a:p>
          <a:p>
            <a:pPr>
              <a:spcAft>
                <a:spcPts val="500"/>
              </a:spcAft>
              <a:buClr>
                <a:srgbClr val="9BF00B"/>
              </a:buClr>
              <a:buFont typeface="Wingdings" panose="05000000000000000000" pitchFamily="2" charset="2"/>
              <a:buChar char="ü"/>
            </a:pPr>
            <a:r>
              <a:rPr lang="en-US" sz="1100">
                <a:solidFill>
                  <a:schemeClr val="tx1">
                    <a:lumMod val="85000"/>
                  </a:schemeClr>
                </a:solidFill>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3523107" y="4255304"/>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Single intent recognition per query.</a:t>
            </a:r>
          </a:p>
          <a:p>
            <a:pPr>
              <a:spcAft>
                <a:spcPts val="500"/>
              </a:spcAft>
              <a:buClr>
                <a:srgbClr val="D83B01"/>
              </a:buClr>
              <a:buFont typeface="Wingdings" panose="05000000000000000000" pitchFamily="2" charset="2"/>
              <a:buChar char="ü"/>
            </a:pPr>
            <a:r>
              <a:rPr lang="en-US" sz="1100">
                <a:solidFill>
                  <a:schemeClr val="tx1">
                    <a:lumMod val="85000"/>
                  </a:schemeClr>
                </a:solidFill>
              </a:rPr>
              <a:t>Configuration is done in Azure and involves additional costs.</a:t>
            </a:r>
          </a:p>
          <a:p>
            <a:pPr>
              <a:spcAft>
                <a:spcPts val="500"/>
              </a:spcAft>
              <a:buClr>
                <a:srgbClr val="D83B01"/>
              </a:buClr>
              <a:buFont typeface="Wingdings" panose="05000000000000000000" pitchFamily="2" charset="2"/>
              <a:buChar char="ü"/>
            </a:pPr>
            <a:r>
              <a:rPr lang="en-US" sz="1100">
                <a:solidFill>
                  <a:schemeClr val="tx1">
                    <a:lumMod val="85000"/>
                  </a:schemeClr>
                </a:solidFill>
              </a:rPr>
              <a:t>Has its own service limits that need to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Azure CLU intents and Copilot Studio topics must be carefully kept in sync.</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2480" y="2135447"/>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Uses a GPT large language model.</a:t>
            </a:r>
          </a:p>
          <a:p>
            <a:pPr>
              <a:spcAft>
                <a:spcPts val="500"/>
              </a:spcAft>
              <a:buClr>
                <a:srgbClr val="9BF00B"/>
              </a:buClr>
              <a:buFont typeface="Wingdings" panose="05000000000000000000" pitchFamily="2" charset="2"/>
              <a:buChar char="ü"/>
            </a:pPr>
            <a:r>
              <a:rPr lang="en-US" sz="1100">
                <a:solidFill>
                  <a:schemeClr val="tx1">
                    <a:lumMod val="85000"/>
                  </a:schemeClr>
                </a:solidFill>
              </a:rPr>
              <a:t>Can handle multiple intents and chain topics and/or plugins.</a:t>
            </a:r>
          </a:p>
          <a:p>
            <a:pPr>
              <a:spcAft>
                <a:spcPts val="500"/>
              </a:spcAft>
              <a:buClr>
                <a:srgbClr val="9BF00B"/>
              </a:buClr>
              <a:buFont typeface="Wingdings" panose="05000000000000000000" pitchFamily="2" charset="2"/>
              <a:buChar char="ü"/>
            </a:pPr>
            <a:r>
              <a:rPr lang="en-US" sz="1100">
                <a:solidFill>
                  <a:schemeClr val="tx1">
                    <a:lumMod val="85000"/>
                  </a:schemeClr>
                </a:solidFill>
              </a:rPr>
              <a:t>Automatically generate questions for missing inputs and answers complex entities  and questions from the conversation context.</a:t>
            </a:r>
          </a:p>
          <a:p>
            <a:pPr>
              <a:spcAft>
                <a:spcPts val="500"/>
              </a:spcAft>
              <a:buClr>
                <a:srgbClr val="9BF00B"/>
              </a:buClr>
              <a:buFont typeface="Wingdings" panose="05000000000000000000" pitchFamily="2" charset="2"/>
              <a:buChar char="ü"/>
            </a:pPr>
            <a:r>
              <a:rPr lang="en-US" sz="1100">
                <a:solidFill>
                  <a:schemeClr val="tx1">
                    <a:lumMod val="85000"/>
                  </a:schemeClr>
                </a:solidFill>
              </a:rPr>
              <a:t>Configuration is done by simply describing topics, plugin actions, and inputs/outputs.</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1231277" y="1652522"/>
            <a:ext cx="1986646" cy="360000"/>
            <a:chOff x="1116977" y="1634508"/>
            <a:chExt cx="1986646"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r>
                <a:rPr lang="en-US" sz="1200">
                  <a:latin typeface="Aptos SemiBold" panose="020B0004020202020204" pitchFamily="34" charset="0"/>
                </a:rPr>
                <a:t>Standard NLU model</a:t>
              </a:r>
            </a:p>
          </p:txBody>
        </p:sp>
      </p:grpSp>
      <p:grpSp>
        <p:nvGrpSpPr>
          <p:cNvPr id="205" name="Group 204">
            <a:extLst>
              <a:ext uri="{FF2B5EF4-FFF2-40B4-BE49-F238E27FC236}">
                <a16:creationId xmlns:a16="http://schemas.microsoft.com/office/drawing/2014/main" id="{038AF6CD-3F54-D23A-7CE6-861B155A66AE}"/>
              </a:ext>
            </a:extLst>
          </p:cNvPr>
          <p:cNvGrpSpPr/>
          <p:nvPr/>
        </p:nvGrpSpPr>
        <p:grpSpPr>
          <a:xfrm>
            <a:off x="3642333" y="1652524"/>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Custom Azure CLU model</a:t>
              </a:r>
            </a:p>
          </p:txBody>
        </p:sp>
      </p:grpSp>
      <p:grpSp>
        <p:nvGrpSpPr>
          <p:cNvPr id="206" name="Group 205">
            <a:extLst>
              <a:ext uri="{FF2B5EF4-FFF2-40B4-BE49-F238E27FC236}">
                <a16:creationId xmlns:a16="http://schemas.microsoft.com/office/drawing/2014/main" id="{A15339CC-35C9-A392-ADE7-9207B43882DD}"/>
              </a:ext>
            </a:extLst>
          </p:cNvPr>
          <p:cNvGrpSpPr/>
          <p:nvPr/>
        </p:nvGrpSpPr>
        <p:grpSpPr>
          <a:xfrm>
            <a:off x="6419760" y="1652522"/>
            <a:ext cx="2060378" cy="360000"/>
            <a:chOff x="6471563" y="1634508"/>
            <a:chExt cx="2060378" cy="360000"/>
          </a:xfrm>
        </p:grpSpPr>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71563" y="1634508"/>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831563" y="1678992"/>
              <a:ext cx="1700378" cy="276999"/>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Dynamic chaining</a:t>
              </a:r>
            </a:p>
          </p:txBody>
        </p:sp>
      </p:grpSp>
      <p:sp>
        <p:nvSpPr>
          <p:cNvPr id="199" name="TextBox 198">
            <a:extLst>
              <a:ext uri="{FF2B5EF4-FFF2-40B4-BE49-F238E27FC236}">
                <a16:creationId xmlns:a16="http://schemas.microsoft.com/office/drawing/2014/main" id="{85CE4005-2556-AACE-8BCE-61DF01293A68}"/>
              </a:ext>
            </a:extLst>
          </p:cNvPr>
          <p:cNvSpPr txBox="1"/>
          <p:nvPr/>
        </p:nvSpPr>
        <p:spPr>
          <a:xfrm>
            <a:off x="6092480" y="4255304"/>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As it’s a generative AI feature, the licensing burn rate of messages is higher than in regular topic triggering.</a:t>
            </a:r>
          </a:p>
          <a:p>
            <a:pPr>
              <a:spcAft>
                <a:spcPts val="500"/>
              </a:spcAft>
              <a:buClr>
                <a:srgbClr val="D83B01"/>
              </a:buClr>
              <a:buFont typeface="Wingdings" panose="05000000000000000000" pitchFamily="2" charset="2"/>
              <a:buChar char="ü"/>
            </a:pPr>
            <a:r>
              <a:rPr lang="en-US" sz="1100">
                <a:solidFill>
                  <a:schemeClr val="tx1">
                    <a:lumMod val="85000"/>
                  </a:schemeClr>
                </a:solidFill>
              </a:rPr>
              <a:t>Preview capability.</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953734" y="4255304"/>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Single intent recognition per query.</a:t>
            </a:r>
          </a:p>
          <a:p>
            <a:pPr>
              <a:spcAft>
                <a:spcPts val="500"/>
              </a:spcAft>
              <a:buClr>
                <a:srgbClr val="D83B01"/>
              </a:buClr>
              <a:buFont typeface="Wingdings" panose="05000000000000000000" pitchFamily="2" charset="2"/>
              <a:buChar char="ü"/>
            </a:pPr>
            <a:r>
              <a:rPr lang="en-US" sz="1100">
                <a:solidFill>
                  <a:schemeClr val="tx1">
                    <a:lumMod val="85000"/>
                  </a:schemeClr>
                </a:solidFill>
              </a:rPr>
              <a:t>Cannot be extended.</a:t>
            </a:r>
          </a:p>
          <a:p>
            <a:pPr>
              <a:spcAft>
                <a:spcPts val="500"/>
              </a:spcAft>
              <a:buClr>
                <a:srgbClr val="D83B01"/>
              </a:buClr>
              <a:buFont typeface="Wingdings" panose="05000000000000000000" pitchFamily="2" charset="2"/>
              <a:buChar char="ü"/>
            </a:pPr>
            <a:r>
              <a:rPr lang="en-US" sz="1100">
                <a:solidFill>
                  <a:schemeClr val="tx1">
                    <a:lumMod val="85000"/>
                  </a:schemeClr>
                </a:solidFill>
              </a:rPr>
              <a:t>Slot-filling multiple entities of the same type in the same query requires disambiguation for each (e.g., from and to cities)</a:t>
            </a:r>
          </a:p>
        </p:txBody>
      </p:sp>
      <p:sp>
        <p:nvSpPr>
          <p:cNvPr id="202" name="Text Placeholder 2">
            <a:extLst>
              <a:ext uri="{FF2B5EF4-FFF2-40B4-BE49-F238E27FC236}">
                <a16:creationId xmlns:a16="http://schemas.microsoft.com/office/drawing/2014/main" id="{738ACC9A-DE2E-DCC0-0EDF-6F0F800E3E5D}"/>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Choosing the right option for intent recognition and entity extraction</a:t>
            </a:r>
          </a:p>
        </p:txBody>
      </p:sp>
      <p:grpSp>
        <p:nvGrpSpPr>
          <p:cNvPr id="47" name="Group 46">
            <a:extLst>
              <a:ext uri="{FF2B5EF4-FFF2-40B4-BE49-F238E27FC236}">
                <a16:creationId xmlns:a16="http://schemas.microsoft.com/office/drawing/2014/main" id="{0FCBC7F1-F25F-36A3-39BD-863FFE3837D9}"/>
              </a:ext>
            </a:extLst>
          </p:cNvPr>
          <p:cNvGrpSpPr/>
          <p:nvPr/>
        </p:nvGrpSpPr>
        <p:grpSpPr>
          <a:xfrm>
            <a:off x="551422" y="5111636"/>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Intent recognition and slot filling</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native capabilities for better intent recognition and efficient conversations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450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85725" marR="0" lvl="0" algn="l" defTabSz="914367" rtl="0" eaLnBrk="1" fontAlgn="auto" latinLnBrk="0" hangingPunct="1">
              <a:lnSpc>
                <a:spcPct val="100000"/>
              </a:lnSpc>
              <a:spcBef>
                <a:spcPts val="300"/>
              </a:spcBef>
              <a:spcAft>
                <a:spcPts val="0"/>
              </a:spcAft>
              <a:buClrTx/>
              <a:buSzTx/>
              <a:tabLst/>
              <a:defRPr/>
            </a:pPr>
            <a:r>
              <a:rPr kumimoji="0" lang="en-US" sz="1200" b="1" i="0" u="none" strike="noStrike" kern="1200" cap="none" spc="0" normalizeH="0" baseline="0" noProof="0">
                <a:ln>
                  <a:noFill/>
                </a:ln>
                <a:solidFill>
                  <a:srgbClr val="FFFFFF">
                    <a:lumMod val="95000"/>
                  </a:srgbClr>
                </a:solidFill>
                <a:effectLst/>
                <a:uLnTx/>
                <a:uFillTx/>
                <a:latin typeface="Aptos" panose="020B0004020202020204" pitchFamily="34" charset="0"/>
              </a:rPr>
              <a:t>Trigger phrases:</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Trigger phrases train your copilot's natural language understanding (NLU) model.</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important to appropriately configure them to make sure that the right topic triggers for the user utterances. </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When a copilot is uncertain what topic to trigger, it can suggest up to 3 potential topic candidates (Multiple Topics Matched topic) or go to Fallback if no topic is identified.</a:t>
            </a:r>
          </a:p>
          <a:p>
            <a:pPr marL="85725" defTabSz="914367">
              <a:spcBef>
                <a:spcPts val="600"/>
              </a:spcBef>
              <a:spcAft>
                <a:spcPts val="0"/>
              </a:spcAft>
              <a:buSzTx/>
              <a:defRPr/>
            </a:pPr>
            <a:r>
              <a:rPr lang="en-US" sz="1200" b="1">
                <a:solidFill>
                  <a:srgbClr val="FFFFFF">
                    <a:lumMod val="95000"/>
                  </a:srgbClr>
                </a:solidFill>
                <a:latin typeface="Aptos" panose="020B0004020202020204" pitchFamily="34" charset="0"/>
              </a:rPr>
              <a:t>Entity extraction and slot filling:</a:t>
            </a:r>
          </a:p>
          <a:p>
            <a:pPr marL="257175" indent="-171450"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Slot filling relates to the use of entities that let a copilot acquire and use information more easily by identifying and extracting them from the user query.</a:t>
            </a:r>
          </a:p>
          <a:p>
            <a:pPr marL="257175" indent="-171450"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For example, when a user asks: </a:t>
            </a:r>
            <a:br>
              <a:rPr lang="en-US" sz="1200">
                <a:solidFill>
                  <a:srgbClr val="FFFFFF">
                    <a:lumMod val="95000"/>
                  </a:srgbClr>
                </a:solidFill>
                <a:latin typeface="Aptos" panose="020B0004020202020204" pitchFamily="34" charset="0"/>
              </a:rPr>
            </a:br>
            <a:r>
              <a:rPr lang="en-US" sz="1200">
                <a:solidFill>
                  <a:srgbClr val="FFFFFF">
                    <a:lumMod val="95000"/>
                  </a:srgbClr>
                </a:solidFill>
                <a:latin typeface="Aptos" panose="020B0004020202020204" pitchFamily="34" charset="0"/>
              </a:rPr>
              <a:t>“</a:t>
            </a:r>
            <a:r>
              <a:rPr lang="en-US" sz="1200" i="1">
                <a:solidFill>
                  <a:srgbClr val="FFFFFF">
                    <a:lumMod val="95000"/>
                  </a:srgbClr>
                </a:solidFill>
                <a:latin typeface="Aptos" panose="020B0004020202020204" pitchFamily="34" charset="0"/>
              </a:rPr>
              <a:t>I’d like to order 3 large blue t-shirts</a:t>
            </a:r>
            <a:r>
              <a:rPr lang="en-US" sz="1200">
                <a:solidFill>
                  <a:srgbClr val="FFFFFF">
                    <a:lumMod val="95000"/>
                  </a:srgbClr>
                </a:solidFill>
                <a:latin typeface="Aptos" panose="020B0004020202020204" pitchFamily="34" charset="0"/>
              </a:rPr>
              <a:t>”, </a:t>
            </a:r>
            <a:br>
              <a:rPr lang="en-US" sz="1200">
                <a:solidFill>
                  <a:srgbClr val="FFFFFF">
                    <a:lumMod val="95000"/>
                  </a:srgbClr>
                </a:solidFill>
                <a:latin typeface="Aptos" panose="020B0004020202020204" pitchFamily="34" charset="0"/>
              </a:rPr>
            </a:br>
            <a:r>
              <a:rPr lang="en-US" sz="1200">
                <a:solidFill>
                  <a:srgbClr val="FFFFFF">
                    <a:lumMod val="95000"/>
                  </a:srgbClr>
                </a:solidFill>
                <a:latin typeface="Aptos" panose="020B0004020202020204" pitchFamily="34" charset="0"/>
              </a:rPr>
              <a:t>the Natural Language Understanding (NLU) can immediately understand:</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Topic is </a:t>
            </a:r>
            <a:r>
              <a:rPr lang="en-US" sz="1200" b="1">
                <a:solidFill>
                  <a:srgbClr val="FFFFFF">
                    <a:lumMod val="95000"/>
                  </a:srgbClr>
                </a:solidFill>
              </a:rPr>
              <a:t>Order</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Quantity is </a:t>
            </a:r>
            <a:r>
              <a:rPr lang="en-US" sz="1200" b="1">
                <a:solidFill>
                  <a:srgbClr val="FFFFFF">
                    <a:lumMod val="95000"/>
                  </a:srgbClr>
                </a:solidFill>
              </a:rPr>
              <a:t>3</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Color is </a:t>
            </a:r>
            <a:r>
              <a:rPr lang="en-US" sz="1200" b="1">
                <a:solidFill>
                  <a:srgbClr val="FFFFFF">
                    <a:lumMod val="95000"/>
                  </a:srgbClr>
                </a:solidFill>
              </a:rPr>
              <a:t>Blue</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Size is </a:t>
            </a:r>
            <a:r>
              <a:rPr lang="en-US" sz="1200" b="1">
                <a:solidFill>
                  <a:srgbClr val="FFFFFF">
                    <a:lumMod val="95000"/>
                  </a:srgbClr>
                </a:solidFill>
              </a:rPr>
              <a:t>Large</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Item Type is </a:t>
            </a:r>
            <a:r>
              <a:rPr lang="en-US" sz="1200" b="1">
                <a:solidFill>
                  <a:srgbClr val="FFFFFF">
                    <a:lumMod val="95000"/>
                  </a:srgbClr>
                </a:solidFill>
              </a:rPr>
              <a:t>T-Shirt</a:t>
            </a:r>
            <a:r>
              <a:rPr lang="en-US" sz="1200">
                <a:solidFill>
                  <a:srgbClr val="FFFFFF">
                    <a:lumMod val="95000"/>
                  </a:srgbClr>
                </a:solidFill>
              </a:rPr>
              <a:t>.</a:t>
            </a:r>
          </a:p>
          <a:p>
            <a:pPr marL="269875" defTabSz="914367">
              <a:spcBef>
                <a:spcPts val="300"/>
              </a:spcBef>
              <a:spcAft>
                <a:spcPts val="0"/>
              </a:spcAft>
              <a:buSzTx/>
              <a:defRPr/>
            </a:pPr>
            <a:r>
              <a:rPr lang="en-US" sz="1200">
                <a:solidFill>
                  <a:srgbClr val="FFFFFF">
                    <a:lumMod val="95000"/>
                  </a:srgbClr>
                </a:solidFill>
                <a:latin typeface="Aptos" panose="020B0004020202020204" pitchFamily="34" charset="0"/>
              </a:rPr>
              <a:t>And the related questions be skipped.</a:t>
            </a:r>
          </a:p>
          <a:p>
            <a:pPr marL="85725" defTabSz="914367">
              <a:spcBef>
                <a:spcPts val="300"/>
              </a:spcBef>
              <a:spcAft>
                <a:spcPts val="0"/>
              </a:spcAft>
              <a:buSzTx/>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38C07EA3-193C-F7D1-50DB-6F6EBA8EE9BE}"/>
              </a:ext>
            </a:extLst>
          </p:cNvPr>
          <p:cNvGraphicFramePr>
            <a:graphicFrameLocks noGrp="1"/>
          </p:cNvGraphicFramePr>
          <p:nvPr>
            <p:extLst>
              <p:ext uri="{D42A27DB-BD31-4B8C-83A1-F6EECF244321}">
                <p14:modId xmlns:p14="http://schemas.microsoft.com/office/powerpoint/2010/main" val="186919814"/>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define the topics trigger phrases?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expected use of entities (prebuilt, closed list, regular expressions).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test topic triggering with test utterances?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86727057-2481-203F-77CA-2CF512E67E2B}"/>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From an existing FAQ base and from agent chat transcripts.</a:t>
            </a:r>
          </a:p>
        </p:txBody>
      </p:sp>
      <p:sp>
        <p:nvSpPr>
          <p:cNvPr id="6" name="Rectangle: Folded Corner 5">
            <a:extLst>
              <a:ext uri="{FF2B5EF4-FFF2-40B4-BE49-F238E27FC236}">
                <a16:creationId xmlns:a16="http://schemas.microsoft.com/office/drawing/2014/main" id="{6DEF66DA-6DA2-68F5-1FBD-06A5BBF97A5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Regular expressions to identify an order ID, prebuilt entity for email, and closed list for operation type and synonyms for each.</a:t>
            </a:r>
          </a:p>
        </p:txBody>
      </p:sp>
      <p:sp>
        <p:nvSpPr>
          <p:cNvPr id="8" name="Rectangle: Folded Corner 7">
            <a:extLst>
              <a:ext uri="{FF2B5EF4-FFF2-40B4-BE49-F238E27FC236}">
                <a16:creationId xmlns:a16="http://schemas.microsoft.com/office/drawing/2014/main" id="{C9A5E1C9-F8F7-6919-3F2F-7181F496D412}"/>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bulk testing to make sure the relevant topics are triggered based on a set of test user utterances.</a:t>
            </a:r>
          </a:p>
        </p:txBody>
      </p:sp>
    </p:spTree>
    <p:extLst>
      <p:ext uri="{BB962C8B-B14F-4D97-AF65-F5344CB8AC3E}">
        <p14:creationId xmlns:p14="http://schemas.microsoft.com/office/powerpoint/2010/main" val="26378743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Azure CLU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Overriding the standard NLU model with Azure Conversational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You can integrate a Conversational Language Understanding (CLU) model with a Copilot Studio copilot.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Azure CLU intents must be mapped with Copilot Studio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prebuilt entities can be used in conjunctions with Azure CLU entities</a:t>
            </a:r>
            <a:r>
              <a:rPr lang="en-US" sz="1200">
                <a:solidFill>
                  <a:srgbClr val="FFFFFF">
                    <a:lumMod val="95000"/>
                  </a:srgbClr>
                </a:solidFill>
                <a:latin typeface="Aptos" panose="020B0004020202020204" pitchFamily="34" charset="0"/>
              </a:rPr>
              <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Using Azure CLU re</a:t>
            </a:r>
            <a:r>
              <a:rPr lang="en-US" sz="1200">
                <a:solidFill>
                  <a:srgbClr val="FFFFFF">
                    <a:lumMod val="95000"/>
                  </a:srgbClr>
                </a:solidFill>
                <a:latin typeface="Aptos" panose="020B0004020202020204" pitchFamily="34" charset="0"/>
              </a:rPr>
              <a:t>quires separate Azure resources and involves separate costs.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Azure CLU integration overview</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Azure CLU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Azure CLU limits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CLU pricing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936997BF-80A2-7074-04C9-87B3972236A2}"/>
              </a:ext>
            </a:extLst>
          </p:cNvPr>
          <p:cNvGraphicFramePr>
            <a:graphicFrameLocks noGrp="1"/>
          </p:cNvGraphicFramePr>
          <p:nvPr>
            <p:extLst>
              <p:ext uri="{D42A27DB-BD31-4B8C-83A1-F6EECF244321}">
                <p14:modId xmlns:p14="http://schemas.microsoft.com/office/powerpoint/2010/main" val="292413483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Azure CLU? If yes, why?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benefits are you expecting?</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also doing custom entity extractions with Azure CLU?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making sure the related Azure CLU service quotas and limits match the use of the copilot?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060C1237-5010-7C37-2D62-DAD70B1BC81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Using Azure CLU to support additional languages, industry specific dictionaries and complex entity extraction.</a:t>
            </a:r>
          </a:p>
        </p:txBody>
      </p:sp>
      <p:sp>
        <p:nvSpPr>
          <p:cNvPr id="6" name="Rectangle: Folded Corner 5">
            <a:extLst>
              <a:ext uri="{FF2B5EF4-FFF2-40B4-BE49-F238E27FC236}">
                <a16:creationId xmlns:a16="http://schemas.microsoft.com/office/drawing/2014/main" id="{95569390-09D2-7CFC-448D-14317CE5BF0F}"/>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To do silent or lucky slot filling without having to ask questions and to handle unsupported scenarios in Copilot Studio such as source and destination city in the same phrase.</a:t>
            </a:r>
          </a:p>
        </p:txBody>
      </p:sp>
      <p:sp>
        <p:nvSpPr>
          <p:cNvPr id="8" name="Rectangle: Folded Corner 7">
            <a:extLst>
              <a:ext uri="{FF2B5EF4-FFF2-40B4-BE49-F238E27FC236}">
                <a16:creationId xmlns:a16="http://schemas.microsoft.com/office/drawing/2014/main" id="{84B8C8CE-0FDF-3896-D9D3-C71C86D2097D}"/>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CLU is setup using the S tier. Less than 1,000 calls requiring intent recognition are expected per minute.</a:t>
            </a:r>
          </a:p>
        </p:txBody>
      </p:sp>
    </p:spTree>
    <p:extLst>
      <p:ext uri="{BB962C8B-B14F-4D97-AF65-F5344CB8AC3E}">
        <p14:creationId xmlns:p14="http://schemas.microsoft.com/office/powerpoint/2010/main" val="5485086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extLst>
              <p:ext uri="{D42A27DB-BD31-4B8C-83A1-F6EECF244321}">
                <p14:modId xmlns:p14="http://schemas.microsoft.com/office/powerpoint/2010/main" val="474294637"/>
              </p:ext>
            </p:extLst>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a:solidFill>
                            <a:schemeClr val="tx1">
                              <a:lumMod val="95000"/>
                            </a:schemeClr>
                          </a:solidFill>
                        </a:rPr>
                        <a:t>Natural Language Understanding</a:t>
                      </a:r>
                    </a:p>
                    <a:p>
                      <a:pPr algn="ctr"/>
                      <a:r>
                        <a:rPr lang="en-US" sz="1100" b="0">
                          <a:solidFill>
                            <a:schemeClr val="tx1">
                              <a:lumMod val="95000"/>
                            </a:schemeClr>
                          </a:solidFill>
                        </a:rPr>
                        <a:t>Trigger phrases</a:t>
                      </a:r>
                      <a:endParaRPr lang="en-US" sz="1100" b="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4"/>
            <a:ext cx="8591576" cy="602198"/>
          </a:xfrm>
        </p:spPr>
        <p:txBody>
          <a:bodyPr/>
          <a:lstStyle/>
          <a:p>
            <a:r>
              <a:rPr lang="en-US"/>
              <a:t>Topic structure example for disambiguation</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solidFill>
                  <a:srgbClr val="FFFFFF">
                    <a:lumMod val="95000"/>
                  </a:srgbClr>
                </a:solidFill>
                <a:effectLst/>
                <a:uLnTx/>
                <a:uFillTx/>
              </a:rPr>
              <a:t>multiple topics matched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this example, trigger phrases are </a:t>
            </a:r>
            <a:r>
              <a:rPr lang="en-US" sz="1200">
                <a:solidFill>
                  <a:srgbClr val="FFFFFF">
                    <a:lumMod val="95000"/>
                  </a:srgbClr>
                </a:solidFill>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topics can be called by multiple other topics: that's typically the case with the </a:t>
            </a:r>
            <a:r>
              <a:rPr lang="en-US" sz="1200">
                <a:solidFill>
                  <a:srgbClr val="FFFFFF">
                    <a:lumMod val="95000"/>
                  </a:srgbClr>
                </a:solidFill>
              </a:rPr>
              <a:t>End Of Conversation </a:t>
            </a:r>
            <a:r>
              <a:rPr lang="en-US" sz="1200">
                <a:solidFill>
                  <a:srgbClr val="FFFFFF">
                    <a:lumMod val="95000"/>
                  </a:srgbClr>
                </a:solidFill>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Thanks to slot filling and entity extraction, if a user says "</a:t>
            </a:r>
            <a:r>
              <a:rPr lang="en-US" sz="1200" i="1">
                <a:solidFill>
                  <a:srgbClr val="FFFFFF">
                    <a:lumMod val="95000"/>
                  </a:srgbClr>
                </a:solidFill>
                <a:latin typeface="Aptos" panose="020B0004020202020204" pitchFamily="34" charset="0"/>
              </a:rPr>
              <a:t>I need to unblock my credit card</a:t>
            </a:r>
            <a:r>
              <a:rPr lang="en-US" sz="1200">
                <a:solidFill>
                  <a:srgbClr val="FFFFFF">
                    <a:lumMod val="95000"/>
                  </a:srgbClr>
                </a:solidFill>
                <a:latin typeface="Aptos" panose="020B0004020202020204" pitchFamily="34" charset="0"/>
              </a:rPr>
              <a:t>", the </a:t>
            </a:r>
            <a:r>
              <a:rPr lang="en-US" sz="1200">
                <a:solidFill>
                  <a:srgbClr val="FFFFFF">
                    <a:lumMod val="95000"/>
                  </a:srgbClr>
                </a:solidFill>
              </a:rPr>
              <a:t>Card</a:t>
            </a:r>
            <a:r>
              <a:rPr lang="en-US" sz="1200">
                <a:solidFill>
                  <a:srgbClr val="FFFFFF">
                    <a:lumMod val="95000"/>
                  </a:srgbClr>
                </a:solidFill>
                <a:latin typeface="Aptos" panose="020B0004020202020204" pitchFamily="34" charset="0"/>
              </a:rPr>
              <a:t> topic will get triggered and both </a:t>
            </a:r>
            <a:r>
              <a:rPr lang="en-US" sz="1200">
                <a:solidFill>
                  <a:srgbClr val="FFFFFF">
                    <a:lumMod val="95000"/>
                  </a:srgbClr>
                </a:solidFill>
              </a:rPr>
              <a:t>Debit/Credit </a:t>
            </a:r>
            <a:r>
              <a:rPr lang="en-US" sz="1200">
                <a:solidFill>
                  <a:srgbClr val="FFFFFF">
                    <a:lumMod val="95000"/>
                  </a:srgbClr>
                </a:solidFill>
                <a:latin typeface="Aptos" panose="020B0004020202020204" pitchFamily="34" charset="0"/>
              </a:rPr>
              <a:t>and </a:t>
            </a:r>
            <a:r>
              <a:rPr lang="en-US" sz="1200">
                <a:solidFill>
                  <a:srgbClr val="FFFFFF">
                    <a:lumMod val="95000"/>
                  </a:srgbClr>
                </a:solidFill>
              </a:rPr>
              <a:t>Block/Unblock </a:t>
            </a:r>
            <a:r>
              <a:rPr lang="en-US" sz="1200">
                <a:solidFill>
                  <a:srgbClr val="FFFFFF">
                    <a:lumMod val="95000"/>
                  </a:srgbClr>
                </a:solidFill>
                <a:latin typeface="Aptos" panose="020B0004020202020204" pitchFamily="34" charset="0"/>
              </a:rPr>
              <a:t>questions will be skipped, as the </a:t>
            </a:r>
            <a:r>
              <a:rPr lang="en-US" sz="1200">
                <a:solidFill>
                  <a:srgbClr val="FFFFFF">
                    <a:lumMod val="95000"/>
                  </a:srgbClr>
                </a:solidFill>
              </a:rPr>
              <a:t>Card Type </a:t>
            </a:r>
            <a:r>
              <a:rPr lang="en-US" sz="1200">
                <a:solidFill>
                  <a:srgbClr val="FFFFFF">
                    <a:lumMod val="95000"/>
                  </a:srgbClr>
                </a:solidFill>
                <a:latin typeface="Aptos" panose="020B0004020202020204" pitchFamily="34" charset="0"/>
              </a:rPr>
              <a:t>and</a:t>
            </a:r>
            <a:r>
              <a:rPr lang="en-US" sz="1200">
                <a:solidFill>
                  <a:srgbClr val="FFFFFF">
                    <a:lumMod val="95000"/>
                  </a:srgbClr>
                </a:solidFill>
              </a:rPr>
              <a:t> Operation Type </a:t>
            </a:r>
            <a:r>
              <a:rPr lang="en-US" sz="1200">
                <a:solidFill>
                  <a:srgbClr val="FFFFFF">
                    <a:lumMod val="95000"/>
                  </a:srgbClr>
                </a:solidFill>
                <a:latin typeface="Aptos" panose="020B0004020202020204" pitchFamily="34" charset="0"/>
              </a:rPr>
              <a:t>will be deduced from the trigger phrase. That way, the appropriate </a:t>
            </a:r>
            <a:r>
              <a:rPr lang="en-US" sz="1200">
                <a:solidFill>
                  <a:srgbClr val="FFFFFF">
                    <a:lumMod val="95000"/>
                  </a:srgbClr>
                </a:solidFill>
              </a:rPr>
              <a:t>Credit Card </a:t>
            </a:r>
            <a:r>
              <a:rPr lang="en-US" sz="1200">
                <a:solidFill>
                  <a:srgbClr val="FFFFFF">
                    <a:lumMod val="95000"/>
                  </a:srgbClr>
                </a:solidFill>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solidFill>
                <a:srgbClr val="FFFFFF">
                  <a:lumMod val="95000"/>
                </a:srgbClr>
              </a:solidFill>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Topic structure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Creating and designing efficient topics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31102644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approach to designing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disambiguation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avoiding duplicating topic content multiple times?</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4AA1736D-05F6-AFC7-81D3-4C571488220C}"/>
              </a:ext>
            </a:extLst>
          </p:cNvPr>
          <p:cNvSpPr>
            <a:spLocks noGrp="1"/>
          </p:cNvSpPr>
          <p:nvPr>
            <p:ph type="body" sz="quarter" idx="15"/>
          </p:nvPr>
        </p:nvSpPr>
        <p:spPr>
          <a:xfrm>
            <a:off x="8967788" y="0"/>
            <a:ext cx="3224212" cy="69297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Topics are discrete conversation paths that, when used together, allow for users to have a conversation with a copilot that feels natural and flows appropriately.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there's no one size fits all, given how topics can be triggered, it's a good practice to distinguish between:</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based on user utterances</a:t>
            </a:r>
            <a:r>
              <a:rPr lang="en-US" sz="1200">
                <a:solidFill>
                  <a:srgbClr val="FFFFFF">
                    <a:lumMod val="95000"/>
                  </a:srgbClr>
                </a:solidFill>
              </a:rPr>
              <a:t>. These can almost be seen as your entry points topics. If you have trigger phrases that overlap multiple topics, consider having a catch-all topic and then redirect to other topics after clarifying questions. With entity extraction and slot filling, clarifying questions can be skipped if already answered.</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when called from a redirect action</a:t>
            </a:r>
            <a:r>
              <a:rPr lang="en-US" sz="1200" b="1">
                <a:solidFill>
                  <a:srgbClr val="FFFFFF">
                    <a:lumMod val="95000"/>
                  </a:srgbClr>
                </a:solidFill>
                <a:latin typeface="Aptos SemiBold" panose="020B0004020202020204" pitchFamily="34" charset="0"/>
              </a:rPr>
              <a:t>, activity or event</a:t>
            </a:r>
            <a:r>
              <a:rPr lang="en-US" sz="1200">
                <a:solidFill>
                  <a:srgbClr val="FFFFFF">
                    <a:lumMod val="95000"/>
                  </a:srgbClr>
                </a:solidFill>
              </a:rPr>
              <a:t>. These can be called by multiple topics and can have input and output variables. They're ideally reusable, bite-size, topics.</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A topic can also be both</a:t>
            </a:r>
            <a:r>
              <a:rPr lang="en-US" sz="1200">
                <a:solidFill>
                  <a:srgbClr val="FFFFFF">
                    <a:lumMod val="95000"/>
                  </a:srgbClr>
                </a:solidFill>
              </a:rPr>
              <a:t>, triggered through intent recognition or by an explicit redirect.</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Conversational boosting and fallback</a:t>
            </a:r>
            <a:r>
              <a:rPr lang="en-US" sz="1200">
                <a:solidFill>
                  <a:srgbClr val="FFFFFF">
                    <a:lumMod val="95000"/>
                  </a:srgbClr>
                </a:solidFill>
              </a:rPr>
              <a:t>: topics that trigger when no matching topic is triggered based on a user query.</a:t>
            </a:r>
          </a:p>
          <a:p>
            <a:pPr marL="279400" indent="-285750" defTabSz="914367">
              <a:buSzPct val="75000"/>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Topics best practices</a:t>
            </a:r>
            <a:endParaRPr lang="en-US" sz="1800">
              <a:latin typeface="Aptos" panose="020B0004020202020204" pitchFamily="34" charset="0"/>
            </a:endParaRPr>
          </a:p>
        </p:txBody>
      </p:sp>
      <p:sp>
        <p:nvSpPr>
          <p:cNvPr id="4" name="Rectangle: Folded Corner 3">
            <a:extLst>
              <a:ext uri="{FF2B5EF4-FFF2-40B4-BE49-F238E27FC236}">
                <a16:creationId xmlns:a16="http://schemas.microsoft.com/office/drawing/2014/main" id="{E9C5BFBF-F847-5B50-97D3-FA701EBB51E5}"/>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few custom topics for key scenarios with relevant trigger phrases and redirects, with a parent-child topic structure. Unrecognized intents will trigger generative answers and fallback.</a:t>
            </a:r>
          </a:p>
        </p:txBody>
      </p:sp>
      <p:sp>
        <p:nvSpPr>
          <p:cNvPr id="5" name="Rectangle: Folded Corner 4">
            <a:extLst>
              <a:ext uri="{FF2B5EF4-FFF2-40B4-BE49-F238E27FC236}">
                <a16:creationId xmlns:a16="http://schemas.microsoft.com/office/drawing/2014/main" id="{1EB269F9-F2EA-EF68-24DF-23CE5F2A1EA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for user account operations with clarifying questions on the operation (e.g. create, unlock, suspend, etc.) and system (e.g. SAP, ServiceNow, Microsoft, etc.)</a:t>
            </a:r>
          </a:p>
        </p:txBody>
      </p:sp>
      <p:sp>
        <p:nvSpPr>
          <p:cNvPr id="6" name="Rectangle: Folded Corner 5">
            <a:extLst>
              <a:ext uri="{FF2B5EF4-FFF2-40B4-BE49-F238E27FC236}">
                <a16:creationId xmlns:a16="http://schemas.microsoft.com/office/drawing/2014/main" id="{15EC0A05-DA4D-6D5B-E048-5CB298572D30}"/>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Whenever a dialog path needs to be repeated, creating reusable topics that can be called by a parent topic before resuming the parent topic conversation logic once the child topic is complete.</a:t>
            </a:r>
          </a:p>
        </p:txBody>
      </p:sp>
    </p:spTree>
    <p:extLst>
      <p:ext uri="{BB962C8B-B14F-4D97-AF65-F5344CB8AC3E}">
        <p14:creationId xmlns:p14="http://schemas.microsoft.com/office/powerpoint/2010/main" val="14971587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Handling unrecognized intents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Fallback topic gets triggered </a:t>
            </a:r>
            <a:r>
              <a:rPr lang="en-US" sz="1200">
                <a:solidFill>
                  <a:srgbClr val="FFFFFF">
                    <a:lumMod val="95000"/>
                  </a:srgbClr>
                </a:solidFill>
                <a:latin typeface="Aptos" panose="020B0004020202020204" pitchFamily="34" charset="0"/>
              </a:rPr>
              <a:t>w</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hen Copilot Studio doesn't understand a user utterance and doesn’t have sufficient confidence to trigger any of the existing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If Generative Answers are enabled on the copilot, the Conversational Boosting topic also triggers on the unknown intent event and triggers before the Fallback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There are many ways to handle unrecognized intents: using</a:t>
            </a:r>
            <a:r>
              <a:rPr lang="en-US" sz="1200">
                <a:solidFill>
                  <a:srgbClr val="FFFFFF">
                    <a:lumMod val="95000"/>
                  </a:srgbClr>
                </a:solidFill>
                <a:latin typeface="Aptos" panose="020B0004020202020204" pitchFamily="34" charset="0"/>
              </a:rPr>
              <a:t> Generative Answers to look for the answer on various data sources and/or using the Fallback topic to integrate with other systems. For example, question answering in Azure Cognitive Service for Language allows you to offload large volumes of question-and-answer pairs. It also has a chitchat model to handle random questions to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While it’s important to leverage the Conversational Boosting</a:t>
            </a:r>
            <a:r>
              <a:rPr lang="en-US" sz="1200">
                <a:solidFill>
                  <a:srgbClr val="FFFFFF">
                    <a:lumMod val="95000"/>
                  </a:srgbClr>
                </a:solidFill>
                <a:latin typeface="Aptos" panose="020B0004020202020204" pitchFamily="34" charset="0"/>
              </a:rPr>
              <a:t> and Fallback capabilities, it’s also important to make sure that the core scenarios and topics of your copilots are property handled through custom topics and their outcomes defined (resolved, etc.).</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Using the Fallback topic</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0042687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manage unrecognized intents?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integrating with an external system as part of fallback? If yes,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the expected % of conversations hitting fallback?</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First by going to the Conversational Boosting topic to look for the answer in corporate resources (SharePoint sites and public websites) and if no result to a fallback ChatGPT experience.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The Azure OpenAI GPT-4 model is called through an HTTP request. It uses a custom system prompt to offer a compliant  ChatGPT-like experience.</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25% initially, and these are regularly reviewed to enrich existing topics or create new ones.</a:t>
            </a:r>
          </a:p>
        </p:txBody>
      </p:sp>
    </p:spTree>
    <p:extLst>
      <p:ext uri="{BB962C8B-B14F-4D97-AF65-F5344CB8AC3E}">
        <p14:creationId xmlns:p14="http://schemas.microsoft.com/office/powerpoint/2010/main" val="14481013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Localization &amp; languages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languages should your copilot speak?</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18826966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languages and markets should your copilot support?</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for a single copilot multi-languages copilot, or for one copilot per language?</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Should the translations be set during configuration or real-time (i.e., provided at runtime)?</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670662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There are multiple ways to address copilot localizations. </a:t>
            </a:r>
            <a:r>
              <a:rPr lang="en-US" sz="1200">
                <a:solidFill>
                  <a:srgbClr val="FFFFFF">
                    <a:lumMod val="95000"/>
                  </a:srgbClr>
                </a:solidFill>
                <a:latin typeface="Aptos" panose="020B0004020202020204" pitchFamily="34" charset="0"/>
              </a:rPr>
              <a:t>Understanding your requirements will help make better architecture recommendations.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main approaches are: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copilot per language.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copilot for multiple languages, with translations provided as part of the copilot configuration. Translations need to be updated each time the copilot is updated or when new content is added.</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copilot for multiple languages, with translations provided real-time, at runtime, through a relay copilot sitting between the user and the copilot. This allows deploying more languages rapidly, but it also adds a dependency on a relay copilot and a real-time translation layer (e.g., Azure Service Copilot and Azure Cognitive Services Translator).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Supported languages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4"/>
              </a:rPr>
              <a:t>Azure CLU integration</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5"/>
              </a:rPr>
              <a:t>Real-time multilingual copilot sample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Configure multilingual chatbots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How to make multilingual copilots (video)</a:t>
            </a:r>
            <a:r>
              <a:rPr lang="en-US" sz="120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Make generative answers multilingual (video)</a:t>
            </a:r>
            <a:endParaRPr lang="en-US" sz="120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Primarily US English (70% of end-users), Spanish (20%), French, Portuguese (Brazilian) and Dutch (Belgium Flemish). </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copilot enabled for multiple languages, with condition logic based on the end-user language so that some topics are only available for specific regions.</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Not yet, but this could be considered to deploy to more markets more rapidly.</a:t>
            </a:r>
          </a:p>
        </p:txBody>
      </p:sp>
    </p:spTree>
    <p:extLst>
      <p:ext uri="{BB962C8B-B14F-4D97-AF65-F5344CB8AC3E}">
        <p14:creationId xmlns:p14="http://schemas.microsoft.com/office/powerpoint/2010/main" val="20489697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a:cs typeface="Segoe UI"/>
              </a:rPr>
              <a:t>Typical Success by Design engagement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39" name="TextBox 38">
            <a:extLst>
              <a:ext uri="{FF2B5EF4-FFF2-40B4-BE49-F238E27FC236}">
                <a16:creationId xmlns:a16="http://schemas.microsoft.com/office/drawing/2014/main" id="{FF988A4F-0E46-BB4A-3CBF-B4BBF3443955}"/>
              </a:ext>
            </a:extLst>
          </p:cNvPr>
          <p:cNvSpPr txBox="1"/>
          <p:nvPr/>
        </p:nvSpPr>
        <p:spPr>
          <a:xfrm>
            <a:off x="10457536" y="4550621"/>
            <a:ext cx="1509234"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Post go-live review</a:t>
            </a:r>
          </a:p>
        </p:txBody>
      </p:sp>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a:solidFill>
                  <a:srgbClr val="FFFFFF"/>
                </a:solidFill>
                <a:latin typeface="Aptos" panose="020B0004020202020204" pitchFamily="34" charset="0"/>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2771" y="5429195"/>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781553" y="5430101"/>
            <a:ext cx="1117762"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Success story publishing</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 </a:t>
            </a:r>
            <a:b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b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462695" y="4427658"/>
            <a:ext cx="1151175"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Implementation Review</a:t>
            </a:r>
          </a:p>
        </p:txBody>
      </p:sp>
      <p:sp>
        <p:nvSpPr>
          <p:cNvPr id="106" name="TextBox 105">
            <a:extLst>
              <a:ext uri="{FF2B5EF4-FFF2-40B4-BE49-F238E27FC236}">
                <a16:creationId xmlns:a16="http://schemas.microsoft.com/office/drawing/2014/main" id="{E56D00D8-D6DB-FBBD-53F9-B0CE321357EA}"/>
              </a:ext>
            </a:extLst>
          </p:cNvPr>
          <p:cNvSpPr txBox="1"/>
          <p:nvPr/>
        </p:nvSpPr>
        <p:spPr>
          <a:xfrm>
            <a:off x="10781553" y="5058768"/>
            <a:ext cx="1117762" cy="169277"/>
          </a:xfrm>
          <a:prstGeom prst="rect">
            <a:avLst/>
          </a:prstGeom>
          <a:noFill/>
        </p:spPr>
        <p:txBody>
          <a:bodyPr wrap="square" lIns="0" tIns="0" rIns="0" bIns="0" rtlCol="0" anchor="t">
            <a:spAutoFit/>
          </a:bodyPr>
          <a:lstStyle>
            <a:defPPr>
              <a:defRPr lang="en-US"/>
            </a:defPPr>
            <a:lvl1pPr marR="0" lvl="0" indent="0" defTabSz="914016"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Graduation</a:t>
            </a:r>
          </a:p>
        </p:txBody>
      </p:sp>
      <p:pic>
        <p:nvPicPr>
          <p:cNvPr id="5" name="Graphic 4">
            <a:extLst>
              <a:ext uri="{FF2B5EF4-FFF2-40B4-BE49-F238E27FC236}">
                <a16:creationId xmlns:a16="http://schemas.microsoft.com/office/drawing/2014/main" id="{CC3F6464-3BB7-305A-41D3-D0DE6872D137}"/>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9154" y="4981407"/>
            <a:ext cx="324000" cy="324000"/>
          </a:xfrm>
          <a:prstGeom prst="rect">
            <a:avLst/>
          </a:prstGeom>
        </p:spPr>
      </p:pic>
    </p:spTree>
    <p:extLst>
      <p:ext uri="{BB962C8B-B14F-4D97-AF65-F5344CB8AC3E}">
        <p14:creationId xmlns:p14="http://schemas.microsoft.com/office/powerpoint/2010/main" val="3650881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Miscellaneous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Miscellaneous conversation design questions and requestions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3054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Sessions can be configured to last for more than the default 30-minute by using the inactivity trigger.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Inactivity trigger</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Conversation Design Institute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101148672"/>
              </p:ext>
            </p:extLst>
          </p:nvPr>
        </p:nvGraphicFramePr>
        <p:xfrm>
          <a:off x="361951" y="1666779"/>
          <a:ext cx="8334350" cy="477212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requirements on session timeout? (i.e., how long a copilot session can last)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30912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requirements or questions on conversation design?</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We need chat sessions to last up to 7 days on the Teams channel.</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75240" y="3510548"/>
            <a:ext cx="5400000" cy="273316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the copilot business subject matter experts in the project all trained and certified with Conversation Designer Certification from the Conversation Design Institute.</a:t>
            </a:r>
          </a:p>
        </p:txBody>
      </p:sp>
    </p:spTree>
    <p:extLst>
      <p:ext uri="{BB962C8B-B14F-4D97-AF65-F5344CB8AC3E}">
        <p14:creationId xmlns:p14="http://schemas.microsoft.com/office/powerpoint/2010/main" val="25462141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sz="2800"/>
              <a:t>Generative AI is changing conversational AI</a:t>
            </a:r>
          </a:p>
          <a:p>
            <a:pPr>
              <a:spcBef>
                <a:spcPts val="600"/>
              </a:spcBef>
            </a:pPr>
            <a:r>
              <a:rPr lang="en-US"/>
              <a:t>Generative answers</a:t>
            </a:r>
          </a:p>
          <a:p>
            <a:pPr>
              <a:spcBef>
                <a:spcPts val="600"/>
              </a:spcBef>
            </a:pPr>
            <a:r>
              <a:rPr lang="en-US"/>
              <a:t>Generative actions</a:t>
            </a:r>
            <a:endParaRPr lang="en-US" sz="1800" i="1">
              <a:solidFill>
                <a:schemeClr val="tx2">
                  <a:lumMod val="50000"/>
                </a:schemeClr>
              </a:solidFill>
            </a:endParaRPr>
          </a:p>
          <a:p>
            <a:pPr>
              <a:spcBef>
                <a:spcPts val="600"/>
              </a:spcBef>
            </a:pPr>
            <a:r>
              <a:rPr lang="en-US" sz="2800"/>
              <a:t>Generative builder</a:t>
            </a:r>
          </a:p>
          <a:p>
            <a:pPr>
              <a:spcBef>
                <a:spcPts val="600"/>
              </a:spcBef>
            </a:pPr>
            <a:r>
              <a:rPr lang="en-US"/>
              <a:t>Other AI requirements</a:t>
            </a:r>
            <a:endParaRPr lang="en-US" sz="2800"/>
          </a:p>
        </p:txBody>
      </p:sp>
    </p:spTree>
    <p:extLst>
      <p:ext uri="{BB962C8B-B14F-4D97-AF65-F5344CB8AC3E}">
        <p14:creationId xmlns:p14="http://schemas.microsoft.com/office/powerpoint/2010/main" val="13417567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Before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2852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Before generative AI, companies used to create every topic their bots needed by hand, and they could only create so many, perhaps a few hundreds – and then they had a large cliff of unsupported things a user couldn’t talk about.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These then would create user frustration with the bot saying "sorry I didn't understand you“, or large costs by having it just to dump the user to a human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0" y="1732884"/>
            <a:ext cx="1645137"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2393691" y="1734152"/>
            <a:ext cx="6140696"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38474"/>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DD2A51"/>
          </a:solidFill>
          <a:ln w="212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78858"/>
          <a:stretch/>
        </p:blipFill>
        <p:spPr>
          <a:xfrm>
            <a:off x="756219" y="1668780"/>
            <a:ext cx="1644432" cy="4612726"/>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70068" y="5820467"/>
            <a:ext cx="1474321"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Time spent hand-building topics</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2543564" y="5820467"/>
            <a:ext cx="1331275"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Conversations missed or escalated</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DD2A5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84371" y="4561962"/>
            <a:ext cx="275506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Missed opportunity</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761692" y="2883763"/>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2038730" y="2935842"/>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2038730" y="3230175"/>
            <a:ext cx="2755062"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Anticipate and build a manual topic for </a:t>
            </a:r>
            <a:r>
              <a:rPr kumimoji="0" lang="en-US" altLang="ja-JP" sz="1200" b="0" i="1"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each</a:t>
            </a: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 possible user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Then keep these topics up to date as your content changes</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857585" y="3189352"/>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2403216" y="4383668"/>
            <a:ext cx="6962" cy="1847206"/>
          </a:xfrm>
          <a:prstGeom prst="line">
            <a:avLst/>
          </a:prstGeom>
          <a:noFill/>
          <a:ln w="25400" cap="flat" cmpd="sng" algn="ctr">
            <a:solidFill>
              <a:srgbClr val="DD2A51"/>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492374"/>
          </a:xfrm>
          <a:prstGeom prst="line">
            <a:avLst/>
          </a:prstGeom>
          <a:noFill/>
          <a:ln w="25400" cap="flat" cmpd="sng" algn="ctr">
            <a:solidFill>
              <a:srgbClr val="DD2A51"/>
            </a:solidFill>
            <a:prstDash val="solid"/>
            <a:headEnd type="none" w="lg" len="med"/>
            <a:tailEnd type="none" w="lg" len="med"/>
          </a:ln>
          <a:effectLst/>
        </p:spPr>
      </p:cxnSp>
    </p:spTree>
    <p:extLst>
      <p:ext uri="{BB962C8B-B14F-4D97-AF65-F5344CB8AC3E}">
        <p14:creationId xmlns:p14="http://schemas.microsoft.com/office/powerpoint/2010/main" val="42345927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After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20593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Now, with Generative AI, companies are increasingly only building a few, business critical topics where they want tight control over the dialog.</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And for everything else, they're just pointing to knowledge sources and allowing the bots to talk over those corpuses.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That means vastly increased support coverage for anything a user could ask, and far less topics that need to be handled by human agents.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But it also means that maintaining topics is far less onerous - as the information changes, the copilot answers change automatically.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There are no dialogs to continually update and keep relevant. So, this dramatically reduces costs.</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1" y="1732884"/>
            <a:ext cx="752988"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1511589" y="1765902"/>
            <a:ext cx="7022798"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60699"/>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00B050"/>
          </a:solidFill>
          <a:ln w="21234"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90207" b="1575"/>
          <a:stretch/>
        </p:blipFill>
        <p:spPr>
          <a:xfrm>
            <a:off x="749870" y="1708877"/>
            <a:ext cx="761719" cy="4544222"/>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22571" y="5006123"/>
            <a:ext cx="653428" cy="118494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Custom-built</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 help from generative builder</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1657739" y="5852509"/>
            <a:ext cx="2114304"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 handled by </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Generative Answers and Actions</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97052" y="4457858"/>
            <a:ext cx="329277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Expose your knowledge sources and APIs and generative AI handles the rest</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171104" y="2168946"/>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1448142" y="2221025"/>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1448142" y="2515358"/>
            <a:ext cx="275506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Manually author business-critical topics quickly with Copilot Studio</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266997" y="2474535"/>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1524353" y="3639349"/>
            <a:ext cx="0" cy="2613750"/>
          </a:xfrm>
          <a:prstGeom prst="line">
            <a:avLst/>
          </a:prstGeom>
          <a:noFill/>
          <a:ln w="25400" cap="flat" cmpd="sng" algn="ctr">
            <a:solidFill>
              <a:srgbClr val="00B050"/>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625060"/>
          </a:xfrm>
          <a:prstGeom prst="line">
            <a:avLst/>
          </a:prstGeom>
          <a:noFill/>
          <a:ln w="25400" cap="flat" cmpd="sng" algn="ctr">
            <a:solidFill>
              <a:srgbClr val="00B050"/>
            </a:solidFill>
            <a:prstDash val="solid"/>
            <a:headEnd type="none" w="lg" len="med"/>
            <a:tailEnd type="none" w="lg" len="med"/>
          </a:ln>
          <a:effectLst/>
        </p:spPr>
      </p:cxnSp>
      <p:sp>
        <p:nvSpPr>
          <p:cNvPr id="8" name="テキスト ボックス 33">
            <a:extLst>
              <a:ext uri="{FF2B5EF4-FFF2-40B4-BE49-F238E27FC236}">
                <a16:creationId xmlns:a16="http://schemas.microsoft.com/office/drawing/2014/main" id="{D92DF1F5-680D-DE8C-858F-785FE05B3C8C}"/>
              </a:ext>
            </a:extLst>
          </p:cNvPr>
          <p:cNvSpPr txBox="1"/>
          <p:nvPr/>
        </p:nvSpPr>
        <p:spPr>
          <a:xfrm>
            <a:off x="4397051" y="4946824"/>
            <a:ext cx="329277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Vast coverage of the long tail, and as content changes, copilot answers change as well</a:t>
            </a:r>
          </a:p>
        </p:txBody>
      </p:sp>
    </p:spTree>
    <p:extLst>
      <p:ext uri="{BB962C8B-B14F-4D97-AF65-F5344CB8AC3E}">
        <p14:creationId xmlns:p14="http://schemas.microsoft.com/office/powerpoint/2010/main" val="425980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9B7AD3DA-B5B5-0F53-72C6-0978CC18D2AA}"/>
              </a:ext>
            </a:extLst>
          </p:cNvPr>
          <p:cNvSpPr/>
          <p:nvPr/>
        </p:nvSpPr>
        <p:spPr>
          <a:xfrm>
            <a:off x="295035" y="876400"/>
            <a:ext cx="11601929" cy="571566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2300"/>
            <a:endParaRPr lang="en-US" sz="1200" b="1">
              <a:latin typeface="Aptos SemiBold" panose="020B0004020202020204" pitchFamily="34" charset="0"/>
            </a:endParaRPr>
          </a:p>
        </p:txBody>
      </p:sp>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274638" y="237779"/>
            <a:ext cx="11018520" cy="553999"/>
          </a:xfrm>
        </p:spPr>
        <p:txBody>
          <a:bodyPr/>
          <a:lstStyle/>
          <a:p>
            <a:r>
              <a:rPr lang="en-US" b="1"/>
              <a:t>Generative answers considerations</a:t>
            </a:r>
          </a:p>
        </p:txBody>
      </p:sp>
      <p:pic>
        <p:nvPicPr>
          <p:cNvPr id="35" name="Graphic 34">
            <a:extLst>
              <a:ext uri="{FF2B5EF4-FFF2-40B4-BE49-F238E27FC236}">
                <a16:creationId xmlns:a16="http://schemas.microsoft.com/office/drawing/2014/main" id="{F4156DA7-4048-7B0F-E208-703BCA1D503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3897" y="1059610"/>
            <a:ext cx="468000" cy="468000"/>
          </a:xfrm>
          <a:prstGeom prst="rect">
            <a:avLst/>
          </a:prstGeom>
          <a:effectLst>
            <a:outerShdw blurRad="63500" sx="102000" sy="102000" algn="ctr" rotWithShape="0">
              <a:prstClr val="black">
                <a:alpha val="40000"/>
              </a:prstClr>
            </a:outerShdw>
          </a:effectLst>
        </p:spPr>
      </p:pic>
      <p:sp>
        <p:nvSpPr>
          <p:cNvPr id="37" name="TextBox 36">
            <a:extLst>
              <a:ext uri="{FF2B5EF4-FFF2-40B4-BE49-F238E27FC236}">
                <a16:creationId xmlns:a16="http://schemas.microsoft.com/office/drawing/2014/main" id="{F4FFE195-02D3-9FF2-6FC2-16A06750AA1B}"/>
              </a:ext>
            </a:extLst>
          </p:cNvPr>
          <p:cNvSpPr txBox="1"/>
          <p:nvPr/>
        </p:nvSpPr>
        <p:spPr>
          <a:xfrm>
            <a:off x="968901" y="1050085"/>
            <a:ext cx="6567559" cy="461665"/>
          </a:xfrm>
          <a:prstGeom prst="rect">
            <a:avLst/>
          </a:prstGeom>
          <a:noFill/>
        </p:spPr>
        <p:txBody>
          <a:bodyPr wrap="square">
            <a:spAutoFit/>
          </a:bodyPr>
          <a:lstStyle/>
          <a:p>
            <a:r>
              <a:rPr lang="en-US" sz="2400">
                <a:solidFill>
                  <a:srgbClr val="4ADEFC"/>
                </a:solidFill>
                <a:latin typeface="Aptos" panose="020B0004020202020204" pitchFamily="34" charset="0"/>
              </a:rPr>
              <a:t>Generative answers processes and data sources</a:t>
            </a:r>
          </a:p>
        </p:txBody>
      </p:sp>
      <p:cxnSp>
        <p:nvCxnSpPr>
          <p:cNvPr id="51" name="Straight Connector 50">
            <a:extLst>
              <a:ext uri="{FF2B5EF4-FFF2-40B4-BE49-F238E27FC236}">
                <a16:creationId xmlns:a16="http://schemas.microsoft.com/office/drawing/2014/main" id="{BBB9D8E3-2FBD-6782-DA1F-E4BEF906B862}"/>
              </a:ext>
            </a:extLst>
          </p:cNvPr>
          <p:cNvCxnSpPr>
            <a:cxnSpLocks/>
            <a:stCxn id="38" idx="2"/>
            <a:endCxn id="39" idx="0"/>
          </p:cNvCxnSpPr>
          <p:nvPr/>
        </p:nvCxnSpPr>
        <p:spPr>
          <a:xfrm>
            <a:off x="2064713" y="2377829"/>
            <a:ext cx="0" cy="136951"/>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C0B07B-3FBB-11D0-05F6-BEB0A94ED250}"/>
              </a:ext>
            </a:extLst>
          </p:cNvPr>
          <p:cNvCxnSpPr>
            <a:cxnSpLocks/>
            <a:stCxn id="38" idx="3"/>
            <a:endCxn id="4" idx="1"/>
          </p:cNvCxnSpPr>
          <p:nvPr/>
        </p:nvCxnSpPr>
        <p:spPr>
          <a:xfrm>
            <a:off x="3061296" y="2000374"/>
            <a:ext cx="706146" cy="279016"/>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4" name="Straight Connector 60">
            <a:extLst>
              <a:ext uri="{FF2B5EF4-FFF2-40B4-BE49-F238E27FC236}">
                <a16:creationId xmlns:a16="http://schemas.microsoft.com/office/drawing/2014/main" id="{F6906ADF-0031-7C8C-B1D3-5B5762BBE8E2}"/>
              </a:ext>
            </a:extLst>
          </p:cNvPr>
          <p:cNvCxnSpPr>
            <a:cxnSpLocks/>
            <a:stCxn id="38" idx="3"/>
            <a:endCxn id="10" idx="1"/>
          </p:cNvCxnSpPr>
          <p:nvPr/>
        </p:nvCxnSpPr>
        <p:spPr>
          <a:xfrm>
            <a:off x="3061296" y="2000374"/>
            <a:ext cx="699577" cy="1459019"/>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6" name="Straight Connector 60">
            <a:extLst>
              <a:ext uri="{FF2B5EF4-FFF2-40B4-BE49-F238E27FC236}">
                <a16:creationId xmlns:a16="http://schemas.microsoft.com/office/drawing/2014/main" id="{A9540C8F-1191-D3C1-5421-BC5F913D84F3}"/>
              </a:ext>
            </a:extLst>
          </p:cNvPr>
          <p:cNvCxnSpPr>
            <a:cxnSpLocks/>
            <a:stCxn id="38" idx="3"/>
            <a:endCxn id="11" idx="1"/>
          </p:cNvCxnSpPr>
          <p:nvPr/>
        </p:nvCxnSpPr>
        <p:spPr>
          <a:xfrm>
            <a:off x="3061296" y="2000374"/>
            <a:ext cx="699577" cy="2325692"/>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3" name="Straight Connector 60">
            <a:extLst>
              <a:ext uri="{FF2B5EF4-FFF2-40B4-BE49-F238E27FC236}">
                <a16:creationId xmlns:a16="http://schemas.microsoft.com/office/drawing/2014/main" id="{6144C0F7-8567-2AAF-2370-6240256B1F65}"/>
              </a:ext>
            </a:extLst>
          </p:cNvPr>
          <p:cNvCxnSpPr>
            <a:cxnSpLocks/>
            <a:stCxn id="38" idx="3"/>
            <a:endCxn id="12" idx="1"/>
          </p:cNvCxnSpPr>
          <p:nvPr/>
        </p:nvCxnSpPr>
        <p:spPr>
          <a:xfrm>
            <a:off x="3061296" y="2000374"/>
            <a:ext cx="699577" cy="3120365"/>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6" name="Straight Connector 60">
            <a:extLst>
              <a:ext uri="{FF2B5EF4-FFF2-40B4-BE49-F238E27FC236}">
                <a16:creationId xmlns:a16="http://schemas.microsoft.com/office/drawing/2014/main" id="{A56EEC51-4870-3BAC-CC10-8ECD7A9BDFF6}"/>
              </a:ext>
            </a:extLst>
          </p:cNvPr>
          <p:cNvCxnSpPr>
            <a:cxnSpLocks/>
            <a:stCxn id="38" idx="3"/>
            <a:endCxn id="13" idx="1"/>
          </p:cNvCxnSpPr>
          <p:nvPr/>
        </p:nvCxnSpPr>
        <p:spPr>
          <a:xfrm>
            <a:off x="3061296" y="2000374"/>
            <a:ext cx="698575" cy="3987038"/>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30" name="Oval 1129">
            <a:extLst>
              <a:ext uri="{FF2B5EF4-FFF2-40B4-BE49-F238E27FC236}">
                <a16:creationId xmlns:a16="http://schemas.microsoft.com/office/drawing/2014/main" id="{DD100C84-A6DB-D413-3D4F-5E980FBED760}"/>
              </a:ext>
            </a:extLst>
          </p:cNvPr>
          <p:cNvSpPr/>
          <p:nvPr/>
        </p:nvSpPr>
        <p:spPr bwMode="auto">
          <a:xfrm>
            <a:off x="496662" y="1814727"/>
            <a:ext cx="360000" cy="360000"/>
          </a:xfrm>
          <a:prstGeom prst="ellipse">
            <a:avLst/>
          </a:prstGeom>
          <a:gradFill>
            <a:gsLst>
              <a:gs pos="0">
                <a:srgbClr val="0078D4"/>
              </a:gs>
              <a:gs pos="100000">
                <a:srgbClr val="50E6FF"/>
              </a:gs>
            </a:gsLst>
            <a:lin ang="1890000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Aptos" panose="020B0004020202020204" pitchFamily="34" charset="0"/>
                <a:cs typeface="Segoe UI" pitchFamily="34" charset="0"/>
              </a:rPr>
              <a:t>1</a:t>
            </a:r>
          </a:p>
        </p:txBody>
      </p:sp>
      <p:sp>
        <p:nvSpPr>
          <p:cNvPr id="1131" name="Oval 1130">
            <a:extLst>
              <a:ext uri="{FF2B5EF4-FFF2-40B4-BE49-F238E27FC236}">
                <a16:creationId xmlns:a16="http://schemas.microsoft.com/office/drawing/2014/main" id="{A5CF1396-3B12-3BC2-1727-94D3AE98162F}"/>
              </a:ext>
            </a:extLst>
          </p:cNvPr>
          <p:cNvSpPr/>
          <p:nvPr/>
        </p:nvSpPr>
        <p:spPr bwMode="auto">
          <a:xfrm>
            <a:off x="497049" y="3382910"/>
            <a:ext cx="360000" cy="360000"/>
          </a:xfrm>
          <a:prstGeom prst="ellipse">
            <a:avLst/>
          </a:prstGeom>
          <a:gradFill>
            <a:gsLst>
              <a:gs pos="0">
                <a:srgbClr val="0078D4"/>
              </a:gs>
              <a:gs pos="100000">
                <a:srgbClr val="50E6FF"/>
              </a:gs>
            </a:gsLst>
            <a:lin ang="1890000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2000">
                <a:solidFill>
                  <a:schemeClr val="bg1"/>
                </a:solidFill>
                <a:latin typeface="Aptos" panose="020B0004020202020204" pitchFamily="34" charset="0"/>
                <a:cs typeface="Segoe UI"/>
              </a:rPr>
              <a:t>2</a:t>
            </a:r>
            <a:endParaRPr lang="en-US">
              <a:latin typeface="Aptos" panose="020B0004020202020204" pitchFamily="34" charset="0"/>
            </a:endParaRPr>
          </a:p>
        </p:txBody>
      </p:sp>
      <p:sp>
        <p:nvSpPr>
          <p:cNvPr id="1132" name="Oval 1131">
            <a:extLst>
              <a:ext uri="{FF2B5EF4-FFF2-40B4-BE49-F238E27FC236}">
                <a16:creationId xmlns:a16="http://schemas.microsoft.com/office/drawing/2014/main" id="{A8DB0FCF-545F-19B8-BCBD-B1C7D65E1FCA}"/>
              </a:ext>
            </a:extLst>
          </p:cNvPr>
          <p:cNvSpPr/>
          <p:nvPr/>
        </p:nvSpPr>
        <p:spPr bwMode="auto">
          <a:xfrm>
            <a:off x="496662" y="5360317"/>
            <a:ext cx="360000" cy="360000"/>
          </a:xfrm>
          <a:prstGeom prst="ellipse">
            <a:avLst/>
          </a:prstGeom>
          <a:gradFill>
            <a:gsLst>
              <a:gs pos="0">
                <a:srgbClr val="0078D4"/>
              </a:gs>
              <a:gs pos="100000">
                <a:srgbClr val="50E6FF"/>
              </a:gs>
            </a:gsLst>
            <a:lin ang="1890000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2000">
                <a:solidFill>
                  <a:schemeClr val="bg1"/>
                </a:solidFill>
                <a:latin typeface="Aptos" panose="020B0004020202020204" pitchFamily="34" charset="0"/>
                <a:cs typeface="Segoe UI"/>
              </a:rPr>
              <a:t>3</a:t>
            </a:r>
            <a:endParaRPr lang="en-US">
              <a:latin typeface="Aptos" panose="020B0004020202020204" pitchFamily="34" charset="0"/>
            </a:endParaRPr>
          </a:p>
        </p:txBody>
      </p:sp>
      <p:sp>
        <p:nvSpPr>
          <p:cNvPr id="38" name="Rectangle: Rounded Corners 37">
            <a:extLst>
              <a:ext uri="{FF2B5EF4-FFF2-40B4-BE49-F238E27FC236}">
                <a16:creationId xmlns:a16="http://schemas.microsoft.com/office/drawing/2014/main" id="{3F9825A8-989E-EEBE-071F-719826658DA4}"/>
              </a:ext>
            </a:extLst>
          </p:cNvPr>
          <p:cNvSpPr/>
          <p:nvPr/>
        </p:nvSpPr>
        <p:spPr>
          <a:xfrm>
            <a:off x="1068129" y="1622918"/>
            <a:ext cx="1993167" cy="75491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Aptos SemiBold" panose="020B0004020202020204" pitchFamily="34" charset="0"/>
              </a:rPr>
              <a:t>Relevant text content retrieval from configured sources</a:t>
            </a:r>
          </a:p>
        </p:txBody>
      </p:sp>
      <p:sp>
        <p:nvSpPr>
          <p:cNvPr id="39" name="Rectangle: Rounded Corners 38">
            <a:extLst>
              <a:ext uri="{FF2B5EF4-FFF2-40B4-BE49-F238E27FC236}">
                <a16:creationId xmlns:a16="http://schemas.microsoft.com/office/drawing/2014/main" id="{9729C87A-5A36-4749-5A47-7B36CF35FF83}"/>
              </a:ext>
            </a:extLst>
          </p:cNvPr>
          <p:cNvSpPr/>
          <p:nvPr/>
        </p:nvSpPr>
        <p:spPr>
          <a:xfrm>
            <a:off x="1068129" y="2514780"/>
            <a:ext cx="1993167" cy="203339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a:latin typeface="Aptos SemiBold" panose="020B0004020202020204" pitchFamily="34" charset="0"/>
              </a:rPr>
              <a:t>Summarization using Azure OpenAI</a:t>
            </a:r>
          </a:p>
        </p:txBody>
      </p:sp>
      <p:sp>
        <p:nvSpPr>
          <p:cNvPr id="43" name="Rectangle: Rounded Corners 42">
            <a:extLst>
              <a:ext uri="{FF2B5EF4-FFF2-40B4-BE49-F238E27FC236}">
                <a16:creationId xmlns:a16="http://schemas.microsoft.com/office/drawing/2014/main" id="{63500E03-CBB6-E11A-98F3-0FA0200AA8D0}"/>
              </a:ext>
            </a:extLst>
          </p:cNvPr>
          <p:cNvSpPr/>
          <p:nvPr/>
        </p:nvSpPr>
        <p:spPr>
          <a:xfrm>
            <a:off x="1246256" y="3057328"/>
            <a:ext cx="1679507" cy="26728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Custom instructions</a:t>
            </a:r>
          </a:p>
        </p:txBody>
      </p:sp>
      <p:sp>
        <p:nvSpPr>
          <p:cNvPr id="44" name="Rectangle: Rounded Corners 43">
            <a:extLst>
              <a:ext uri="{FF2B5EF4-FFF2-40B4-BE49-F238E27FC236}">
                <a16:creationId xmlns:a16="http://schemas.microsoft.com/office/drawing/2014/main" id="{3E421EEC-19D6-6E59-1A55-D979AA0D6440}"/>
              </a:ext>
            </a:extLst>
          </p:cNvPr>
          <p:cNvSpPr/>
          <p:nvPr/>
        </p:nvSpPr>
        <p:spPr>
          <a:xfrm>
            <a:off x="1246254" y="3837726"/>
            <a:ext cx="1679507" cy="26728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References</a:t>
            </a:r>
          </a:p>
        </p:txBody>
      </p:sp>
      <p:sp>
        <p:nvSpPr>
          <p:cNvPr id="45" name="Rectangle: Rounded Corners 44">
            <a:extLst>
              <a:ext uri="{FF2B5EF4-FFF2-40B4-BE49-F238E27FC236}">
                <a16:creationId xmlns:a16="http://schemas.microsoft.com/office/drawing/2014/main" id="{D0057468-AA56-2B67-F976-1958C987A8C2}"/>
              </a:ext>
            </a:extLst>
          </p:cNvPr>
          <p:cNvSpPr/>
          <p:nvPr/>
        </p:nvSpPr>
        <p:spPr>
          <a:xfrm>
            <a:off x="1246254" y="4169741"/>
            <a:ext cx="1679507" cy="26728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Content summary</a:t>
            </a:r>
          </a:p>
        </p:txBody>
      </p:sp>
      <p:sp>
        <p:nvSpPr>
          <p:cNvPr id="46" name="Rectangle: Rounded Corners 45">
            <a:extLst>
              <a:ext uri="{FF2B5EF4-FFF2-40B4-BE49-F238E27FC236}">
                <a16:creationId xmlns:a16="http://schemas.microsoft.com/office/drawing/2014/main" id="{2DAE6B7F-5209-AF09-B55F-B235D5261F6C}"/>
              </a:ext>
            </a:extLst>
          </p:cNvPr>
          <p:cNvSpPr/>
          <p:nvPr/>
        </p:nvSpPr>
        <p:spPr>
          <a:xfrm>
            <a:off x="1068129" y="4685024"/>
            <a:ext cx="1993167" cy="171058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a:latin typeface="Aptos SemiBold" panose="020B0004020202020204" pitchFamily="34" charset="0"/>
              </a:rPr>
              <a:t>Response Validation</a:t>
            </a:r>
          </a:p>
        </p:txBody>
      </p:sp>
      <p:sp>
        <p:nvSpPr>
          <p:cNvPr id="47" name="Rectangle: Rounded Corners 46">
            <a:extLst>
              <a:ext uri="{FF2B5EF4-FFF2-40B4-BE49-F238E27FC236}">
                <a16:creationId xmlns:a16="http://schemas.microsoft.com/office/drawing/2014/main" id="{541C30DA-5D22-8051-6842-ED6360D4941B}"/>
              </a:ext>
            </a:extLst>
          </p:cNvPr>
          <p:cNvSpPr/>
          <p:nvPr/>
        </p:nvSpPr>
        <p:spPr>
          <a:xfrm>
            <a:off x="1246255" y="5452399"/>
            <a:ext cx="1679507" cy="36068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panose="020B0004020202020204" pitchFamily="34" charset="0"/>
              </a:rPr>
              <a:t>Responsible AI moderation layer</a:t>
            </a:r>
          </a:p>
        </p:txBody>
      </p:sp>
      <p:sp>
        <p:nvSpPr>
          <p:cNvPr id="48" name="Rectangle: Rounded Corners 47">
            <a:extLst>
              <a:ext uri="{FF2B5EF4-FFF2-40B4-BE49-F238E27FC236}">
                <a16:creationId xmlns:a16="http://schemas.microsoft.com/office/drawing/2014/main" id="{836A9179-73B3-2F4C-2700-81D33F370C87}"/>
              </a:ext>
            </a:extLst>
          </p:cNvPr>
          <p:cNvSpPr/>
          <p:nvPr/>
        </p:nvSpPr>
        <p:spPr>
          <a:xfrm>
            <a:off x="1246255" y="5024824"/>
            <a:ext cx="1679507" cy="36068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Native Azure OpenAI moderation layer</a:t>
            </a:r>
          </a:p>
        </p:txBody>
      </p:sp>
      <p:sp>
        <p:nvSpPr>
          <p:cNvPr id="49" name="Rectangle: Rounded Corners 48">
            <a:extLst>
              <a:ext uri="{FF2B5EF4-FFF2-40B4-BE49-F238E27FC236}">
                <a16:creationId xmlns:a16="http://schemas.microsoft.com/office/drawing/2014/main" id="{288C7C9E-BB60-C1D5-1CA4-A6E9435A8395}"/>
              </a:ext>
            </a:extLst>
          </p:cNvPr>
          <p:cNvSpPr/>
          <p:nvPr/>
        </p:nvSpPr>
        <p:spPr>
          <a:xfrm>
            <a:off x="1246254" y="5880737"/>
            <a:ext cx="1679507" cy="36068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Grounding validation / hallucination removal</a:t>
            </a:r>
          </a:p>
        </p:txBody>
      </p:sp>
      <p:grpSp>
        <p:nvGrpSpPr>
          <p:cNvPr id="20" name="Group 19">
            <a:extLst>
              <a:ext uri="{FF2B5EF4-FFF2-40B4-BE49-F238E27FC236}">
                <a16:creationId xmlns:a16="http://schemas.microsoft.com/office/drawing/2014/main" id="{6F7DB971-F1E5-DFF4-36C8-7117E00D77F0}"/>
              </a:ext>
            </a:extLst>
          </p:cNvPr>
          <p:cNvGrpSpPr/>
          <p:nvPr/>
        </p:nvGrpSpPr>
        <p:grpSpPr>
          <a:xfrm>
            <a:off x="3760873" y="3984066"/>
            <a:ext cx="7892738" cy="684000"/>
            <a:chOff x="3760873" y="4037060"/>
            <a:chExt cx="7892738" cy="684000"/>
          </a:xfrm>
        </p:grpSpPr>
        <p:sp>
          <p:nvSpPr>
            <p:cNvPr id="11" name="Rectangle: Rounded Corners 10">
              <a:extLst>
                <a:ext uri="{FF2B5EF4-FFF2-40B4-BE49-F238E27FC236}">
                  <a16:creationId xmlns:a16="http://schemas.microsoft.com/office/drawing/2014/main" id="{61E88ADC-D44E-81A1-F8F3-715FEFE19D23}"/>
                </a:ext>
              </a:extLst>
            </p:cNvPr>
            <p:cNvSpPr/>
            <p:nvPr/>
          </p:nvSpPr>
          <p:spPr>
            <a:xfrm>
              <a:off x="3760873" y="4037060"/>
              <a:ext cx="7886169" cy="684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Azure OpenAI </a:t>
              </a:r>
              <a:br>
                <a:rPr lang="en-US" sz="1400" b="1">
                  <a:latin typeface="Aptos SemiBold" panose="020B0004020202020204" pitchFamily="34" charset="0"/>
                </a:rPr>
              </a:br>
              <a:r>
                <a:rPr lang="en-US" sz="1400" b="1">
                  <a:latin typeface="Aptos SemiBold" panose="020B0004020202020204" pitchFamily="34" charset="0"/>
                </a:rPr>
                <a:t>on your data</a:t>
              </a:r>
            </a:p>
          </p:txBody>
        </p:sp>
        <p:pic>
          <p:nvPicPr>
            <p:cNvPr id="24" name="Graphic 23">
              <a:extLst>
                <a:ext uri="{FF2B5EF4-FFF2-40B4-BE49-F238E27FC236}">
                  <a16:creationId xmlns:a16="http://schemas.microsoft.com/office/drawing/2014/main" id="{687B5CA0-44C2-E606-F498-49A1D58F79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8681" y="4217060"/>
              <a:ext cx="324000" cy="324000"/>
            </a:xfrm>
            <a:prstGeom prst="rect">
              <a:avLst/>
            </a:prstGeom>
          </p:spPr>
        </p:pic>
        <p:sp>
          <p:nvSpPr>
            <p:cNvPr id="1149" name="TextBox 1148">
              <a:extLst>
                <a:ext uri="{FF2B5EF4-FFF2-40B4-BE49-F238E27FC236}">
                  <a16:creationId xmlns:a16="http://schemas.microsoft.com/office/drawing/2014/main" id="{CE5A13CD-8665-38C0-6E21-D887912EB87B}"/>
                </a:ext>
              </a:extLst>
            </p:cNvPr>
            <p:cNvSpPr txBox="1"/>
            <p:nvPr/>
          </p:nvSpPr>
          <p:spPr>
            <a:xfrm>
              <a:off x="5573100" y="4083940"/>
              <a:ext cx="6080511" cy="600164"/>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Connection isn’t delegated:</a:t>
              </a:r>
              <a:r>
                <a:rPr lang="en-US" sz="1100">
                  <a:latin typeface="Aptos" panose="020B0004020202020204" pitchFamily="34" charset="0"/>
                </a:rPr>
                <a:t> no security trimming, no authentication requirement for the user.</a:t>
              </a:r>
              <a:endParaRPr lang="en-US" sz="1100" kern="1200">
                <a:solidFill>
                  <a:schemeClr val="tx1"/>
                </a:solidFill>
                <a:latin typeface="Aptos" panose="020B0004020202020204" pitchFamily="34" charset="0"/>
                <a:ea typeface="+mn-ea"/>
                <a:cs typeface="+mn-cs"/>
              </a:endParaRPr>
            </a:p>
          </p:txBody>
        </p:sp>
      </p:grpSp>
      <p:grpSp>
        <p:nvGrpSpPr>
          <p:cNvPr id="22" name="Group 21">
            <a:extLst>
              <a:ext uri="{FF2B5EF4-FFF2-40B4-BE49-F238E27FC236}">
                <a16:creationId xmlns:a16="http://schemas.microsoft.com/office/drawing/2014/main" id="{4AE14BB9-BAD5-FC50-C3E7-99EFF7955F65}"/>
              </a:ext>
            </a:extLst>
          </p:cNvPr>
          <p:cNvGrpSpPr/>
          <p:nvPr/>
        </p:nvGrpSpPr>
        <p:grpSpPr>
          <a:xfrm>
            <a:off x="3759871" y="5573412"/>
            <a:ext cx="7893740" cy="828000"/>
            <a:chOff x="3755168" y="5573412"/>
            <a:chExt cx="7893740" cy="828000"/>
          </a:xfrm>
        </p:grpSpPr>
        <p:sp>
          <p:nvSpPr>
            <p:cNvPr id="13" name="Rectangle: Rounded Corners 12">
              <a:extLst>
                <a:ext uri="{FF2B5EF4-FFF2-40B4-BE49-F238E27FC236}">
                  <a16:creationId xmlns:a16="http://schemas.microsoft.com/office/drawing/2014/main" id="{C463AE4A-1827-689F-5EC1-71D1EAAF81A9}"/>
                </a:ext>
              </a:extLst>
            </p:cNvPr>
            <p:cNvSpPr/>
            <p:nvPr/>
          </p:nvSpPr>
          <p:spPr>
            <a:xfrm>
              <a:off x="3755168" y="5573412"/>
              <a:ext cx="7886169" cy="828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Custom data</a:t>
              </a:r>
            </a:p>
          </p:txBody>
        </p:sp>
        <p:pic>
          <p:nvPicPr>
            <p:cNvPr id="1144" name="Graphic 1143">
              <a:extLst>
                <a:ext uri="{FF2B5EF4-FFF2-40B4-BE49-F238E27FC236}">
                  <a16:creationId xmlns:a16="http://schemas.microsoft.com/office/drawing/2014/main" id="{8E1F8C9A-6C45-450B-C8CD-E4D32CF6DD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5978" y="5807412"/>
              <a:ext cx="360000" cy="360000"/>
            </a:xfrm>
            <a:prstGeom prst="rect">
              <a:avLst/>
            </a:prstGeom>
          </p:spPr>
        </p:pic>
        <p:sp>
          <p:nvSpPr>
            <p:cNvPr id="1151" name="TextBox 1150">
              <a:extLst>
                <a:ext uri="{FF2B5EF4-FFF2-40B4-BE49-F238E27FC236}">
                  <a16:creationId xmlns:a16="http://schemas.microsoft.com/office/drawing/2014/main" id="{2DE923D6-D50F-18FA-E7D7-9C43D0ED5D24}"/>
                </a:ext>
              </a:extLst>
            </p:cNvPr>
            <p:cNvSpPr txBox="1"/>
            <p:nvPr/>
          </p:nvSpPr>
          <p:spPr>
            <a:xfrm>
              <a:off x="5568397" y="5607216"/>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Allows to first query any data source – through Power Automate or HTTP requests – and then pass the data to generative answers to formulate an answer for the user query.</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Generative answers expects a table variable with 2 properties: Content (typically snippets of relevant content) and </a:t>
              </a:r>
              <a:r>
                <a:rPr lang="en-US" sz="1100" kern="1200" err="1">
                  <a:solidFill>
                    <a:schemeClr val="tx1"/>
                  </a:solidFill>
                  <a:latin typeface="Aptos" panose="020B0004020202020204" pitchFamily="34" charset="0"/>
                  <a:ea typeface="+mn-ea"/>
                  <a:cs typeface="+mn-cs"/>
                </a:rPr>
                <a:t>ContentLocation</a:t>
              </a:r>
              <a:r>
                <a:rPr lang="en-US" sz="1100" kern="1200">
                  <a:solidFill>
                    <a:schemeClr val="tx1"/>
                  </a:solidFill>
                  <a:latin typeface="Aptos" panose="020B0004020202020204" pitchFamily="34" charset="0"/>
                  <a:ea typeface="+mn-ea"/>
                  <a:cs typeface="+mn-cs"/>
                </a:rPr>
                <a:t> (typically a URL).</a:t>
              </a:r>
            </a:p>
          </p:txBody>
        </p:sp>
      </p:grpSp>
      <p:grpSp>
        <p:nvGrpSpPr>
          <p:cNvPr id="19" name="Group 18">
            <a:extLst>
              <a:ext uri="{FF2B5EF4-FFF2-40B4-BE49-F238E27FC236}">
                <a16:creationId xmlns:a16="http://schemas.microsoft.com/office/drawing/2014/main" id="{30568863-A2EB-2715-4A12-4499E6376684}"/>
              </a:ext>
            </a:extLst>
          </p:cNvPr>
          <p:cNvGrpSpPr/>
          <p:nvPr/>
        </p:nvGrpSpPr>
        <p:grpSpPr>
          <a:xfrm>
            <a:off x="3760873" y="3045393"/>
            <a:ext cx="7892738" cy="828000"/>
            <a:chOff x="3756170" y="3124883"/>
            <a:chExt cx="7892738" cy="828000"/>
          </a:xfrm>
        </p:grpSpPr>
        <p:sp>
          <p:nvSpPr>
            <p:cNvPr id="10" name="Rectangle: Rounded Corners 9">
              <a:extLst>
                <a:ext uri="{FF2B5EF4-FFF2-40B4-BE49-F238E27FC236}">
                  <a16:creationId xmlns:a16="http://schemas.microsoft.com/office/drawing/2014/main" id="{73FE4763-FAB3-AE39-461E-107704225FED}"/>
                </a:ext>
              </a:extLst>
            </p:cNvPr>
            <p:cNvSpPr/>
            <p:nvPr/>
          </p:nvSpPr>
          <p:spPr>
            <a:xfrm>
              <a:off x="3756170" y="3124883"/>
              <a:ext cx="7886169" cy="828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SharePoint</a:t>
              </a:r>
              <a:br>
                <a:rPr lang="en-US" sz="1400" b="1">
                  <a:latin typeface="Aptos SemiBold" panose="020B0004020202020204" pitchFamily="34" charset="0"/>
                </a:rPr>
              </a:br>
              <a:endParaRPr lang="en-US" sz="1400" b="1">
                <a:latin typeface="Aptos SemiBold" panose="020B0004020202020204" pitchFamily="34" charset="0"/>
              </a:endParaRPr>
            </a:p>
          </p:txBody>
        </p:sp>
        <p:pic>
          <p:nvPicPr>
            <p:cNvPr id="16" name="Graphic 15">
              <a:extLst>
                <a:ext uri="{FF2B5EF4-FFF2-40B4-BE49-F238E27FC236}">
                  <a16:creationId xmlns:a16="http://schemas.microsoft.com/office/drawing/2014/main" id="{168A0D13-75A1-00D8-910D-125CA76895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5978" y="3358883"/>
              <a:ext cx="360000" cy="360000"/>
            </a:xfrm>
            <a:prstGeom prst="rect">
              <a:avLst/>
            </a:prstGeom>
          </p:spPr>
        </p:pic>
        <p:sp>
          <p:nvSpPr>
            <p:cNvPr id="1148" name="TextBox 1147">
              <a:extLst>
                <a:ext uri="{FF2B5EF4-FFF2-40B4-BE49-F238E27FC236}">
                  <a16:creationId xmlns:a16="http://schemas.microsoft.com/office/drawing/2014/main" id="{53DC9A80-C71B-A1AA-7CAB-FD6936F61310}"/>
                </a:ext>
              </a:extLst>
            </p:cNvPr>
            <p:cNvSpPr txBox="1"/>
            <p:nvPr/>
          </p:nvSpPr>
          <p:spPr>
            <a:xfrm>
              <a:off x="5568397" y="3146486"/>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Up to 4 </a:t>
              </a:r>
              <a:r>
                <a:rPr lang="en-US" sz="1100" kern="1200">
                  <a:solidFill>
                    <a:schemeClr val="tx1"/>
                  </a:solidFill>
                  <a:latin typeface="Aptos" panose="020B0004020202020204" pitchFamily="34" charset="0"/>
                </a:rPr>
                <a:t>SharePoint or OneDrive for Business sites</a:t>
              </a:r>
              <a:r>
                <a:rPr lang="en-US" sz="1100">
                  <a:latin typeface="Aptos" panose="020B0004020202020204" pitchFamily="34" charset="0"/>
                </a:rPr>
                <a:t> (but the list can be dynamic).</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latin typeface="Aptos" panose="020B0004020202020204" pitchFamily="34" charset="0"/>
                </a:rPr>
                <a:t>Users eligible to Microsoft 365 Semantic Index </a:t>
              </a:r>
              <a:r>
                <a:rPr lang="en-US" sz="1100">
                  <a:latin typeface="Aptos" panose="020B0004020202020204" pitchFamily="34" charset="0"/>
                </a:rPr>
                <a:t>benefit from better results.</a:t>
              </a:r>
              <a:endParaRPr lang="en-US" sz="1100" kern="1200">
                <a:solidFill>
                  <a:schemeClr val="tx1"/>
                </a:solidFill>
                <a:latin typeface="Aptos" panose="020B0004020202020204" pitchFamily="34" charset="0"/>
              </a:endParaRPr>
            </a:p>
          </p:txBody>
        </p:sp>
        <p:grpSp>
          <p:nvGrpSpPr>
            <p:cNvPr id="1158" name="Group 1157">
              <a:extLst>
                <a:ext uri="{FF2B5EF4-FFF2-40B4-BE49-F238E27FC236}">
                  <a16:creationId xmlns:a16="http://schemas.microsoft.com/office/drawing/2014/main" id="{919704A3-4462-F78B-F7F9-CA5F24644F5B}"/>
                </a:ext>
              </a:extLst>
            </p:cNvPr>
            <p:cNvGrpSpPr/>
            <p:nvPr/>
          </p:nvGrpSpPr>
          <p:grpSpPr>
            <a:xfrm>
              <a:off x="4383870" y="3590628"/>
              <a:ext cx="956345" cy="153888"/>
              <a:chOff x="7525885" y="264950"/>
              <a:chExt cx="956345" cy="153888"/>
            </a:xfrm>
          </p:grpSpPr>
          <p:pic>
            <p:nvPicPr>
              <p:cNvPr id="1153" name="Graphic 1152">
                <a:extLst>
                  <a:ext uri="{FF2B5EF4-FFF2-40B4-BE49-F238E27FC236}">
                    <a16:creationId xmlns:a16="http://schemas.microsoft.com/office/drawing/2014/main" id="{85C4ECB0-BFC7-8242-3179-06929AAF0D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25885" y="269387"/>
                <a:ext cx="144000" cy="144000"/>
              </a:xfrm>
              <a:prstGeom prst="rect">
                <a:avLst/>
              </a:prstGeom>
            </p:spPr>
          </p:pic>
          <p:sp>
            <p:nvSpPr>
              <p:cNvPr id="1157" name="TextBox 1156">
                <a:extLst>
                  <a:ext uri="{FF2B5EF4-FFF2-40B4-BE49-F238E27FC236}">
                    <a16:creationId xmlns:a16="http://schemas.microsoft.com/office/drawing/2014/main" id="{884E2002-1944-91EB-89A0-F37CFF94252D}"/>
                  </a:ext>
                </a:extLst>
              </p:cNvPr>
              <p:cNvSpPr txBox="1"/>
              <p:nvPr/>
            </p:nvSpPr>
            <p:spPr>
              <a:xfrm>
                <a:off x="7688409" y="264950"/>
                <a:ext cx="793821" cy="153888"/>
              </a:xfrm>
              <a:prstGeom prst="rect">
                <a:avLst/>
              </a:prstGeom>
              <a:noFill/>
            </p:spPr>
            <p:txBody>
              <a:bodyPr wrap="square" lIns="0" tIns="0" rIns="0" bIns="0" rtlCol="0">
                <a:spAutoFit/>
              </a:bodyPr>
              <a:lstStyle/>
              <a:p>
                <a:pPr algn="l" defTabSz="932719" rtl="0" eaLnBrk="1" latinLnBrk="0" hangingPunct="1"/>
                <a:r>
                  <a:rPr lang="en-US" sz="1000" kern="1200">
                    <a:solidFill>
                      <a:schemeClr val="accent4">
                        <a:lumMod val="75000"/>
                      </a:schemeClr>
                    </a:solidFill>
                    <a:latin typeface="Aptos" panose="020B0004020202020204" pitchFamily="34" charset="0"/>
                  </a:rPr>
                  <a:t>Internal only</a:t>
                </a:r>
                <a:endParaRPr kumimoji="0" lang="en-US" sz="1000" b="0" i="0" u="none" strike="noStrike" kern="1200" cap="none" spc="0" normalizeH="0" baseline="0" noProof="0">
                  <a:ln>
                    <a:noFill/>
                  </a:ln>
                  <a:solidFill>
                    <a:schemeClr val="accent4">
                      <a:lumMod val="75000"/>
                    </a:schemeClr>
                  </a:solidFill>
                  <a:effectLst/>
                  <a:uLnTx/>
                  <a:uFillTx/>
                  <a:latin typeface="Aptos" panose="020B0004020202020204" pitchFamily="34" charset="0"/>
                </a:endParaRPr>
              </a:p>
            </p:txBody>
          </p:sp>
        </p:grpSp>
      </p:grpSp>
      <p:grpSp>
        <p:nvGrpSpPr>
          <p:cNvPr id="18" name="Group 17">
            <a:extLst>
              <a:ext uri="{FF2B5EF4-FFF2-40B4-BE49-F238E27FC236}">
                <a16:creationId xmlns:a16="http://schemas.microsoft.com/office/drawing/2014/main" id="{3BEA2BE7-ED8E-9084-C7D7-AD76A3F35CD1}"/>
              </a:ext>
            </a:extLst>
          </p:cNvPr>
          <p:cNvGrpSpPr/>
          <p:nvPr/>
        </p:nvGrpSpPr>
        <p:grpSpPr>
          <a:xfrm>
            <a:off x="3767442" y="1624060"/>
            <a:ext cx="7886169" cy="1310660"/>
            <a:chOff x="3755169" y="1730046"/>
            <a:chExt cx="7886169" cy="1310660"/>
          </a:xfrm>
        </p:grpSpPr>
        <p:sp>
          <p:nvSpPr>
            <p:cNvPr id="4" name="Rectangle: Rounded Corners 3">
              <a:extLst>
                <a:ext uri="{FF2B5EF4-FFF2-40B4-BE49-F238E27FC236}">
                  <a16:creationId xmlns:a16="http://schemas.microsoft.com/office/drawing/2014/main" id="{6262DE07-529E-E0D9-2579-4688CB01E623}"/>
                </a:ext>
              </a:extLst>
            </p:cNvPr>
            <p:cNvSpPr/>
            <p:nvPr/>
          </p:nvSpPr>
          <p:spPr>
            <a:xfrm>
              <a:off x="3755169" y="1730046"/>
              <a:ext cx="7886169" cy="131066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Public data</a:t>
              </a:r>
            </a:p>
          </p:txBody>
        </p:sp>
        <p:sp>
          <p:nvSpPr>
            <p:cNvPr id="14" name="TextBox 13">
              <a:extLst>
                <a:ext uri="{FF2B5EF4-FFF2-40B4-BE49-F238E27FC236}">
                  <a16:creationId xmlns:a16="http://schemas.microsoft.com/office/drawing/2014/main" id="{A27B803A-734D-B7C8-269B-14AB1093545F}"/>
                </a:ext>
              </a:extLst>
            </p:cNvPr>
            <p:cNvSpPr txBox="1"/>
            <p:nvPr/>
          </p:nvSpPr>
          <p:spPr>
            <a:xfrm>
              <a:off x="5643408" y="2100713"/>
              <a:ext cx="1624073" cy="677108"/>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Website content must be indexed by Bing.</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Bing is a global service, </a:t>
              </a:r>
              <a:br>
                <a:rPr lang="en-US" sz="1100" kern="1200">
                  <a:solidFill>
                    <a:schemeClr val="tx1"/>
                  </a:solidFill>
                  <a:latin typeface="Aptos" panose="020B0004020202020204" pitchFamily="34" charset="0"/>
                </a:rPr>
              </a:br>
              <a:r>
                <a:rPr lang="en-US" sz="1100" kern="1200">
                  <a:solidFill>
                    <a:schemeClr val="tx1"/>
                  </a:solidFill>
                  <a:latin typeface="Aptos" panose="020B0004020202020204" pitchFamily="34" charset="0"/>
                </a:rPr>
                <a:t>no geo boundary.</a:t>
              </a:r>
              <a:endParaRPr lang="en-US" sz="1100">
                <a:latin typeface="Aptos" panose="020B0004020202020204" pitchFamily="34" charset="0"/>
              </a:endParaRPr>
            </a:p>
          </p:txBody>
        </p:sp>
        <p:pic>
          <p:nvPicPr>
            <p:cNvPr id="1155" name="Graphic 1154">
              <a:extLst>
                <a:ext uri="{FF2B5EF4-FFF2-40B4-BE49-F238E27FC236}">
                  <a16:creationId xmlns:a16="http://schemas.microsoft.com/office/drawing/2014/main" id="{629A8D9A-952F-FD08-DF15-1F8167B58A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98408" y="2205376"/>
              <a:ext cx="360000" cy="360000"/>
            </a:xfrm>
            <a:prstGeom prst="rect">
              <a:avLst/>
            </a:prstGeom>
          </p:spPr>
        </p:pic>
        <p:sp>
          <p:nvSpPr>
            <p:cNvPr id="1156" name="TextBox 1155">
              <a:extLst>
                <a:ext uri="{FF2B5EF4-FFF2-40B4-BE49-F238E27FC236}">
                  <a16:creationId xmlns:a16="http://schemas.microsoft.com/office/drawing/2014/main" id="{6556A250-95B2-3414-C1E4-8A6FFF72ECD2}"/>
                </a:ext>
              </a:extLst>
            </p:cNvPr>
            <p:cNvSpPr txBox="1"/>
            <p:nvPr/>
          </p:nvSpPr>
          <p:spPr>
            <a:xfrm>
              <a:off x="7244752" y="2250875"/>
              <a:ext cx="4333044" cy="720009"/>
            </a:xfrm>
            <a:prstGeom prst="rect">
              <a:avLst/>
            </a:prstGeom>
            <a:no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171450">
                <a:buFont typeface="Arial" panose="020B0604020202020204" pitchFamily="34" charset="0"/>
                <a:buChar char="•"/>
                <a:defRPr sz="1100" b="0">
                  <a:solidFill>
                    <a:schemeClr val="lt1"/>
                  </a:solidFill>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One configuration ID, but can be set using a formula.</a:t>
              </a:r>
            </a:p>
            <a:p>
              <a:r>
                <a:rPr lang="en-US"/>
                <a:t>Azure costs covered by Microsoft</a:t>
              </a:r>
            </a:p>
            <a:p>
              <a:r>
                <a:rPr lang="en-US"/>
                <a:t>Up to 400 URLs, custom ranking options.</a:t>
              </a:r>
            </a:p>
            <a:p>
              <a:r>
                <a:rPr lang="en-US"/>
                <a:t>Max 2 subpages depth (</a:t>
              </a:r>
              <a:r>
                <a:rPr lang="en-US" i="1"/>
                <a:t>/</a:t>
              </a:r>
              <a:r>
                <a:rPr lang="en-US" i="1" err="1"/>
                <a:t>en</a:t>
              </a:r>
              <a:r>
                <a:rPr lang="en-US" i="1"/>
                <a:t>/help/</a:t>
              </a:r>
              <a:r>
                <a:rPr lang="en-US"/>
                <a:t>), supports direct pages.</a:t>
              </a:r>
            </a:p>
          </p:txBody>
        </p:sp>
        <p:sp>
          <p:nvSpPr>
            <p:cNvPr id="1162" name="TextBox 1161">
              <a:extLst>
                <a:ext uri="{FF2B5EF4-FFF2-40B4-BE49-F238E27FC236}">
                  <a16:creationId xmlns:a16="http://schemas.microsoft.com/office/drawing/2014/main" id="{8F87322C-19DD-1FF8-0542-7105048109E6}"/>
                </a:ext>
              </a:extLst>
            </p:cNvPr>
            <p:cNvSpPr txBox="1"/>
            <p:nvPr/>
          </p:nvSpPr>
          <p:spPr>
            <a:xfrm>
              <a:off x="7244752" y="1809002"/>
              <a:ext cx="4333044" cy="360000"/>
            </a:xfrm>
            <a:prstGeom prst="rect">
              <a:avLst/>
            </a:prstGeom>
            <a:no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a:defRPr sz="1400" b="1">
                  <a:solidFill>
                    <a:schemeClr val="lt1"/>
                  </a:solidFill>
                  <a:latin typeface="Aptos SemiBold"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buFont typeface="Arial" panose="020B0604020202020204" pitchFamily="34" charset="0"/>
                <a:buChar char="•"/>
              </a:pPr>
              <a:r>
                <a:rPr lang="en-US" sz="1100" b="0">
                  <a:latin typeface="Aptos" panose="020B0004020202020204" pitchFamily="34" charset="0"/>
                </a:rPr>
                <a:t>Up to 4 URLs, but the list can be dynamic.</a:t>
              </a:r>
            </a:p>
            <a:p>
              <a:pPr indent="171450">
                <a:buFont typeface="Arial" panose="020B0604020202020204" pitchFamily="34" charset="0"/>
                <a:buChar char="•"/>
              </a:pPr>
              <a:r>
                <a:rPr lang="en-US" sz="1100" b="0">
                  <a:latin typeface="Aptos" panose="020B0004020202020204" pitchFamily="34" charset="0"/>
                </a:rPr>
                <a:t>Max 2 subpages depth (</a:t>
              </a:r>
              <a:r>
                <a:rPr lang="en-US" sz="1100" b="0" i="1">
                  <a:latin typeface="Aptos" panose="020B0004020202020204" pitchFamily="34" charset="0"/>
                </a:rPr>
                <a:t>/</a:t>
              </a:r>
              <a:r>
                <a:rPr lang="en-US" sz="1100" b="0" i="1" err="1">
                  <a:latin typeface="Aptos" panose="020B0004020202020204" pitchFamily="34" charset="0"/>
                </a:rPr>
                <a:t>en</a:t>
              </a:r>
              <a:r>
                <a:rPr lang="en-US" sz="1100" b="0" i="1">
                  <a:latin typeface="Aptos" panose="020B0004020202020204" pitchFamily="34" charset="0"/>
                </a:rPr>
                <a:t>/help/</a:t>
              </a:r>
              <a:r>
                <a:rPr lang="en-US" sz="1100" b="0">
                  <a:latin typeface="Aptos" panose="020B0004020202020204" pitchFamily="34" charset="0"/>
                </a:rPr>
                <a:t>), no direct pages.</a:t>
              </a:r>
            </a:p>
          </p:txBody>
        </p:sp>
        <p:sp>
          <p:nvSpPr>
            <p:cNvPr id="1163" name="TextBox 1162">
              <a:extLst>
                <a:ext uri="{FF2B5EF4-FFF2-40B4-BE49-F238E27FC236}">
                  <a16:creationId xmlns:a16="http://schemas.microsoft.com/office/drawing/2014/main" id="{4D6CEC26-414E-E796-E904-B72CB5125E21}"/>
                </a:ext>
              </a:extLst>
            </p:cNvPr>
            <p:cNvSpPr txBox="1"/>
            <p:nvPr/>
          </p:nvSpPr>
          <p:spPr>
            <a:xfrm>
              <a:off x="7222954" y="2311199"/>
              <a:ext cx="1517432" cy="600164"/>
            </a:xfrm>
            <a:prstGeom prst="rect">
              <a:avLst/>
            </a:prstGeom>
            <a:noFill/>
          </p:spPr>
          <p:txBody>
            <a:bodyPr wrap="square">
              <a:spAutoFit/>
            </a:bodyPr>
            <a:lstStyle/>
            <a:p>
              <a:pPr defTabSz="932719"/>
              <a:r>
                <a:rPr lang="en-US" sz="1100">
                  <a:latin typeface="Aptos SemiBold" panose="020B0004020202020204" pitchFamily="34" charset="0"/>
                </a:rPr>
                <a:t>Bing </a:t>
              </a:r>
              <a:br>
                <a:rPr lang="en-US" sz="1100">
                  <a:latin typeface="Aptos SemiBold" panose="020B0004020202020204" pitchFamily="34" charset="0"/>
                </a:rPr>
              </a:br>
              <a:r>
                <a:rPr lang="en-US" sz="1100">
                  <a:latin typeface="Aptos SemiBold" panose="020B0004020202020204" pitchFamily="34" charset="0"/>
                </a:rPr>
                <a:t>Custom </a:t>
              </a:r>
            </a:p>
            <a:p>
              <a:pPr defTabSz="932719"/>
              <a:r>
                <a:rPr lang="en-US" sz="1100">
                  <a:latin typeface="Aptos SemiBold" panose="020B0004020202020204" pitchFamily="34" charset="0"/>
                </a:rPr>
                <a:t>Search</a:t>
              </a:r>
            </a:p>
          </p:txBody>
        </p:sp>
        <p:sp>
          <p:nvSpPr>
            <p:cNvPr id="1161" name="TextBox 1160">
              <a:extLst>
                <a:ext uri="{FF2B5EF4-FFF2-40B4-BE49-F238E27FC236}">
                  <a16:creationId xmlns:a16="http://schemas.microsoft.com/office/drawing/2014/main" id="{E0B5F413-AC90-C79D-DFF4-F442B14BA4D8}"/>
                </a:ext>
              </a:extLst>
            </p:cNvPr>
            <p:cNvSpPr txBox="1"/>
            <p:nvPr/>
          </p:nvSpPr>
          <p:spPr>
            <a:xfrm>
              <a:off x="7226703" y="1779697"/>
              <a:ext cx="947608" cy="430887"/>
            </a:xfrm>
            <a:prstGeom prst="rect">
              <a:avLst/>
            </a:prstGeom>
            <a:noFill/>
          </p:spPr>
          <p:txBody>
            <a:bodyPr wrap="square">
              <a:spAutoFit/>
            </a:bodyPr>
            <a:lstStyle/>
            <a:p>
              <a:pPr algn="l" defTabSz="932719" rtl="0" eaLnBrk="1" latinLnBrk="0" hangingPunct="1"/>
              <a:r>
                <a:rPr lang="en-US" sz="1100" kern="1200">
                  <a:solidFill>
                    <a:schemeClr val="tx1"/>
                  </a:solidFill>
                  <a:latin typeface="Aptos SemiBold" panose="020B0004020202020204" pitchFamily="34" charset="0"/>
                </a:rPr>
                <a:t>Public </a:t>
              </a:r>
              <a:br>
                <a:rPr lang="en-US" sz="1100" kern="1200">
                  <a:solidFill>
                    <a:schemeClr val="tx1"/>
                  </a:solidFill>
                  <a:latin typeface="Aptos SemiBold" panose="020B0004020202020204" pitchFamily="34" charset="0"/>
                </a:rPr>
              </a:br>
              <a:r>
                <a:rPr lang="en-US" sz="1100" kern="1200">
                  <a:solidFill>
                    <a:schemeClr val="tx1"/>
                  </a:solidFill>
                  <a:latin typeface="Aptos SemiBold" panose="020B0004020202020204" pitchFamily="34" charset="0"/>
                </a:rPr>
                <a:t>Website</a:t>
              </a:r>
            </a:p>
          </p:txBody>
        </p:sp>
      </p:grpSp>
      <p:grpSp>
        <p:nvGrpSpPr>
          <p:cNvPr id="21" name="Group 20">
            <a:extLst>
              <a:ext uri="{FF2B5EF4-FFF2-40B4-BE49-F238E27FC236}">
                <a16:creationId xmlns:a16="http://schemas.microsoft.com/office/drawing/2014/main" id="{B61F8E7F-2639-9038-E968-F9E7A26CB465}"/>
              </a:ext>
            </a:extLst>
          </p:cNvPr>
          <p:cNvGrpSpPr/>
          <p:nvPr/>
        </p:nvGrpSpPr>
        <p:grpSpPr>
          <a:xfrm>
            <a:off x="3760873" y="4778739"/>
            <a:ext cx="7892738" cy="684000"/>
            <a:chOff x="3760873" y="4805237"/>
            <a:chExt cx="7892738" cy="684000"/>
          </a:xfrm>
        </p:grpSpPr>
        <p:sp>
          <p:nvSpPr>
            <p:cNvPr id="12" name="Rectangle: Rounded Corners 11">
              <a:extLst>
                <a:ext uri="{FF2B5EF4-FFF2-40B4-BE49-F238E27FC236}">
                  <a16:creationId xmlns:a16="http://schemas.microsoft.com/office/drawing/2014/main" id="{ECFEF6FA-4DC3-5050-5886-881680F0BE66}"/>
                </a:ext>
              </a:extLst>
            </p:cNvPr>
            <p:cNvSpPr/>
            <p:nvPr/>
          </p:nvSpPr>
          <p:spPr>
            <a:xfrm>
              <a:off x="3760873" y="4805237"/>
              <a:ext cx="7886169" cy="684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Uploaded </a:t>
              </a:r>
              <a:br>
                <a:rPr lang="en-US" sz="1400" b="1">
                  <a:latin typeface="Aptos SemiBold" panose="020B0004020202020204" pitchFamily="34" charset="0"/>
                </a:rPr>
              </a:br>
              <a:r>
                <a:rPr lang="en-US" sz="1400" b="1">
                  <a:latin typeface="Aptos SemiBold" panose="020B0004020202020204" pitchFamily="34" charset="0"/>
                </a:rPr>
                <a:t>documents</a:t>
              </a:r>
            </a:p>
          </p:txBody>
        </p:sp>
        <p:sp>
          <p:nvSpPr>
            <p:cNvPr id="1150" name="TextBox 1149">
              <a:extLst>
                <a:ext uri="{FF2B5EF4-FFF2-40B4-BE49-F238E27FC236}">
                  <a16:creationId xmlns:a16="http://schemas.microsoft.com/office/drawing/2014/main" id="{BA69CB7C-BF99-2CE1-D231-1769B23ED178}"/>
                </a:ext>
              </a:extLst>
            </p:cNvPr>
            <p:cNvSpPr txBox="1"/>
            <p:nvPr/>
          </p:nvSpPr>
          <p:spPr>
            <a:xfrm>
              <a:off x="5573100" y="4838103"/>
              <a:ext cx="6080511" cy="600164"/>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Files (max 3 MB) are stored in Dataverse file storage and indexed with Dataverse Search.</a:t>
              </a:r>
            </a:p>
            <a:p>
              <a:pPr marL="171450" indent="-171450" defTabSz="932719">
                <a:buFont typeface="Arial" panose="020B0604020202020204" pitchFamily="34" charset="0"/>
                <a:buChar char="•"/>
              </a:pPr>
              <a:r>
                <a:rPr lang="en-US" sz="1100">
                  <a:latin typeface="Aptos" panose="020B0004020202020204" pitchFamily="34" charset="0"/>
                </a:rPr>
                <a:t>Not possible to offer a URL to the source documents in the citations.</a:t>
              </a:r>
              <a:endParaRPr lang="en-US" sz="1100" kern="1200">
                <a:solidFill>
                  <a:schemeClr val="tx1"/>
                </a:solidFill>
                <a:latin typeface="Aptos" panose="020B0004020202020204" pitchFamily="34" charset="0"/>
                <a:ea typeface="+mn-ea"/>
                <a:cs typeface="+mn-cs"/>
              </a:endParaRPr>
            </a:p>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Configured at the bot level: possible to disable file search at the node level but can’t filter them.</a:t>
              </a:r>
            </a:p>
          </p:txBody>
        </p:sp>
        <p:pic>
          <p:nvPicPr>
            <p:cNvPr id="1172" name="Graphic 1171">
              <a:extLst>
                <a:ext uri="{FF2B5EF4-FFF2-40B4-BE49-F238E27FC236}">
                  <a16:creationId xmlns:a16="http://schemas.microsoft.com/office/drawing/2014/main" id="{DE3C2E99-A9D5-1D75-1264-2DFD52A08B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34408" y="4985237"/>
              <a:ext cx="324000" cy="324000"/>
            </a:xfrm>
            <a:prstGeom prst="rect">
              <a:avLst/>
            </a:prstGeom>
          </p:spPr>
        </p:pic>
      </p:grpSp>
      <p:sp>
        <p:nvSpPr>
          <p:cNvPr id="1173" name="Rectangle: Rounded Corners 1172">
            <a:extLst>
              <a:ext uri="{FF2B5EF4-FFF2-40B4-BE49-F238E27FC236}">
                <a16:creationId xmlns:a16="http://schemas.microsoft.com/office/drawing/2014/main" id="{A5F2693B-79C3-7BF7-1DEA-C61782E0120F}"/>
              </a:ext>
            </a:extLst>
          </p:cNvPr>
          <p:cNvSpPr/>
          <p:nvPr/>
        </p:nvSpPr>
        <p:spPr>
          <a:xfrm>
            <a:off x="1250875" y="3389344"/>
            <a:ext cx="1679507" cy="38364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Past 10 turns for contextualization</a:t>
            </a:r>
          </a:p>
        </p:txBody>
      </p:sp>
      <p:cxnSp>
        <p:nvCxnSpPr>
          <p:cNvPr id="54" name="Straight Connector 53">
            <a:extLst>
              <a:ext uri="{FF2B5EF4-FFF2-40B4-BE49-F238E27FC236}">
                <a16:creationId xmlns:a16="http://schemas.microsoft.com/office/drawing/2014/main" id="{85C4932F-F930-0F5D-4FD4-449DCF176A4B}"/>
              </a:ext>
            </a:extLst>
          </p:cNvPr>
          <p:cNvCxnSpPr>
            <a:cxnSpLocks/>
            <a:stCxn id="39" idx="2"/>
            <a:endCxn id="46" idx="0"/>
          </p:cNvCxnSpPr>
          <p:nvPr/>
        </p:nvCxnSpPr>
        <p:spPr>
          <a:xfrm>
            <a:off x="2064713" y="4548175"/>
            <a:ext cx="0" cy="136849"/>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0182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New design patterns with generative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New paradigm in topic responses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0659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shows how generated responses are plugged into a dialog manager (Copilot Studio) to ensure that you remain in control of the user experience while allowing for authored experiences that are key functions of your copilot, scripted responses that are key for managing the answers you want scripted (such as marketing-controlled responses) work in conjunction with generated responses allowing the enterprise to remain in full control of the experience.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allows for an end-to-end enterprise conversational platform to build effective and managed experiences that delight customers, while reducing the overhead and cost of maintaining fully scripted experiences of the past.</a:t>
            </a:r>
          </a:p>
          <a:p>
            <a:pPr marL="85725" defTabSz="914367">
              <a:spcBef>
                <a:spcPts val="300"/>
              </a:spcBef>
              <a:spcAft>
                <a:spcPts val="0"/>
              </a:spcAft>
              <a:buSzTx/>
              <a:defRPr/>
            </a:pPr>
            <a:endParaRPr kumimoji="0" lang="en-US" sz="12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defTabSz="914367">
              <a:buSzTx/>
              <a:defRPr/>
            </a:pPr>
            <a:r>
              <a:rPr lang="en-US" b="1">
                <a:solidFill>
                  <a:srgbClr val="FFFFFF">
                    <a:lumMod val="95000"/>
                  </a:srgbClr>
                </a:solidFill>
              </a:rPr>
              <a:t>Topic examples:</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Authored Topics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“How many miles do I have in my account?”</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FAQ / Scripted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“Why are all flights currently grounded?”</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Generated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“What type of snacks are available on your flights?”</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Escalation</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“Can I talk to 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1454"/>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2300"/>
            <a:endParaRPr lang="en-US" sz="1200" b="1" err="1">
              <a:latin typeface="Aptos SemiBold" panose="020B0004020202020204" pitchFamily="34" charset="0"/>
            </a:endParaRPr>
          </a:p>
        </p:txBody>
      </p:sp>
      <p:cxnSp>
        <p:nvCxnSpPr>
          <p:cNvPr id="6" name="Straight Connector 5">
            <a:extLst>
              <a:ext uri="{FF2B5EF4-FFF2-40B4-BE49-F238E27FC236}">
                <a16:creationId xmlns:a16="http://schemas.microsoft.com/office/drawing/2014/main" id="{5E7CFFEC-D6D4-B313-9DAB-123C8B9A0440}"/>
              </a:ext>
            </a:extLst>
          </p:cNvPr>
          <p:cNvCxnSpPr>
            <a:cxnSpLocks/>
          </p:cNvCxnSpPr>
          <p:nvPr/>
        </p:nvCxnSpPr>
        <p:spPr>
          <a:xfrm flipH="1">
            <a:off x="2123792" y="2543666"/>
            <a:ext cx="60248" cy="3895776"/>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F6A83F6-1CBB-1DB6-721E-28C6B2841BD1}"/>
              </a:ext>
            </a:extLst>
          </p:cNvPr>
          <p:cNvGrpSpPr/>
          <p:nvPr/>
        </p:nvGrpSpPr>
        <p:grpSpPr>
          <a:xfrm>
            <a:off x="1969525" y="1637107"/>
            <a:ext cx="3552831" cy="898086"/>
            <a:chOff x="6273317" y="2494048"/>
            <a:chExt cx="3266711" cy="1012476"/>
          </a:xfrm>
        </p:grpSpPr>
        <p:sp>
          <p:nvSpPr>
            <p:cNvPr id="10" name="Rectangle: Rounded Corners 9">
              <a:extLst>
                <a:ext uri="{FF2B5EF4-FFF2-40B4-BE49-F238E27FC236}">
                  <a16:creationId xmlns:a16="http://schemas.microsoft.com/office/drawing/2014/main" id="{8E12A4FB-6028-5580-46C1-70B02D2629F2}"/>
                </a:ext>
              </a:extLst>
            </p:cNvPr>
            <p:cNvSpPr/>
            <p:nvPr/>
          </p:nvSpPr>
          <p:spPr bwMode="auto">
            <a:xfrm>
              <a:off x="6273317" y="2494048"/>
              <a:ext cx="3266711" cy="1012476"/>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1" name="TextBox 10">
              <a:extLst>
                <a:ext uri="{FF2B5EF4-FFF2-40B4-BE49-F238E27FC236}">
                  <a16:creationId xmlns:a16="http://schemas.microsoft.com/office/drawing/2014/main" id="{57764031-3EED-BE11-D9A1-D61D9C863DA3}"/>
                </a:ext>
              </a:extLst>
            </p:cNvPr>
            <p:cNvSpPr txBox="1"/>
            <p:nvPr/>
          </p:nvSpPr>
          <p:spPr>
            <a:xfrm>
              <a:off x="6344003" y="26045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Authored Topics</a:t>
              </a:r>
            </a:p>
          </p:txBody>
        </p:sp>
        <p:sp>
          <p:nvSpPr>
            <p:cNvPr id="12" name="Rectangle: Rounded Corners 11">
              <a:extLst>
                <a:ext uri="{FF2B5EF4-FFF2-40B4-BE49-F238E27FC236}">
                  <a16:creationId xmlns:a16="http://schemas.microsoft.com/office/drawing/2014/main" id="{047238DE-D677-7E22-F768-F1777441F6C3}"/>
                </a:ext>
              </a:extLst>
            </p:cNvPr>
            <p:cNvSpPr/>
            <p:nvPr/>
          </p:nvSpPr>
          <p:spPr bwMode="auto">
            <a:xfrm>
              <a:off x="6357200" y="2918005"/>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3" name="TextBox 12">
              <a:extLst>
                <a:ext uri="{FF2B5EF4-FFF2-40B4-BE49-F238E27FC236}">
                  <a16:creationId xmlns:a16="http://schemas.microsoft.com/office/drawing/2014/main" id="{5DFF5542-2929-6365-33F8-045437FD0487}"/>
                </a:ext>
              </a:extLst>
            </p:cNvPr>
            <p:cNvSpPr txBox="1"/>
            <p:nvPr/>
          </p:nvSpPr>
          <p:spPr>
            <a:xfrm>
              <a:off x="6357200" y="2998766"/>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Unified</a:t>
              </a:r>
              <a:br>
                <a:rPr lang="en-US" sz="1100">
                  <a:latin typeface="Aptos SemiBold" panose="020B0004020202020204" pitchFamily="34" charset="0"/>
                </a:rPr>
              </a:br>
              <a:r>
                <a:rPr lang="en-US" sz="1100">
                  <a:latin typeface="Aptos SemiBold" panose="020B0004020202020204" pitchFamily="34" charset="0"/>
                </a:rPr>
                <a:t>Authoring Canvas</a:t>
              </a:r>
            </a:p>
          </p:txBody>
        </p:sp>
        <p:sp>
          <p:nvSpPr>
            <p:cNvPr id="17" name="Rectangle: Rounded Corners 16">
              <a:extLst>
                <a:ext uri="{FF2B5EF4-FFF2-40B4-BE49-F238E27FC236}">
                  <a16:creationId xmlns:a16="http://schemas.microsoft.com/office/drawing/2014/main" id="{78257F83-CDE0-C993-13A7-24929568213B}"/>
                </a:ext>
              </a:extLst>
            </p:cNvPr>
            <p:cNvSpPr/>
            <p:nvPr/>
          </p:nvSpPr>
          <p:spPr bwMode="auto">
            <a:xfrm>
              <a:off x="7927509" y="2929546"/>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8" name="TextBox 17">
              <a:extLst>
                <a:ext uri="{FF2B5EF4-FFF2-40B4-BE49-F238E27FC236}">
                  <a16:creationId xmlns:a16="http://schemas.microsoft.com/office/drawing/2014/main" id="{F5BEC4E0-5A24-1AEA-39CA-6D80484585D6}"/>
                </a:ext>
              </a:extLst>
            </p:cNvPr>
            <p:cNvSpPr txBox="1"/>
            <p:nvPr/>
          </p:nvSpPr>
          <p:spPr>
            <a:xfrm>
              <a:off x="7927509" y="3010307"/>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Copilot-assisted Authoring</a:t>
              </a:r>
            </a:p>
          </p:txBody>
        </p:sp>
      </p:grpSp>
      <p:sp>
        <p:nvSpPr>
          <p:cNvPr id="19" name="Rectangle: Rounded Corners 18">
            <a:extLst>
              <a:ext uri="{FF2B5EF4-FFF2-40B4-BE49-F238E27FC236}">
                <a16:creationId xmlns:a16="http://schemas.microsoft.com/office/drawing/2014/main" id="{DEFAA391-3D18-D5EA-338E-83571360FB7E}"/>
              </a:ext>
            </a:extLst>
          </p:cNvPr>
          <p:cNvSpPr/>
          <p:nvPr/>
        </p:nvSpPr>
        <p:spPr bwMode="auto">
          <a:xfrm>
            <a:off x="2878394" y="2804398"/>
            <a:ext cx="3552831" cy="89808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7" name="TextBox 36">
            <a:extLst>
              <a:ext uri="{FF2B5EF4-FFF2-40B4-BE49-F238E27FC236}">
                <a16:creationId xmlns:a16="http://schemas.microsoft.com/office/drawing/2014/main" id="{7ADD82D0-9550-86B5-BA4B-17CEE40188E4}"/>
              </a:ext>
            </a:extLst>
          </p:cNvPr>
          <p:cNvSpPr txBox="1"/>
          <p:nvPr/>
        </p:nvSpPr>
        <p:spPr>
          <a:xfrm>
            <a:off x="2955271" y="2902430"/>
            <a:ext cx="3399076" cy="215444"/>
          </a:xfrm>
          <a:prstGeom prst="rect">
            <a:avLst/>
          </a:prstGeom>
          <a:noFill/>
        </p:spPr>
        <p:txBody>
          <a:bodyPr wrap="square" lIns="0" tIns="0" rIns="0" bIns="0" rtlCol="0">
            <a:spAutoFit/>
          </a:bodyPr>
          <a:lstStyle/>
          <a:p>
            <a:pPr algn="ctr"/>
            <a:r>
              <a:rPr lang="en-US" sz="1400">
                <a:latin typeface="Aptos SemiBold" panose="020B0004020202020204" pitchFamily="34" charset="0"/>
              </a:rPr>
              <a:t>FAQ / Scripted Responses</a:t>
            </a:r>
          </a:p>
        </p:txBody>
      </p:sp>
      <p:sp>
        <p:nvSpPr>
          <p:cNvPr id="38" name="Rectangle: Rounded Corners 37">
            <a:extLst>
              <a:ext uri="{FF2B5EF4-FFF2-40B4-BE49-F238E27FC236}">
                <a16:creationId xmlns:a16="http://schemas.microsoft.com/office/drawing/2014/main" id="{D462AA6A-4E24-A917-C1D6-D249B066E7E2}"/>
              </a:ext>
            </a:extLst>
          </p:cNvPr>
          <p:cNvSpPr/>
          <p:nvPr/>
        </p:nvSpPr>
        <p:spPr bwMode="auto">
          <a:xfrm>
            <a:off x="2969624" y="3180456"/>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9" name="TextBox 38">
            <a:extLst>
              <a:ext uri="{FF2B5EF4-FFF2-40B4-BE49-F238E27FC236}">
                <a16:creationId xmlns:a16="http://schemas.microsoft.com/office/drawing/2014/main" id="{5FF9AC18-58A4-F48D-2B1C-E892FD5A183B}"/>
              </a:ext>
            </a:extLst>
          </p:cNvPr>
          <p:cNvSpPr txBox="1"/>
          <p:nvPr/>
        </p:nvSpPr>
        <p:spPr>
          <a:xfrm>
            <a:off x="2970587" y="3317125"/>
            <a:ext cx="1635279" cy="169277"/>
          </a:xfrm>
          <a:prstGeom prst="rect">
            <a:avLst/>
          </a:prstGeom>
          <a:noFill/>
        </p:spPr>
        <p:txBody>
          <a:bodyPr wrap="square" lIns="0" tIns="0" rIns="0" bIns="0" rtlCol="0">
            <a:spAutoFit/>
          </a:bodyPr>
          <a:lstStyle/>
          <a:p>
            <a:pPr algn="ctr"/>
            <a:r>
              <a:rPr lang="en-US" sz="1100">
                <a:latin typeface="Aptos SemiBold" panose="020B0004020202020204" pitchFamily="34" charset="0"/>
              </a:rPr>
              <a:t>Copilot Studio Topics</a:t>
            </a:r>
          </a:p>
        </p:txBody>
      </p:sp>
      <p:sp>
        <p:nvSpPr>
          <p:cNvPr id="41" name="Rectangle: Rounded Corners 40">
            <a:extLst>
              <a:ext uri="{FF2B5EF4-FFF2-40B4-BE49-F238E27FC236}">
                <a16:creationId xmlns:a16="http://schemas.microsoft.com/office/drawing/2014/main" id="{1B273232-833D-232A-B252-FA67C0C91A5B}"/>
              </a:ext>
            </a:extLst>
          </p:cNvPr>
          <p:cNvSpPr/>
          <p:nvPr/>
        </p:nvSpPr>
        <p:spPr bwMode="auto">
          <a:xfrm>
            <a:off x="4677471" y="3190693"/>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2" name="TextBox 41">
            <a:extLst>
              <a:ext uri="{FF2B5EF4-FFF2-40B4-BE49-F238E27FC236}">
                <a16:creationId xmlns:a16="http://schemas.microsoft.com/office/drawing/2014/main" id="{B5314CB4-D28D-F025-D749-D4FAC06A71AE}"/>
              </a:ext>
            </a:extLst>
          </p:cNvPr>
          <p:cNvSpPr txBox="1"/>
          <p:nvPr/>
        </p:nvSpPr>
        <p:spPr>
          <a:xfrm>
            <a:off x="4677471" y="3262330"/>
            <a:ext cx="1635279" cy="338554"/>
          </a:xfrm>
          <a:prstGeom prst="rect">
            <a:avLst/>
          </a:prstGeom>
          <a:noFill/>
        </p:spPr>
        <p:txBody>
          <a:bodyPr wrap="square" lIns="0" tIns="0" rIns="0" bIns="0" rtlCol="0">
            <a:spAutoFit/>
          </a:bodyPr>
          <a:lstStyle/>
          <a:p>
            <a:pPr algn="ctr"/>
            <a:r>
              <a:rPr lang="en-US" sz="1100">
                <a:latin typeface="Aptos SemiBold" panose="020B0004020202020204" pitchFamily="34" charset="0"/>
              </a:rPr>
              <a:t>FAQ via Question Answering</a:t>
            </a:r>
          </a:p>
        </p:txBody>
      </p:sp>
      <p:grpSp>
        <p:nvGrpSpPr>
          <p:cNvPr id="43" name="Group 42">
            <a:extLst>
              <a:ext uri="{FF2B5EF4-FFF2-40B4-BE49-F238E27FC236}">
                <a16:creationId xmlns:a16="http://schemas.microsoft.com/office/drawing/2014/main" id="{34E3B22D-6D57-BB1C-B544-A74A04E595B7}"/>
              </a:ext>
            </a:extLst>
          </p:cNvPr>
          <p:cNvGrpSpPr/>
          <p:nvPr/>
        </p:nvGrpSpPr>
        <p:grpSpPr>
          <a:xfrm>
            <a:off x="3768602" y="3971690"/>
            <a:ext cx="3552831" cy="898086"/>
            <a:chOff x="6412652" y="3595873"/>
            <a:chExt cx="3266711" cy="1012476"/>
          </a:xfrm>
        </p:grpSpPr>
        <p:sp>
          <p:nvSpPr>
            <p:cNvPr id="44" name="Rectangle: Rounded Corners 43">
              <a:extLst>
                <a:ext uri="{FF2B5EF4-FFF2-40B4-BE49-F238E27FC236}">
                  <a16:creationId xmlns:a16="http://schemas.microsoft.com/office/drawing/2014/main" id="{7A597CC7-FDEF-874B-F665-F8D89AE1ADE7}"/>
                </a:ext>
              </a:extLst>
            </p:cNvPr>
            <p:cNvSpPr/>
            <p:nvPr/>
          </p:nvSpPr>
          <p:spPr bwMode="auto">
            <a:xfrm>
              <a:off x="6412652" y="3595873"/>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5" name="TextBox 44">
              <a:extLst>
                <a:ext uri="{FF2B5EF4-FFF2-40B4-BE49-F238E27FC236}">
                  <a16:creationId xmlns:a16="http://schemas.microsoft.com/office/drawing/2014/main" id="{CE549F35-B1EF-BAC0-90C4-C1765FB7A02D}"/>
                </a:ext>
              </a:extLst>
            </p:cNvPr>
            <p:cNvSpPr txBox="1"/>
            <p:nvPr/>
          </p:nvSpPr>
          <p:spPr>
            <a:xfrm>
              <a:off x="6483338" y="3706391"/>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Generated Responses</a:t>
              </a:r>
            </a:p>
          </p:txBody>
        </p:sp>
        <p:sp>
          <p:nvSpPr>
            <p:cNvPr id="46" name="Rectangle: Rounded Corners 45">
              <a:extLst>
                <a:ext uri="{FF2B5EF4-FFF2-40B4-BE49-F238E27FC236}">
                  <a16:creationId xmlns:a16="http://schemas.microsoft.com/office/drawing/2014/main" id="{8C082B32-DBF3-65FC-342C-53E33EABE8CF}"/>
                </a:ext>
              </a:extLst>
            </p:cNvPr>
            <p:cNvSpPr/>
            <p:nvPr/>
          </p:nvSpPr>
          <p:spPr bwMode="auto">
            <a:xfrm>
              <a:off x="6496535" y="4019830"/>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7" name="TextBox 46">
              <a:extLst>
                <a:ext uri="{FF2B5EF4-FFF2-40B4-BE49-F238E27FC236}">
                  <a16:creationId xmlns:a16="http://schemas.microsoft.com/office/drawing/2014/main" id="{5928CDD0-FB18-91BE-014A-6896737BFF0D}"/>
                </a:ext>
              </a:extLst>
            </p:cNvPr>
            <p:cNvSpPr txBox="1"/>
            <p:nvPr/>
          </p:nvSpPr>
          <p:spPr>
            <a:xfrm>
              <a:off x="6496535" y="4100591"/>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Generative</a:t>
              </a:r>
              <a:br>
                <a:rPr lang="en-US" sz="1100">
                  <a:latin typeface="Aptos SemiBold" panose="020B0004020202020204" pitchFamily="34" charset="0"/>
                </a:rPr>
              </a:br>
              <a:r>
                <a:rPr lang="en-US" sz="1100">
                  <a:latin typeface="Aptos SemiBold" panose="020B0004020202020204" pitchFamily="34" charset="0"/>
                </a:rPr>
                <a:t>Answers</a:t>
              </a:r>
            </a:p>
          </p:txBody>
        </p:sp>
        <p:sp>
          <p:nvSpPr>
            <p:cNvPr id="48" name="Rectangle: Rounded Corners 47">
              <a:extLst>
                <a:ext uri="{FF2B5EF4-FFF2-40B4-BE49-F238E27FC236}">
                  <a16:creationId xmlns:a16="http://schemas.microsoft.com/office/drawing/2014/main" id="{FC746ABF-FA25-6C5F-9D73-B52D8D5E8528}"/>
                </a:ext>
              </a:extLst>
            </p:cNvPr>
            <p:cNvSpPr/>
            <p:nvPr/>
          </p:nvSpPr>
          <p:spPr bwMode="auto">
            <a:xfrm>
              <a:off x="8066844" y="4031371"/>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9" name="TextBox 48">
              <a:extLst>
                <a:ext uri="{FF2B5EF4-FFF2-40B4-BE49-F238E27FC236}">
                  <a16:creationId xmlns:a16="http://schemas.microsoft.com/office/drawing/2014/main" id="{2060C7A8-805E-EB9B-5B59-4D46F51646C0}"/>
                </a:ext>
              </a:extLst>
            </p:cNvPr>
            <p:cNvSpPr txBox="1"/>
            <p:nvPr/>
          </p:nvSpPr>
          <p:spPr>
            <a:xfrm>
              <a:off x="8066844" y="4185229"/>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Large Language Models</a:t>
              </a:r>
            </a:p>
          </p:txBody>
        </p:sp>
      </p:grpSp>
      <p:grpSp>
        <p:nvGrpSpPr>
          <p:cNvPr id="50" name="Group 49">
            <a:extLst>
              <a:ext uri="{FF2B5EF4-FFF2-40B4-BE49-F238E27FC236}">
                <a16:creationId xmlns:a16="http://schemas.microsoft.com/office/drawing/2014/main" id="{CE730A12-BD16-C18F-A61F-A112334F91D0}"/>
              </a:ext>
            </a:extLst>
          </p:cNvPr>
          <p:cNvGrpSpPr/>
          <p:nvPr/>
        </p:nvGrpSpPr>
        <p:grpSpPr>
          <a:xfrm>
            <a:off x="4677471" y="5140993"/>
            <a:ext cx="3552831" cy="898086"/>
            <a:chOff x="7407263" y="4917448"/>
            <a:chExt cx="3266711" cy="1012476"/>
          </a:xfrm>
        </p:grpSpPr>
        <p:sp>
          <p:nvSpPr>
            <p:cNvPr id="51" name="Rectangle: Rounded Corners 50">
              <a:extLst>
                <a:ext uri="{FF2B5EF4-FFF2-40B4-BE49-F238E27FC236}">
                  <a16:creationId xmlns:a16="http://schemas.microsoft.com/office/drawing/2014/main" id="{E36368B9-13B0-98A2-D870-E5E6F18DE01F}"/>
                </a:ext>
              </a:extLst>
            </p:cNvPr>
            <p:cNvSpPr/>
            <p:nvPr/>
          </p:nvSpPr>
          <p:spPr bwMode="auto">
            <a:xfrm>
              <a:off x="7407263" y="4917448"/>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2" name="TextBox 51">
              <a:extLst>
                <a:ext uri="{FF2B5EF4-FFF2-40B4-BE49-F238E27FC236}">
                  <a16:creationId xmlns:a16="http://schemas.microsoft.com/office/drawing/2014/main" id="{3D86D484-92AA-886B-F5C5-2C9007110861}"/>
                </a:ext>
              </a:extLst>
            </p:cNvPr>
            <p:cNvSpPr txBox="1"/>
            <p:nvPr/>
          </p:nvSpPr>
          <p:spPr>
            <a:xfrm>
              <a:off x="7477949" y="50279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Escalation</a:t>
              </a:r>
            </a:p>
          </p:txBody>
        </p:sp>
        <p:sp>
          <p:nvSpPr>
            <p:cNvPr id="53" name="Rectangle: Rounded Corners 52">
              <a:extLst>
                <a:ext uri="{FF2B5EF4-FFF2-40B4-BE49-F238E27FC236}">
                  <a16:creationId xmlns:a16="http://schemas.microsoft.com/office/drawing/2014/main" id="{8388BA61-EBB3-A434-4C84-8F69927FB3E0}"/>
                </a:ext>
              </a:extLst>
            </p:cNvPr>
            <p:cNvSpPr/>
            <p:nvPr/>
          </p:nvSpPr>
          <p:spPr bwMode="auto">
            <a:xfrm>
              <a:off x="7491146" y="5341405"/>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4" name="TextBox 53">
              <a:extLst>
                <a:ext uri="{FF2B5EF4-FFF2-40B4-BE49-F238E27FC236}">
                  <a16:creationId xmlns:a16="http://schemas.microsoft.com/office/drawing/2014/main" id="{34CEAE48-E745-D5D1-90EF-B4125A200294}"/>
                </a:ext>
              </a:extLst>
            </p:cNvPr>
            <p:cNvSpPr txBox="1"/>
            <p:nvPr/>
          </p:nvSpPr>
          <p:spPr>
            <a:xfrm>
              <a:off x="7491146" y="5497264"/>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Omnichannel</a:t>
              </a:r>
            </a:p>
          </p:txBody>
        </p:sp>
        <p:sp>
          <p:nvSpPr>
            <p:cNvPr id="55" name="Rectangle: Rounded Corners 54">
              <a:extLst>
                <a:ext uri="{FF2B5EF4-FFF2-40B4-BE49-F238E27FC236}">
                  <a16:creationId xmlns:a16="http://schemas.microsoft.com/office/drawing/2014/main" id="{01EED16F-692E-8F78-1D13-A00C3F1A13CA}"/>
                </a:ext>
              </a:extLst>
            </p:cNvPr>
            <p:cNvSpPr/>
            <p:nvPr/>
          </p:nvSpPr>
          <p:spPr bwMode="auto">
            <a:xfrm>
              <a:off x="9061455" y="5352946"/>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6" name="TextBox 55">
              <a:extLst>
                <a:ext uri="{FF2B5EF4-FFF2-40B4-BE49-F238E27FC236}">
                  <a16:creationId xmlns:a16="http://schemas.microsoft.com/office/drawing/2014/main" id="{A48FC224-6EBA-1BF8-89BF-695C71748FCC}"/>
                </a:ext>
              </a:extLst>
            </p:cNvPr>
            <p:cNvSpPr txBox="1"/>
            <p:nvPr/>
          </p:nvSpPr>
          <p:spPr>
            <a:xfrm>
              <a:off x="9061455" y="5497265"/>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Live Agent Hand-off</a:t>
              </a:r>
            </a:p>
          </p:txBody>
        </p:sp>
      </p:grpSp>
      <p:cxnSp>
        <p:nvCxnSpPr>
          <p:cNvPr id="57" name="Connector: Elbow 56">
            <a:extLst>
              <a:ext uri="{FF2B5EF4-FFF2-40B4-BE49-F238E27FC236}">
                <a16:creationId xmlns:a16="http://schemas.microsoft.com/office/drawing/2014/main" id="{649F45F4-228B-1C30-1E64-A3EF0E651C9F}"/>
              </a:ext>
            </a:extLst>
          </p:cNvPr>
          <p:cNvCxnSpPr>
            <a:cxnSpLocks/>
            <a:endCxn id="19" idx="1"/>
          </p:cNvCxnSpPr>
          <p:nvPr/>
        </p:nvCxnSpPr>
        <p:spPr>
          <a:xfrm rot="16200000" flipH="1">
            <a:off x="2298614" y="2673661"/>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F7FAC8-2B2B-D231-ECFE-902E507D8170}"/>
              </a:ext>
            </a:extLst>
          </p:cNvPr>
          <p:cNvCxnSpPr>
            <a:cxnSpLocks/>
          </p:cNvCxnSpPr>
          <p:nvPr/>
        </p:nvCxnSpPr>
        <p:spPr>
          <a:xfrm flipH="1">
            <a:off x="3104162" y="3722615"/>
            <a:ext cx="8428" cy="2716828"/>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90DC680-0F4E-2D35-B9EF-15FD8D92FAD2}"/>
              </a:ext>
            </a:extLst>
          </p:cNvPr>
          <p:cNvCxnSpPr>
            <a:cxnSpLocks/>
          </p:cNvCxnSpPr>
          <p:nvPr/>
        </p:nvCxnSpPr>
        <p:spPr>
          <a:xfrm rot="16200000" flipH="1">
            <a:off x="3198456" y="3844829"/>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3633255-9C1F-00B2-770E-104C24D401D8}"/>
              </a:ext>
            </a:extLst>
          </p:cNvPr>
          <p:cNvCxnSpPr>
            <a:cxnSpLocks/>
          </p:cNvCxnSpPr>
          <p:nvPr/>
        </p:nvCxnSpPr>
        <p:spPr>
          <a:xfrm rot="16200000" flipH="1">
            <a:off x="4097690" y="5014132"/>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9CCDA1A-6353-0A57-7BCC-558707A7B46E}"/>
              </a:ext>
            </a:extLst>
          </p:cNvPr>
          <p:cNvCxnSpPr>
            <a:cxnSpLocks/>
          </p:cNvCxnSpPr>
          <p:nvPr/>
        </p:nvCxnSpPr>
        <p:spPr>
          <a:xfrm flipH="1">
            <a:off x="3983117" y="4879123"/>
            <a:ext cx="2107" cy="1560319"/>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EEEF41A-335E-5B19-470B-29F8A759E1AC}"/>
              </a:ext>
            </a:extLst>
          </p:cNvPr>
          <p:cNvCxnSpPr>
            <a:cxnSpLocks/>
          </p:cNvCxnSpPr>
          <p:nvPr/>
        </p:nvCxnSpPr>
        <p:spPr>
          <a:xfrm>
            <a:off x="4911586" y="6039078"/>
            <a:ext cx="0" cy="405377"/>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E76C507-EAC7-7A6A-C654-00BE429C5342}"/>
              </a:ext>
            </a:extLst>
          </p:cNvPr>
          <p:cNvSpPr txBox="1"/>
          <p:nvPr/>
        </p:nvSpPr>
        <p:spPr>
          <a:xfrm>
            <a:off x="562909" y="202610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1</a:t>
            </a:r>
          </a:p>
        </p:txBody>
      </p:sp>
      <p:sp>
        <p:nvSpPr>
          <p:cNvPr id="192" name="TextBox 191">
            <a:extLst>
              <a:ext uri="{FF2B5EF4-FFF2-40B4-BE49-F238E27FC236}">
                <a16:creationId xmlns:a16="http://schemas.microsoft.com/office/drawing/2014/main" id="{1C4B2994-56CF-0E44-A2A9-E0D211C2F221}"/>
              </a:ext>
            </a:extLst>
          </p:cNvPr>
          <p:cNvSpPr txBox="1"/>
          <p:nvPr/>
        </p:nvSpPr>
        <p:spPr>
          <a:xfrm>
            <a:off x="562907" y="3153323"/>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2</a:t>
            </a:r>
          </a:p>
        </p:txBody>
      </p:sp>
      <p:sp>
        <p:nvSpPr>
          <p:cNvPr id="193" name="TextBox 192">
            <a:extLst>
              <a:ext uri="{FF2B5EF4-FFF2-40B4-BE49-F238E27FC236}">
                <a16:creationId xmlns:a16="http://schemas.microsoft.com/office/drawing/2014/main" id="{C85FC6F5-4245-CBF5-96EF-9309F28A1129}"/>
              </a:ext>
            </a:extLst>
          </p:cNvPr>
          <p:cNvSpPr txBox="1"/>
          <p:nvPr/>
        </p:nvSpPr>
        <p:spPr>
          <a:xfrm>
            <a:off x="562906" y="432775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3</a:t>
            </a:r>
          </a:p>
        </p:txBody>
      </p:sp>
      <p:sp>
        <p:nvSpPr>
          <p:cNvPr id="194" name="TextBox 193">
            <a:extLst>
              <a:ext uri="{FF2B5EF4-FFF2-40B4-BE49-F238E27FC236}">
                <a16:creationId xmlns:a16="http://schemas.microsoft.com/office/drawing/2014/main" id="{B272513A-7223-73CF-80A6-06BEA27C249C}"/>
              </a:ext>
            </a:extLst>
          </p:cNvPr>
          <p:cNvSpPr txBox="1"/>
          <p:nvPr/>
        </p:nvSpPr>
        <p:spPr>
          <a:xfrm>
            <a:off x="562905" y="5510227"/>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4</a:t>
            </a:r>
          </a:p>
        </p:txBody>
      </p:sp>
      <p:sp>
        <p:nvSpPr>
          <p:cNvPr id="195" name="TextBox 194">
            <a:extLst>
              <a:ext uri="{FF2B5EF4-FFF2-40B4-BE49-F238E27FC236}">
                <a16:creationId xmlns:a16="http://schemas.microsoft.com/office/drawing/2014/main" id="{14C94F88-05A4-50B5-78B6-2AE7D3EBB926}"/>
              </a:ext>
            </a:extLst>
          </p:cNvPr>
          <p:cNvSpPr txBox="1"/>
          <p:nvPr/>
        </p:nvSpPr>
        <p:spPr>
          <a:xfrm>
            <a:off x="5628108" y="6399876"/>
            <a:ext cx="3036681" cy="161583"/>
          </a:xfrm>
          <a:prstGeom prst="rect">
            <a:avLst/>
          </a:prstGeom>
          <a:noFill/>
        </p:spPr>
        <p:txBody>
          <a:bodyPr wrap="square" lIns="0" tIns="0" rIns="0" bIns="0" rtlCol="0">
            <a:spAutoFit/>
          </a:bodyPr>
          <a:lstStyle>
            <a:defPPr>
              <a:defRPr lang="en-US"/>
            </a:defPPr>
            <a:lvl1pPr>
              <a:defRPr sz="1200">
                <a:solidFill>
                  <a:schemeClr val="tx1">
                    <a:lumMod val="75000"/>
                  </a:schemeClr>
                </a:solidFill>
                <a:latin typeface="+mj-lt"/>
              </a:defRPr>
            </a:lvl1pPr>
          </a:lstStyle>
          <a:p>
            <a:pPr algn="r"/>
            <a:r>
              <a:rPr lang="en-US" sz="1050">
                <a:latin typeface="Aptos SemiBold" panose="020B0004020202020204" pitchFamily="34" charset="0"/>
              </a:rPr>
              <a:t>* Will only move to next stage(s) if necessary</a:t>
            </a:r>
          </a:p>
        </p:txBody>
      </p:sp>
    </p:spTree>
    <p:extLst>
      <p:ext uri="{BB962C8B-B14F-4D97-AF65-F5344CB8AC3E}">
        <p14:creationId xmlns:p14="http://schemas.microsoft.com/office/powerpoint/2010/main" val="33110982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copilots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By plugging generative answers into your internal and external data sources, the copilot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Data sources: </a:t>
            </a:r>
            <a:r>
              <a:rPr lang="en-US" sz="1200">
                <a:solidFill>
                  <a:srgbClr val="FFFFFF">
                    <a:lumMod val="95000"/>
                  </a:srgbClr>
                </a:solidFill>
                <a:latin typeface="Aptos" panose="020B0004020202020204" pitchFamily="34" charset="0"/>
                <a:hlinkClick r:id="rId3"/>
              </a:rPr>
              <a:t>public websites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4"/>
              </a:rPr>
              <a:t>Bing Custom Search</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5"/>
              </a:rPr>
              <a:t>SharePoint/OneDrive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6"/>
              </a:rPr>
              <a:t>Custom Data</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7"/>
              </a:rPr>
              <a:t>uploaded documents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8"/>
              </a:rPr>
              <a:t>Azure OpenAI on your data</a:t>
            </a:r>
            <a:r>
              <a:rPr lang="en-US" sz="1200">
                <a:solidFill>
                  <a:srgbClr val="FFFFFF">
                    <a:lumMod val="95000"/>
                  </a:srgbClr>
                </a:solidFill>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r>
              <a:rPr lang="en-US" sz="1400">
                <a:latin typeface="Aptos Black" panose="020B0004020202020204" pitchFamily="34" charset="0"/>
                <a:ea typeface="Segoe UI Black" panose="020B0A02040204020203" pitchFamily="34" charset="0"/>
              </a:rPr>
              <a:t>Pattern #2: </a:t>
            </a:r>
          </a:p>
          <a:p>
            <a:pPr>
              <a:spcAft>
                <a:spcPts val="600"/>
              </a:spcAft>
            </a:pPr>
            <a:r>
              <a:rPr lang="en-US" sz="1400">
                <a:latin typeface="Aptos SemiBold" panose="020B0004020202020204" pitchFamily="34" charset="0"/>
                <a:ea typeface="Segoe UI Black" panose="020B0A02040204020203" pitchFamily="34" charset="0"/>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2</a:t>
            </a:r>
            <a:r>
              <a:rPr lang="en-US" sz="1050" baseline="30000">
                <a:solidFill>
                  <a:schemeClr val="bg2">
                    <a:lumMod val="85000"/>
                    <a:lumOff val="15000"/>
                  </a:schemeClr>
                </a:solidFill>
                <a:latin typeface="Aptos SemiBold" panose="020B0004020202020204" pitchFamily="34" charset="0"/>
                <a:cs typeface="Segoe UI Semibold" panose="020B0702040204020203" pitchFamily="34" charset="0"/>
              </a:rPr>
              <a:t>nd</a:t>
            </a:r>
            <a:r>
              <a:rPr lang="en-US" sz="1050">
                <a:solidFill>
                  <a:schemeClr val="bg2">
                    <a:lumMod val="85000"/>
                    <a:lumOff val="15000"/>
                  </a:schemeClr>
                </a:solidFill>
                <a:latin typeface="Aptos SemiBold" panose="020B0004020202020204" pitchFamily="34" charset="0"/>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#3:</a:t>
            </a:r>
          </a:p>
          <a:p>
            <a:r>
              <a:rPr lang="en-US" sz="1400">
                <a:latin typeface="Aptos SemiBold" panose="020B0004020202020204" pitchFamily="34" charset="0"/>
                <a:ea typeface="Segoe UI Black" panose="020B0A02040204020203" pitchFamily="34" charset="0"/>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#1:</a:t>
            </a:r>
          </a:p>
          <a:p>
            <a:r>
              <a:rPr lang="en-US" sz="1400">
                <a:latin typeface="Aptos SemiBold" panose="020B0004020202020204" pitchFamily="34" charset="0"/>
                <a:ea typeface="Segoe UI Black" panose="020B0A02040204020203" pitchFamily="34" charset="0"/>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tabLst>
                <a:tab pos="452438" algn="l"/>
              </a:tabLst>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If no matching </a:t>
            </a:r>
            <a:br>
              <a:rPr lang="en-US" sz="1000">
                <a:solidFill>
                  <a:schemeClr val="accent4">
                    <a:lumMod val="60000"/>
                    <a:lumOff val="40000"/>
                  </a:schemeClr>
                </a:solidFill>
                <a:latin typeface="Aptos SemiBold" panose="020B0004020202020204" pitchFamily="34" charset="0"/>
                <a:cs typeface="Segoe UI Semibold" panose="020B0702040204020203" pitchFamily="34" charset="0"/>
              </a:rPr>
            </a:br>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r>
              <a:rPr lang="en-US" sz="1000">
                <a:solidFill>
                  <a:schemeClr val="accent4">
                    <a:lumMod val="60000"/>
                    <a:lumOff val="40000"/>
                  </a:schemeClr>
                </a:solidFill>
                <a:latin typeface="Aptos SemiBold" panose="020B0004020202020204"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By plugging generative answers into your internal and external data sources, the copilot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Data sources: </a:t>
            </a:r>
            <a:r>
              <a:rPr lang="en-US" sz="1200">
                <a:solidFill>
                  <a:srgbClr val="FFFFFF">
                    <a:lumMod val="95000"/>
                  </a:srgbClr>
                </a:solidFill>
                <a:latin typeface="Aptos" panose="020B0004020202020204" pitchFamily="34" charset="0"/>
                <a:hlinkClick r:id="rId11"/>
              </a:rPr>
              <a:t>public websites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2"/>
              </a:rPr>
              <a:t>Bing Custom Search</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3"/>
              </a:rPr>
              <a:t>SharePoint/OneDrive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4"/>
              </a:rPr>
              <a:t>Custom Data</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5"/>
              </a:rPr>
              <a:t>uploaded documents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6"/>
              </a:rPr>
              <a:t>Azure OpenAI on your data</a:t>
            </a:r>
            <a:r>
              <a:rPr lang="en-US" sz="1200">
                <a:solidFill>
                  <a:srgbClr val="FFFFFF">
                    <a:lumMod val="95000"/>
                  </a:srgbClr>
                </a:solidFill>
                <a:latin typeface="Aptos" panose="020B0004020202020204" pitchFamily="34" charset="0"/>
              </a:rPr>
              <a:t>.</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Power Automate logic</a:t>
            </a:r>
          </a:p>
        </p:txBody>
      </p:sp>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Azure OpenAI On Your Data 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tabLst>
                <a:tab pos="628650" algn="l"/>
              </a:tabLst>
            </a:pPr>
            <a:r>
              <a:rPr lang="en-US" sz="1100">
                <a:latin typeface="Aptos SemiBold" panose="020B0004020202020204" pitchFamily="34" charset="0"/>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25103" y="2902969"/>
            <a:ext cx="295620" cy="295620"/>
          </a:xfrm>
          <a:prstGeom prst="rect">
            <a:avLst/>
          </a:prstGeom>
        </p:spPr>
      </p:pic>
      <p:pic>
        <p:nvPicPr>
          <p:cNvPr id="207" name="Picture 2" descr="openai&quot; Icon - Download for free – Iconduck">
            <a:extLst>
              <a:ext uri="{FF2B5EF4-FFF2-40B4-BE49-F238E27FC236}">
                <a16:creationId xmlns:a16="http://schemas.microsoft.com/office/drawing/2014/main" id="{E18003BB-5B88-85CF-3586-C3033D466C61}"/>
              </a:ext>
            </a:extLst>
          </p:cNvPr>
          <p:cNvPicPr>
            <a:picLocks noChangeAspect="1" noChangeArrowheads="1"/>
          </p:cNvPicPr>
          <p:nvPr/>
        </p:nvPicPr>
        <p:blipFill>
          <a:blip r:embed="rId19" cstate="hqprint">
            <a:extLst>
              <a:ext uri="{BEBA8EAE-BF5A-486C-A8C5-ECC9F3942E4B}">
                <a14:imgProps xmlns:a14="http://schemas.microsoft.com/office/drawing/2010/main">
                  <a14:imgLayer r:embed="rId20">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7388" y="5555427"/>
            <a:ext cx="213046" cy="216000"/>
          </a:xfrm>
          <a:prstGeom prst="rect">
            <a:avLst/>
          </a:prstGeom>
          <a:noFill/>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5531436"/>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19" cstate="hqprint">
            <a:extLst>
              <a:ext uri="{BEBA8EAE-BF5A-486C-A8C5-ECC9F3942E4B}">
                <a14:imgProps xmlns:a14="http://schemas.microsoft.com/office/drawing/2010/main">
                  <a14:imgLayer r:embed="rId20">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57363" y="3970714"/>
            <a:ext cx="211906" cy="216000"/>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141517" y="3438442"/>
            <a:ext cx="252000" cy="252000"/>
          </a:xfrm>
          <a:prstGeom prst="rect">
            <a:avLst/>
          </a:prstGeom>
        </p:spPr>
      </p:pic>
      <p:pic>
        <p:nvPicPr>
          <p:cNvPr id="8" name="Graphic 7">
            <a:extLst>
              <a:ext uri="{FF2B5EF4-FFF2-40B4-BE49-F238E27FC236}">
                <a16:creationId xmlns:a16="http://schemas.microsoft.com/office/drawing/2014/main" id="{923076DA-A741-A8E6-B4BD-B35570CA149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567" y="6047055"/>
            <a:ext cx="264600" cy="252000"/>
          </a:xfrm>
          <a:prstGeom prst="rect">
            <a:avLst/>
          </a:prstGeom>
        </p:spPr>
      </p:pic>
      <p:pic>
        <p:nvPicPr>
          <p:cNvPr id="6" name="Graphic 5">
            <a:extLst>
              <a:ext uri="{FF2B5EF4-FFF2-40B4-BE49-F238E27FC236}">
                <a16:creationId xmlns:a16="http://schemas.microsoft.com/office/drawing/2014/main" id="{0E72A755-B15C-D297-AF75-B17CC54D14D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152730" y="2392177"/>
            <a:ext cx="252000" cy="252000"/>
          </a:xfrm>
          <a:prstGeom prst="rect">
            <a:avLst/>
          </a:prstGeom>
        </p:spPr>
      </p:pic>
      <p:pic>
        <p:nvPicPr>
          <p:cNvPr id="10" name="Graphic 9">
            <a:extLst>
              <a:ext uri="{FF2B5EF4-FFF2-40B4-BE49-F238E27FC236}">
                <a16:creationId xmlns:a16="http://schemas.microsoft.com/office/drawing/2014/main" id="{AD572CC9-58D0-CE6E-924D-4EF6A643E90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39160" y="4487268"/>
            <a:ext cx="252000" cy="252000"/>
          </a:xfrm>
          <a:prstGeom prst="rect">
            <a:avLst/>
          </a:prstGeom>
        </p:spPr>
      </p:pic>
    </p:spTree>
    <p:extLst>
      <p:ext uri="{BB962C8B-B14F-4D97-AF65-F5344CB8AC3E}">
        <p14:creationId xmlns:p14="http://schemas.microsoft.com/office/powerpoint/2010/main" val="1402855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Azure OpenAI reference architecture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Azure OpenAI Landing Zone reference architecture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67529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Using your own Azure OpenAI service? Consider reviewing the Azure OpenAI Landing Zone.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Azure Landing Zones provide a solid foundation for your cloud environment. When deploying complex AI services such as Azure OpenAI, using a Landing Zone approach helps you manage your resources in a structured, consistent manner, ensuring governance, compliance, and security are properly maintained.</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 Azure OpenAI Landing Zone is a reference architecture that integrates a variety of services to create a seamless infrastructure for running OpenAI workloads.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85725" defTabSz="914367">
              <a:spcBef>
                <a:spcPts val="300"/>
              </a:spcBef>
              <a:spcAft>
                <a:spcPts val="0"/>
              </a:spcAft>
              <a:buSzTx/>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Azure OpenAI Landing Zone reference architecture</a:t>
            </a:r>
            <a:endParaRPr lang="en-US" sz="1200">
              <a:solidFill>
                <a:srgbClr val="FFFFFF">
                  <a:lumMod val="95000"/>
                </a:srgbClr>
              </a:solidFill>
              <a:latin typeface="Aptos" panose="020B00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74D29180-CDB8-39F3-E353-872E53A7243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76200" y="1514474"/>
            <a:ext cx="8420100" cy="5025995"/>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80967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8310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By default, generative answers is available in the ‘Conversational </a:t>
            </a:r>
            <a:r>
              <a:rPr lang="en-US" sz="1200">
                <a:solidFill>
                  <a:srgbClr val="FFFFFF">
                    <a:lumMod val="95000"/>
                  </a:srgbClr>
                </a:solidFill>
                <a:latin typeface="Aptos" panose="020B0004020202020204" pitchFamily="34" charset="0"/>
              </a:rPr>
              <a:t>boosting’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system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Generative answers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Generative answers node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Generative answers with Bing Custom Search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Generative answers with custom data – ServiceNow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Generative answers with uploaded documents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Customize responses with generative answers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7956048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custom instructions?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Where, in your topic structure, do you leverage generative answers?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more advanced scenarios that require your own large language models (LLMs)?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over public websites, internal SharePoint sites, and ServiceNow knowledge bases.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 Instructions to return friendly and brief answers (40 words max).</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as a last resort and to handle chitchat and unrelated queries, the copilot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Review</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1147225"/>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lvl="0" defTabSz="914225"/>
            <a:r>
              <a:rPr lang="en-US" sz="2800">
                <a:ln w="3175">
                  <a:noFill/>
                </a:ln>
                <a:solidFill>
                  <a:schemeClr val="accent2"/>
                </a:solidFill>
                <a:latin typeface="Aptos SemiBold" panose="020B0004020202020204" pitchFamily="34" charset="0"/>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spcBef>
                <a:spcPts val="1200"/>
              </a:spcBef>
            </a:pPr>
            <a:r>
              <a:rPr lang="en-GB" sz="1600">
                <a:solidFill>
                  <a:schemeClr val="tx1"/>
                </a:solidFill>
                <a:latin typeface="Aptos" panose="020B0004020202020204" pitchFamily="34" charset="0"/>
              </a:rPr>
              <a:t>The objective is to understand the various aspects of the project and provide recommendations, guidance, best practices, and highlight any risks or gaps in the plan. </a:t>
            </a:r>
            <a:br>
              <a:rPr lang="en-GB" sz="1600">
                <a:solidFill>
                  <a:schemeClr val="tx1"/>
                </a:solidFill>
                <a:latin typeface="Aptos" panose="020B0004020202020204" pitchFamily="34" charset="0"/>
              </a:rPr>
            </a:br>
            <a:r>
              <a:rPr lang="en-GB" sz="1600">
                <a:solidFill>
                  <a:schemeClr val="tx1"/>
                </a:solidFill>
                <a:latin typeface="Aptos" panose="020B0004020202020204" pitchFamily="34" charset="0"/>
              </a:rPr>
              <a:t>It is also an opportunity to discuss product roadmap and release alignment.</a:t>
            </a:r>
          </a:p>
          <a:p>
            <a:pPr>
              <a:spcBef>
                <a:spcPts val="1200"/>
              </a:spcBef>
            </a:pPr>
            <a:endParaRPr lang="en-GB" sz="1600">
              <a:solidFill>
                <a:schemeClr val="tx1"/>
              </a:solidFill>
              <a:latin typeface="Aptos" panose="020B0004020202020204" pitchFamily="34" charset="0"/>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D59AE0A-666C-60CD-D011-646AF715CECC}"/>
              </a:ext>
            </a:extLst>
          </p:cNvPr>
          <p:cNvGrpSpPr/>
          <p:nvPr/>
        </p:nvGrpSpPr>
        <p:grpSpPr>
          <a:xfrm>
            <a:off x="738039" y="1977722"/>
            <a:ext cx="5200970" cy="522386"/>
            <a:chOff x="731863" y="2125404"/>
            <a:chExt cx="5200970" cy="522386"/>
          </a:xfrm>
        </p:grpSpPr>
        <p:sp>
          <p:nvSpPr>
            <p:cNvPr id="55" name="Rectangle 54">
              <a:extLst>
                <a:ext uri="{FF2B5EF4-FFF2-40B4-BE49-F238E27FC236}">
                  <a16:creationId xmlns:a16="http://schemas.microsoft.com/office/drawing/2014/main" id="{D909AFD3-772D-428E-8735-D3CC0F3F9928}"/>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rPr>
                <a:t>Project overview</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1863" y="2223541"/>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2"/>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Aptos" panose="020B0004020202020204" pitchFamily="34" charset="0"/>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a:solidFill>
                  <a:schemeClr val="accent2"/>
                </a:solidFill>
                <a:latin typeface="Aptos SemiBold" panose="020B0004020202020204" pitchFamily="34" charset="0"/>
                <a:ea typeface="Segoe UI" pitchFamily="34" charset="0"/>
                <a:cs typeface="Segoe UI"/>
              </a:rPr>
              <a:t>Attendees</a:t>
            </a:r>
            <a:r>
              <a:rPr lang="en-US" sz="1600" kern="0">
                <a:solidFill>
                  <a:schemeClr val="tx2"/>
                </a:solidFill>
                <a:latin typeface="Aptos" panose="020B0004020202020204" pitchFamily="34" charset="0"/>
                <a:ea typeface="Segoe UI" pitchFamily="34" charset="0"/>
                <a:cs typeface="Segoe UI"/>
              </a:rPr>
              <a:t>: </a:t>
            </a:r>
            <a:r>
              <a:rPr lang="en-GB" sz="1600">
                <a:latin typeface="Aptos" panose="020B0004020202020204" pitchFamily="34" charset="0"/>
              </a:rPr>
              <a:t>key stakeholders from the customer and partner: project leads, solution architects, functional and technical leads.</a:t>
            </a:r>
            <a:endParaRPr lang="en-US">
              <a:latin typeface="Aptos" panose="020B0004020202020204" pitchFamily="34" charset="0"/>
            </a:endParaRPr>
          </a:p>
          <a:p>
            <a:pPr defTabSz="878102" fontAlgn="base">
              <a:spcBef>
                <a:spcPts val="600"/>
              </a:spcBef>
              <a:spcAft>
                <a:spcPts val="600"/>
              </a:spcAft>
              <a:defRPr/>
            </a:pPr>
            <a:r>
              <a:rPr lang="en-US" sz="1600" kern="0">
                <a:solidFill>
                  <a:schemeClr val="accent2"/>
                </a:solidFill>
                <a:latin typeface="Aptos SemiBold" panose="020B0004020202020204" pitchFamily="34" charset="0"/>
                <a:cs typeface="Segoe UI"/>
              </a:rPr>
              <a:t>Requirements</a:t>
            </a:r>
            <a:r>
              <a:rPr lang="en-US" sz="1600" kern="0">
                <a:solidFill>
                  <a:schemeClr val="tx2"/>
                </a:solidFill>
                <a:latin typeface="Aptos" panose="020B0004020202020204" pitchFamily="34" charset="0"/>
                <a:ea typeface="Segoe UI" pitchFamily="34" charset="0"/>
                <a:cs typeface="Segoe UI"/>
              </a:rPr>
              <a:t>: filling the </a:t>
            </a:r>
            <a:r>
              <a:rPr lang="en-GB" sz="1600">
                <a:latin typeface="Aptos" panose="020B0004020202020204" pitchFamily="34" charset="0"/>
              </a:rPr>
              <a:t>implementation review document, at least partially. If needed, the content can be reviewed and discussed in multiple sessions throughout the implementation.</a:t>
            </a:r>
          </a:p>
          <a:p>
            <a:pPr>
              <a:spcBef>
                <a:spcPts val="1200"/>
              </a:spcBef>
            </a:pPr>
            <a:r>
              <a:rPr lang="en-US" sz="1600" kern="0">
                <a:solidFill>
                  <a:schemeClr val="accent2"/>
                </a:solidFill>
                <a:latin typeface="Aptos SemiBold" panose="020B0004020202020204" pitchFamily="34" charset="0"/>
                <a:cs typeface="Segoe UI"/>
              </a:rPr>
              <a:t>Out of scope</a:t>
            </a:r>
            <a:r>
              <a:rPr lang="en-US" sz="1600">
                <a:latin typeface="Aptos" panose="020B0004020202020204" pitchFamily="34" charset="0"/>
              </a:rPr>
              <a:t>: defining a solution architecture based on the review, providing product training, or performing code reviews.</a:t>
            </a:r>
            <a:endParaRPr lang="en-GB" sz="1600">
              <a:latin typeface="Aptos" panose="020B0004020202020204" pitchFamily="34" charset="0"/>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algn="ctr"/>
            <a:endParaRPr lang="en-US" sz="1800">
              <a:latin typeface="Aptos" panose="020B0004020202020204" pitchFamily="34" charset="0"/>
            </a:endParaRPr>
          </a:p>
        </p:txBody>
      </p:sp>
      <p:grpSp>
        <p:nvGrpSpPr>
          <p:cNvPr id="10" name="Group 9">
            <a:extLst>
              <a:ext uri="{FF2B5EF4-FFF2-40B4-BE49-F238E27FC236}">
                <a16:creationId xmlns:a16="http://schemas.microsoft.com/office/drawing/2014/main" id="{2FFE75AF-6F83-62B3-B731-F2204319DA6A}"/>
              </a:ext>
            </a:extLst>
          </p:cNvPr>
          <p:cNvGrpSpPr/>
          <p:nvPr/>
        </p:nvGrpSpPr>
        <p:grpSpPr>
          <a:xfrm>
            <a:off x="738039" y="2430173"/>
            <a:ext cx="5200970" cy="522386"/>
            <a:chOff x="731863" y="2125404"/>
            <a:chExt cx="5200970" cy="522386"/>
          </a:xfrm>
        </p:grpSpPr>
        <p:sp>
          <p:nvSpPr>
            <p:cNvPr id="11" name="Rectangle 10">
              <a:extLst>
                <a:ext uri="{FF2B5EF4-FFF2-40B4-BE49-F238E27FC236}">
                  <a16:creationId xmlns:a16="http://schemas.microsoft.com/office/drawing/2014/main" id="{A7F4C2C9-9C2C-542E-5479-3DCD97BBBC78}"/>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Architecture overview</a:t>
              </a: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1863" y="2223541"/>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15" name="Group 14">
            <a:extLst>
              <a:ext uri="{FF2B5EF4-FFF2-40B4-BE49-F238E27FC236}">
                <a16:creationId xmlns:a16="http://schemas.microsoft.com/office/drawing/2014/main" id="{CCE9E9B7-D2DB-928A-4E37-BD2892CE9734}"/>
              </a:ext>
            </a:extLst>
          </p:cNvPr>
          <p:cNvGrpSpPr/>
          <p:nvPr/>
        </p:nvGrpSpPr>
        <p:grpSpPr>
          <a:xfrm>
            <a:off x="738039" y="2882624"/>
            <a:ext cx="5200970" cy="522386"/>
            <a:chOff x="731863" y="2125404"/>
            <a:chExt cx="5200970" cy="522386"/>
          </a:xfrm>
        </p:grpSpPr>
        <p:sp>
          <p:nvSpPr>
            <p:cNvPr id="16" name="Rectangle 15">
              <a:extLst>
                <a:ext uri="{FF2B5EF4-FFF2-40B4-BE49-F238E27FC236}">
                  <a16:creationId xmlns:a16="http://schemas.microsoft.com/office/drawing/2014/main" id="{BD313791-C381-A7D0-9C4D-B6FF6A7CF41E}"/>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Language</a:t>
              </a: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1863" y="2223541"/>
              <a:ext cx="326112" cy="326112"/>
              <a:chOff x="115497" y="1864737"/>
              <a:chExt cx="461744" cy="461744"/>
            </a:xfrm>
            <a:solidFill>
              <a:schemeClr val="tx2"/>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20" name="Group 19">
            <a:extLst>
              <a:ext uri="{FF2B5EF4-FFF2-40B4-BE49-F238E27FC236}">
                <a16:creationId xmlns:a16="http://schemas.microsoft.com/office/drawing/2014/main" id="{D6732438-EDD2-0678-BB0F-11E22F9C04EF}"/>
              </a:ext>
            </a:extLst>
          </p:cNvPr>
          <p:cNvGrpSpPr/>
          <p:nvPr/>
        </p:nvGrpSpPr>
        <p:grpSpPr>
          <a:xfrm>
            <a:off x="738039" y="3787526"/>
            <a:ext cx="5200970" cy="522386"/>
            <a:chOff x="731863" y="2125404"/>
            <a:chExt cx="5200970" cy="522386"/>
          </a:xfrm>
        </p:grpSpPr>
        <p:sp>
          <p:nvSpPr>
            <p:cNvPr id="21" name="Rectangle 20">
              <a:extLst>
                <a:ext uri="{FF2B5EF4-FFF2-40B4-BE49-F238E27FC236}">
                  <a16:creationId xmlns:a16="http://schemas.microsoft.com/office/drawing/2014/main" id="{2AE3467A-22D3-5FE0-16E3-21B798C67CD9}"/>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Integrations &amp; channels</a:t>
              </a: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1863" y="2223541"/>
              <a:ext cx="326112" cy="326112"/>
              <a:chOff x="115497" y="1864737"/>
              <a:chExt cx="461744" cy="461744"/>
            </a:xfrm>
            <a:solidFill>
              <a:schemeClr val="tx2"/>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26" name="Group 25">
            <a:extLst>
              <a:ext uri="{FF2B5EF4-FFF2-40B4-BE49-F238E27FC236}">
                <a16:creationId xmlns:a16="http://schemas.microsoft.com/office/drawing/2014/main" id="{3050DA67-B41F-0953-D084-4C314A8884CB}"/>
              </a:ext>
            </a:extLst>
          </p:cNvPr>
          <p:cNvGrpSpPr/>
          <p:nvPr/>
        </p:nvGrpSpPr>
        <p:grpSpPr>
          <a:xfrm>
            <a:off x="738039" y="4239977"/>
            <a:ext cx="5200970" cy="522386"/>
            <a:chOff x="731863" y="2125404"/>
            <a:chExt cx="5200970" cy="522386"/>
          </a:xfrm>
        </p:grpSpPr>
        <p:sp>
          <p:nvSpPr>
            <p:cNvPr id="27" name="Rectangle 26">
              <a:extLst>
                <a:ext uri="{FF2B5EF4-FFF2-40B4-BE49-F238E27FC236}">
                  <a16:creationId xmlns:a16="http://schemas.microsoft.com/office/drawing/2014/main" id="{B4BDBE74-EF03-0CE6-2310-13345B703F57}"/>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Security, monitoring &amp; governance</a:t>
              </a: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1863" y="2223541"/>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1" name="Group 30">
            <a:extLst>
              <a:ext uri="{FF2B5EF4-FFF2-40B4-BE49-F238E27FC236}">
                <a16:creationId xmlns:a16="http://schemas.microsoft.com/office/drawing/2014/main" id="{BB8A7496-C3E2-CCA1-0A2F-35EB9A781894}"/>
              </a:ext>
            </a:extLst>
          </p:cNvPr>
          <p:cNvGrpSpPr/>
          <p:nvPr/>
        </p:nvGrpSpPr>
        <p:grpSpPr>
          <a:xfrm>
            <a:off x="738039" y="4692428"/>
            <a:ext cx="5200970" cy="522386"/>
            <a:chOff x="731863" y="2125404"/>
            <a:chExt cx="5200970" cy="522386"/>
          </a:xfrm>
        </p:grpSpPr>
        <p:sp>
          <p:nvSpPr>
            <p:cNvPr id="32" name="Rectangle 31">
              <a:extLst>
                <a:ext uri="{FF2B5EF4-FFF2-40B4-BE49-F238E27FC236}">
                  <a16:creationId xmlns:a16="http://schemas.microsoft.com/office/drawing/2014/main" id="{12E415D6-ADC7-DC40-5371-578ED167F553}"/>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latin typeface="Aptos" panose="020B0004020202020204" pitchFamily="34" charset="0"/>
                </a:rPr>
                <a:t>Application lifecycle management</a:t>
              </a: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1863" y="2223541"/>
              <a:ext cx="326112" cy="326112"/>
              <a:chOff x="115497" y="1864737"/>
              <a:chExt cx="461744" cy="461744"/>
            </a:xfrm>
            <a:solidFill>
              <a:schemeClr val="tx2"/>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6" name="Group 35">
            <a:extLst>
              <a:ext uri="{FF2B5EF4-FFF2-40B4-BE49-F238E27FC236}">
                <a16:creationId xmlns:a16="http://schemas.microsoft.com/office/drawing/2014/main" id="{065DE31C-353C-0700-B4E6-33240EFFDBDB}"/>
              </a:ext>
            </a:extLst>
          </p:cNvPr>
          <p:cNvGrpSpPr/>
          <p:nvPr/>
        </p:nvGrpSpPr>
        <p:grpSpPr>
          <a:xfrm>
            <a:off x="738039" y="5144879"/>
            <a:ext cx="5200970" cy="522386"/>
            <a:chOff x="731863" y="2125404"/>
            <a:chExt cx="5200970" cy="522386"/>
          </a:xfrm>
        </p:grpSpPr>
        <p:sp>
          <p:nvSpPr>
            <p:cNvPr id="37" name="Rectangle 36">
              <a:extLst>
                <a:ext uri="{FF2B5EF4-FFF2-40B4-BE49-F238E27FC236}">
                  <a16:creationId xmlns:a16="http://schemas.microsoft.com/office/drawing/2014/main" id="{8B351E31-66D6-15A7-BE54-1AEADCFD0155}"/>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Analytics &amp; KPIs</a:t>
              </a: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1863" y="2223541"/>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45" name="Group 44">
            <a:extLst>
              <a:ext uri="{FF2B5EF4-FFF2-40B4-BE49-F238E27FC236}">
                <a16:creationId xmlns:a16="http://schemas.microsoft.com/office/drawing/2014/main" id="{55458B71-8334-8912-CAC9-7AEA2A80AAA9}"/>
              </a:ext>
            </a:extLst>
          </p:cNvPr>
          <p:cNvGrpSpPr/>
          <p:nvPr/>
        </p:nvGrpSpPr>
        <p:grpSpPr>
          <a:xfrm>
            <a:off x="738039" y="5597330"/>
            <a:ext cx="5200970" cy="522386"/>
            <a:chOff x="731863" y="2125404"/>
            <a:chExt cx="5200970" cy="522386"/>
          </a:xfrm>
        </p:grpSpPr>
        <p:sp>
          <p:nvSpPr>
            <p:cNvPr id="47" name="Rectangle 46">
              <a:extLst>
                <a:ext uri="{FF2B5EF4-FFF2-40B4-BE49-F238E27FC236}">
                  <a16:creationId xmlns:a16="http://schemas.microsoft.com/office/drawing/2014/main" id="{9D005DFF-F7DB-9962-1D4E-730DEE8E13CD}"/>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solidFill>
                    <a:schemeClr val="tx1"/>
                  </a:solidFill>
                  <a:latin typeface="Aptos" panose="020B0004020202020204" pitchFamily="34" charset="0"/>
                </a:rPr>
                <a:t>Fit-gap &amp; top requests</a:t>
              </a: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1863" y="2223541"/>
              <a:ext cx="326112" cy="326112"/>
              <a:chOff x="115497" y="1864737"/>
              <a:chExt cx="461744" cy="461744"/>
            </a:xfrm>
            <a:solidFill>
              <a:schemeClr val="tx2"/>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51" name="Group 50">
            <a:extLst>
              <a:ext uri="{FF2B5EF4-FFF2-40B4-BE49-F238E27FC236}">
                <a16:creationId xmlns:a16="http://schemas.microsoft.com/office/drawing/2014/main" id="{B05A3416-EDE7-742F-DE63-5329861EF587}"/>
              </a:ext>
            </a:extLst>
          </p:cNvPr>
          <p:cNvGrpSpPr/>
          <p:nvPr/>
        </p:nvGrpSpPr>
        <p:grpSpPr>
          <a:xfrm>
            <a:off x="738039" y="6049781"/>
            <a:ext cx="5200970" cy="522386"/>
            <a:chOff x="731863" y="2125404"/>
            <a:chExt cx="5200970" cy="522386"/>
          </a:xfrm>
        </p:grpSpPr>
        <p:sp>
          <p:nvSpPr>
            <p:cNvPr id="52" name="Rectangle 51">
              <a:extLst>
                <a:ext uri="{FF2B5EF4-FFF2-40B4-BE49-F238E27FC236}">
                  <a16:creationId xmlns:a16="http://schemas.microsoft.com/office/drawing/2014/main" id="{F07DEF84-6155-B4FC-9780-0EBAB5A20E80}"/>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rPr>
                <a:t>Dynamics 365 Omnichannel </a:t>
              </a:r>
              <a:r>
                <a:rPr lang="en-GB" sz="1800">
                  <a:solidFill>
                    <a:schemeClr val="bg2">
                      <a:lumMod val="50000"/>
                      <a:lumOff val="50000"/>
                    </a:schemeClr>
                  </a:solidFill>
                  <a:latin typeface="Aptos" panose="020B0004020202020204" pitchFamily="34" charset="0"/>
                </a:rPr>
                <a:t>(optional)</a:t>
              </a:r>
              <a:endParaRPr lang="en-US" sz="1800">
                <a:solidFill>
                  <a:schemeClr val="bg2">
                    <a:lumMod val="50000"/>
                    <a:lumOff val="50000"/>
                  </a:schemeClr>
                </a:solidFill>
                <a:latin typeface="Aptos" panose="020B0004020202020204" pitchFamily="34" charset="0"/>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1863" y="2223541"/>
              <a:ext cx="326112" cy="326112"/>
              <a:chOff x="115497" y="1864737"/>
              <a:chExt cx="461744" cy="461744"/>
            </a:xfrm>
            <a:solidFill>
              <a:schemeClr val="tx2"/>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 name="Group 2">
            <a:extLst>
              <a:ext uri="{FF2B5EF4-FFF2-40B4-BE49-F238E27FC236}">
                <a16:creationId xmlns:a16="http://schemas.microsoft.com/office/drawing/2014/main" id="{86752445-1626-3CD9-AE41-145C8DC47410}"/>
              </a:ext>
            </a:extLst>
          </p:cNvPr>
          <p:cNvGrpSpPr/>
          <p:nvPr/>
        </p:nvGrpSpPr>
        <p:grpSpPr>
          <a:xfrm>
            <a:off x="738039" y="3335075"/>
            <a:ext cx="5200970" cy="522386"/>
            <a:chOff x="731863" y="2125404"/>
            <a:chExt cx="5200970" cy="522386"/>
          </a:xfrm>
        </p:grpSpPr>
        <p:sp>
          <p:nvSpPr>
            <p:cNvPr id="4" name="Rectangle 3">
              <a:extLst>
                <a:ext uri="{FF2B5EF4-FFF2-40B4-BE49-F238E27FC236}">
                  <a16:creationId xmlns:a16="http://schemas.microsoft.com/office/drawing/2014/main" id="{A7121F5C-650D-59CB-7B85-2347002A035F}"/>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AI capabilities</a:t>
              </a: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1863" y="2223541"/>
              <a:ext cx="326112" cy="326112"/>
              <a:chOff x="115497" y="1864737"/>
              <a:chExt cx="461744" cy="461744"/>
            </a:xfrm>
            <a:solidFill>
              <a:schemeClr val="tx2"/>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Generative actions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Intelligently chain together plugins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9043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Generative actions enable copilots, with the Azure OpenAI-powered conversation engine, to select and chain together plugins, to complete tasks for your users without any manual authoring required.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Dynamic chaining allows to replace Copilot Studio NLU (including Azure CLU) with one based on a GPT large language model, allowing to do multi-intent recognition and advanced entity extraction.</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Copilot Studio copilot building experience with generative AI</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How to use plugin actions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7146649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plugin actions and if yes,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replace the standard NLU with dynamic chaining?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Not initially, but dynamic chaining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27978308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Generative builder</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Intelligent topic authoring support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addition to the traditional method for creating and editing topics, Copilot Studio lets you create and iterate on topics by describing what you want and having AI build it for you, significantly decreasing the time it takes to create and update copilot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AI helps get faster to results, it’s important to check that the generated content works as intended and meets expectations.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(and edit) with copilot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Topic authoring with copilot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31961721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the generative builder to design new topics or update existing ones?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Please describe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this helps business users easily get started without an intimidate blank topic canvas.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is also used to update existing messages and questions to suggest variations, making the copilot more friendly and natural.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also helps create adaptive cards that summarize the information gathered in multiple questions and variables.</a:t>
            </a:r>
          </a:p>
        </p:txBody>
      </p:sp>
    </p:spTree>
    <p:extLst>
      <p:ext uri="{BB962C8B-B14F-4D97-AF65-F5344CB8AC3E}">
        <p14:creationId xmlns:p14="http://schemas.microsoft.com/office/powerpoint/2010/main" val="39970617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AI features for Teams and Classic bots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7179649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AI requirements for your copilot project?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AI capabilities are expected to cover these scenarios: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Sentiment analysis to escalate the conversation to a live agent if the tone is too negative.</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analysis to suggest new topics or new trigger phrases for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 overlap detection to warn of risks of ambiguity between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AI Builder integration for image recognition and text extraction from uploaded pictures. </a:t>
            </a:r>
          </a:p>
          <a:p>
            <a:pPr marL="285750" indent="-200025"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16249256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Integrations </a:t>
            </a:r>
            <a:br>
              <a:rPr lang="en-US" sz="3600">
                <a:solidFill>
                  <a:schemeClr val="accent2"/>
                </a:solidFill>
              </a:rPr>
            </a:br>
            <a:r>
              <a:rPr lang="en-US" sz="3600">
                <a:solidFill>
                  <a:schemeClr val="accent2"/>
                </a:solidFill>
              </a:rPr>
              <a:t>&amp; Channels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354765"/>
          </a:xfrm>
        </p:spPr>
        <p:txBody>
          <a:bodyPr/>
          <a:lstStyle/>
          <a:p>
            <a:pPr>
              <a:spcBef>
                <a:spcPts val="600"/>
              </a:spcBef>
            </a:pPr>
            <a:r>
              <a:rPr lang="en-US" sz="2800"/>
              <a:t>Integrations </a:t>
            </a:r>
          </a:p>
          <a:p>
            <a:pPr>
              <a:spcBef>
                <a:spcPts val="600"/>
              </a:spcBef>
            </a:pPr>
            <a:r>
              <a:rPr lang="en-US"/>
              <a:t>Power Automate and HTTP requests</a:t>
            </a:r>
          </a:p>
          <a:p>
            <a:pPr>
              <a:spcBef>
                <a:spcPts val="600"/>
              </a:spcBef>
            </a:pPr>
            <a:r>
              <a:rPr lang="en-US" sz="2800"/>
              <a:t>Handling cloud flow timeouts examples</a:t>
            </a:r>
          </a:p>
          <a:p>
            <a:pPr>
              <a:spcBef>
                <a:spcPts val="600"/>
              </a:spcBef>
            </a:pPr>
            <a:r>
              <a:rPr lang="en-US" sz="2800"/>
              <a:t>Deployed channels</a:t>
            </a:r>
          </a:p>
          <a:p>
            <a:pPr>
              <a:spcBef>
                <a:spcPts val="600"/>
              </a:spcBef>
            </a:pPr>
            <a:r>
              <a:rPr lang="en-US" sz="2800"/>
              <a:t>Chat clients</a:t>
            </a:r>
          </a:p>
          <a:p>
            <a:pPr>
              <a:spcBef>
                <a:spcPts val="600"/>
              </a:spcBef>
            </a:pPr>
            <a:r>
              <a:rPr lang="en-US"/>
              <a:t>Escalation management</a:t>
            </a:r>
            <a:endParaRPr lang="en-US" sz="2800"/>
          </a:p>
        </p:txBody>
      </p:sp>
    </p:spTree>
    <p:extLst>
      <p:ext uri="{BB962C8B-B14F-4D97-AF65-F5344CB8AC3E}">
        <p14:creationId xmlns:p14="http://schemas.microsoft.com/office/powerpoint/2010/main" val="27176969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the various systems that the</a:t>
            </a:r>
            <a:r>
              <a:rPr lang="en-US" sz="1200">
                <a:solidFill>
                  <a:srgbClr val="FFFFFF">
                    <a:lumMod val="95000"/>
                  </a:srgbClr>
                </a:solidFill>
                <a:latin typeface="Aptos" panose="020B0004020202020204" pitchFamily="34" charset="0"/>
              </a:rPr>
              <a:t> copilot,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rPr>
              <a:t>Use Power Automate cloud flows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Perform HTTP requests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Use plugin actions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Use Bot Framework skills </a:t>
            </a:r>
            <a:r>
              <a:rPr lang="en-US" sz="1200">
                <a:solidFill>
                  <a:srgbClr val="FFFFFF">
                    <a:lumMod val="95000"/>
                  </a:srgbClr>
                </a:solidFill>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377516194"/>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4000784689"/>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bg1"/>
                          </a:solidFill>
                          <a:latin typeface="Aptos SemiBold" panose="020B0004020202020204" pitchFamily="34" charset="0"/>
                        </a:rPr>
                        <a:t>ServiceNow</a:t>
                      </a: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The user query is used as an input to run a query on ServiceNow knowledge base using the standard connector. A JSON of results is returned to Copilot Studio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Contoso website</a:t>
                      </a:r>
                    </a:p>
                  </a:txBody>
                  <a:tcPr>
                    <a:solidFill>
                      <a:srgbClr val="F8E180"/>
                    </a:solidFill>
                  </a:tcPr>
                </a:tc>
                <a:tc>
                  <a:txBody>
                    <a:bodyPr/>
                    <a:lstStyle/>
                    <a:p>
                      <a:r>
                        <a:rPr lang="en-US" sz="1200">
                          <a:solidFill>
                            <a:schemeClr val="bg1"/>
                          </a:solidFill>
                          <a:latin typeface="Aptos" panose="020B0004020202020204" pitchFamily="34" charset="0"/>
                        </a:rPr>
                        <a:t>Conversational Boosting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r>
                        <a:rPr lang="en-US" sz="1200">
                          <a:solidFill>
                            <a:schemeClr val="bg1"/>
                          </a:solidFill>
                          <a:latin typeface="Aptos" panose="020B0004020202020204" pitchFamily="34" charset="0"/>
                        </a:rPr>
                        <a:t>Generative answers</a:t>
                      </a:r>
                    </a:p>
                  </a:txBody>
                  <a:tcPr/>
                </a:tc>
                <a:tc>
                  <a:txBody>
                    <a:bodyPr/>
                    <a:lstStyle/>
                    <a:p>
                      <a:pPr algn="r"/>
                      <a:r>
                        <a:rPr lang="en-US" sz="1200">
                          <a:solidFill>
                            <a:schemeClr val="bg1"/>
                          </a:solidFill>
                          <a:latin typeface="Aptos" panose="020B0004020202020204" pitchFamily="34" charset="0"/>
                        </a:rPr>
                        <a:t>1,000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https://contoso.com/en-us/FAQ with /</a:t>
                      </a:r>
                      <a:r>
                        <a:rPr lang="en-US" sz="1200" err="1">
                          <a:solidFill>
                            <a:schemeClr val="bg1"/>
                          </a:solidFill>
                          <a:latin typeface="Aptos" panose="020B0004020202020204" pitchFamily="34" charset="0"/>
                        </a:rPr>
                        <a:t>en</a:t>
                      </a:r>
                      <a:r>
                        <a:rPr lang="en-US" sz="1200">
                          <a:solidFill>
                            <a:schemeClr val="bg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bg1"/>
                          </a:solidFill>
                          <a:latin typeface="Aptos" panose="020B0004020202020204" pitchFamily="34" charset="0"/>
                        </a:rPr>
                        <a:t>Conversation Start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15,000</a:t>
                      </a:r>
                    </a:p>
                  </a:txBody>
                  <a:tcPr/>
                </a:tc>
                <a:tc>
                  <a:txBody>
                    <a:bodyPr/>
                    <a:lstStyle/>
                    <a:p>
                      <a:pPr algn="r"/>
                      <a:r>
                        <a:rPr lang="en-US" sz="1200">
                          <a:solidFill>
                            <a:schemeClr val="bg1"/>
                          </a:solidFill>
                          <a:latin typeface="Aptos" panose="020B0004020202020204" pitchFamily="34" charset="0"/>
                        </a:rPr>
                        <a:t>5,000</a:t>
                      </a:r>
                    </a:p>
                  </a:txBody>
                  <a:tcPr/>
                </a:tc>
                <a:tc>
                  <a:txBody>
                    <a:bodyPr/>
                    <a:lstStyle/>
                    <a:p>
                      <a:r>
                        <a:rPr lang="en-US" sz="1200">
                          <a:solidFill>
                            <a:schemeClr val="bg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Weather API</a:t>
                      </a:r>
                    </a:p>
                  </a:txBody>
                  <a:tcPr>
                    <a:solidFill>
                      <a:srgbClr val="F8E180"/>
                    </a:solidFill>
                  </a:tcPr>
                </a:tc>
                <a:tc>
                  <a:txBody>
                    <a:bodyPr/>
                    <a:lstStyle/>
                    <a:p>
                      <a:r>
                        <a:rPr lang="en-US" sz="1200">
                          <a:solidFill>
                            <a:schemeClr val="bg1"/>
                          </a:solidFill>
                          <a:latin typeface="Aptos" panose="020B0004020202020204" pitchFamily="34" charset="0"/>
                        </a:rPr>
                        <a:t>Weather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HTTP</a:t>
                      </a:r>
                    </a:p>
                  </a:txBody>
                  <a:tcPr/>
                </a:tc>
                <a:tc>
                  <a:txBody>
                    <a:bodyPr/>
                    <a:lstStyle/>
                    <a:p>
                      <a:pPr algn="r"/>
                      <a:r>
                        <a:rPr lang="en-US" sz="1200">
                          <a:solidFill>
                            <a:schemeClr val="bg1"/>
                          </a:solidFill>
                          <a:latin typeface="Aptos" panose="020B0004020202020204" pitchFamily="34" charset="0"/>
                        </a:rPr>
                        <a:t>500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Teams</a:t>
                      </a:r>
                    </a:p>
                  </a:txBody>
                  <a:tcPr>
                    <a:solidFill>
                      <a:srgbClr val="F8E180"/>
                    </a:solidFill>
                  </a:tcPr>
                </a:tc>
                <a:tc>
                  <a:txBody>
                    <a:bodyPr/>
                    <a:lstStyle/>
                    <a:p>
                      <a:r>
                        <a:rPr lang="en-US" sz="1200">
                          <a:solidFill>
                            <a:schemeClr val="bg1"/>
                          </a:solidFill>
                          <a:latin typeface="Aptos" panose="020B0004020202020204" pitchFamily="34" charset="0"/>
                        </a:rPr>
                        <a:t>Meeting Booking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Plugin</a:t>
                      </a:r>
                    </a:p>
                  </a:txBody>
                  <a:tcPr/>
                </a:tc>
                <a:tc>
                  <a:txBody>
                    <a:bodyPr/>
                    <a:lstStyle/>
                    <a:p>
                      <a:pPr algn="r"/>
                      <a:r>
                        <a:rPr lang="en-US" sz="1200">
                          <a:solidFill>
                            <a:schemeClr val="bg1"/>
                          </a:solidFill>
                          <a:latin typeface="Aptos" panose="020B0004020202020204" pitchFamily="34" charset="0"/>
                        </a:rPr>
                        <a:t>1,500</a:t>
                      </a:r>
                    </a:p>
                  </a:txBody>
                  <a:tcPr/>
                </a:tc>
                <a:tc>
                  <a:txBody>
                    <a:bodyPr/>
                    <a:lstStyle/>
                    <a:p>
                      <a:pPr algn="r"/>
                      <a:r>
                        <a:rPr lang="en-US" sz="1200">
                          <a:solidFill>
                            <a:schemeClr val="bg1"/>
                          </a:solidFill>
                          <a:latin typeface="Aptos" panose="020B0004020202020204" pitchFamily="34" charset="0"/>
                        </a:rPr>
                        <a:t>300</a:t>
                      </a:r>
                    </a:p>
                  </a:txBody>
                  <a:tcPr/>
                </a:tc>
                <a:tc>
                  <a:txBody>
                    <a:bodyPr/>
                    <a:lstStyle/>
                    <a:p>
                      <a:r>
                        <a:rPr lang="en-US" sz="1200">
                          <a:solidFill>
                            <a:schemeClr val="bg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bg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Skills</a:t>
                      </a:r>
                    </a:p>
                  </a:txBody>
                  <a:tcPr/>
                </a:tc>
                <a:tc>
                  <a:txBody>
                    <a:bodyPr/>
                    <a:lstStyle/>
                    <a:p>
                      <a:pPr algn="r"/>
                      <a:r>
                        <a:rPr lang="en-US" sz="1200">
                          <a:solidFill>
                            <a:schemeClr val="bg1"/>
                          </a:solidFill>
                          <a:latin typeface="Aptos" panose="020B0004020202020204" pitchFamily="34" charset="0"/>
                        </a:rPr>
                        <a:t>2,000</a:t>
                      </a:r>
                    </a:p>
                  </a:txBody>
                  <a:tcPr/>
                </a:tc>
                <a:tc>
                  <a:txBody>
                    <a:bodyPr/>
                    <a:lstStyle/>
                    <a:p>
                      <a:pPr algn="r"/>
                      <a:r>
                        <a:rPr lang="en-US" sz="1200">
                          <a:solidFill>
                            <a:schemeClr val="bg1"/>
                          </a:solidFill>
                          <a:latin typeface="Aptos" panose="020B0004020202020204" pitchFamily="34" charset="0"/>
                        </a:rPr>
                        <a:t>400</a:t>
                      </a:r>
                    </a:p>
                  </a:txBody>
                  <a:tcPr/>
                </a:tc>
                <a:tc>
                  <a:txBody>
                    <a:bodyPr/>
                    <a:lstStyle/>
                    <a:p>
                      <a:r>
                        <a:rPr lang="en-US" sz="1200">
                          <a:solidFill>
                            <a:schemeClr val="bg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bg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20,000</a:t>
                      </a:r>
                    </a:p>
                  </a:txBody>
                  <a:tcPr/>
                </a:tc>
                <a:tc>
                  <a:txBody>
                    <a:bodyPr/>
                    <a:lstStyle/>
                    <a:p>
                      <a:pPr algn="r"/>
                      <a:r>
                        <a:rPr lang="en-US" sz="1200">
                          <a:solidFill>
                            <a:schemeClr val="bg1"/>
                          </a:solidFill>
                          <a:latin typeface="Aptos" panose="020B0004020202020204" pitchFamily="34" charset="0"/>
                        </a:rPr>
                        <a:t>-</a:t>
                      </a:r>
                    </a:p>
                  </a:txBody>
                  <a:tcPr/>
                </a:tc>
                <a:tc>
                  <a:txBody>
                    <a:bodyPr/>
                    <a:lstStyle/>
                    <a:p>
                      <a:r>
                        <a:rPr lang="en-US" sz="1200">
                          <a:solidFill>
                            <a:schemeClr val="bg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Power Automate and HTTP requests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the 1,000+ connectors to extend your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6009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Power Automate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For a good end-user experience, cloud flows triggered from Copilot Studio must execute quickly so that the user doesn’t have to wait too long for the copilot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Cloud flows triggered from Copilot Studio have a maximum of 100 seconds to return to Copilot Studio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You can make HTTP requests directly from Copilot Studio, to avoid invoking cloud flows and trim a few milliseconds.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Call a flow as an action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Perform HTTP requests</a:t>
            </a:r>
            <a:endPar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Power Automate Standards by MVP Matthew Devaney</a:t>
            </a:r>
            <a:r>
              <a:rPr lang="en-US" sz="1200">
                <a:solidFill>
                  <a:srgbClr val="FFFFFF">
                    <a:lumMod val="95000"/>
                  </a:srgbClr>
                </a:solidFill>
                <a:latin typeface="Aptos" panose="020B0004020202020204"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44672841"/>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optimizing your cloud flows and HTTP requests to make sure they run as fast as possible?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call cloud flows that don’t have any connector as part of their actions?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handle cloud flow timeouts and limits (e.g., throttling)?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Parallel branch in cloud flows to return a result before 100s.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Each connector limit is assessed. </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copilot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By adding a parallel branch that returns a result to Copilot Studio within 100s, you can more gracefully handle the timeout on the copilot</a:t>
            </a:r>
            <a:r>
              <a:rPr lang="en-US" sz="1200">
                <a:solidFill>
                  <a:srgbClr val="FFFFFF">
                    <a:lumMod val="95000"/>
                  </a:srgbClr>
                </a:solidFill>
                <a:latin typeface="Aptos" panose="020B0004020202020204" pitchFamily="34" charset="0"/>
              </a:rPr>
              <a:t> side.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solidFill>
                  <a:srgbClr val="FFFFFF">
                    <a:lumMod val="95000"/>
                  </a:srgbClr>
                </a:solidFill>
                <a:latin typeface="Aptos" panose="020B0004020202020204" pitchFamily="34" charset="0"/>
                <a:hlinkClick r:id="rId3"/>
              </a:rPr>
              <a:t>FlowActionTimedOut</a:t>
            </a:r>
            <a:r>
              <a:rPr lang="en-US" sz="1200">
                <a:solidFill>
                  <a:srgbClr val="FFFFFF">
                    <a:lumMod val="95000"/>
                  </a:srgbClr>
                </a:solidFill>
                <a:latin typeface="Aptos" panose="020B0004020202020204" pitchFamily="34" charset="0"/>
                <a:hlinkClick r:id="rId3"/>
              </a:rPr>
              <a:t> error code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MVP Matt </a:t>
            </a:r>
            <a:r>
              <a:rPr lang="en-US" sz="1200" err="1">
                <a:solidFill>
                  <a:srgbClr val="FFFFFF">
                    <a:lumMod val="95000"/>
                  </a:srgbClr>
                </a:solidFill>
                <a:latin typeface="Aptos" panose="020B0004020202020204" pitchFamily="34" charset="0"/>
                <a:hlinkClick r:id="rId4"/>
              </a:rPr>
              <a:t>Jimison's</a:t>
            </a:r>
            <a:r>
              <a:rPr lang="en-US" sz="1200">
                <a:solidFill>
                  <a:srgbClr val="FFFFFF">
                    <a:lumMod val="95000"/>
                  </a:srgbClr>
                </a:solidFill>
                <a:latin typeface="Aptos" panose="020B0004020202020204" pitchFamily="34" charset="0"/>
                <a:hlinkClick r:id="rId4"/>
              </a:rPr>
              <a:t> example of handling cloud flow timeouts in Copilot Studio</a:t>
            </a:r>
            <a:endParaRPr lang="en-US" sz="1200">
              <a:solidFill>
                <a:srgbClr val="FFFFFF">
                  <a:lumMod val="95000"/>
                </a:srgbClr>
              </a:solidFill>
              <a:latin typeface="Aptos" panose="020B0004020202020204" pitchFamily="34" charset="0"/>
            </a:endParaRPr>
          </a:p>
        </p:txBody>
      </p:sp>
      <p:pic>
        <p:nvPicPr>
          <p:cNvPr id="11" name="Picture 10">
            <a:extLst>
              <a:ext uri="{FF2B5EF4-FFF2-40B4-BE49-F238E27FC236}">
                <a16:creationId xmlns:a16="http://schemas.microsoft.com/office/drawing/2014/main" id="{81332934-B43A-DA51-8005-F83503CA3418}"/>
              </a:ext>
            </a:extLst>
          </p:cNvPr>
          <p:cNvPicPr>
            <a:picLocks noChangeAspect="1"/>
          </p:cNvPicPr>
          <p:nvPr/>
        </p:nvPicPr>
        <p:blipFill>
          <a:blip r:embed="rId5"/>
          <a:stretch>
            <a:fillRect/>
          </a:stretch>
        </p:blipFill>
        <p:spPr>
          <a:xfrm>
            <a:off x="360908" y="1436909"/>
            <a:ext cx="8250683"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70832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20D04-97D7-467D-FA47-AF3ECDEE6DC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60907" y="1436909"/>
            <a:ext cx="8250684"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copilot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0822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Cloud flows can continue to run after outputs are returned to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Place long running logic after the “Return value(s) to Copilot Studio” step.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solidFill>
                  <a:srgbClr val="FFFFFF">
                    <a:lumMod val="95000"/>
                  </a:srgbClr>
                </a:solidFill>
                <a:latin typeface="Aptos" panose="020B0004020202020204" pitchFamily="34" charset="0"/>
                <a:hlinkClick r:id="rId4"/>
              </a:rPr>
              <a:t>FlowActionTimedOut</a:t>
            </a:r>
            <a:r>
              <a:rPr lang="en-US" sz="1200">
                <a:solidFill>
                  <a:srgbClr val="FFFFFF">
                    <a:lumMod val="95000"/>
                  </a:srgbClr>
                </a:solidFill>
                <a:latin typeface="Aptos" panose="020B0004020202020204" pitchFamily="34" charset="0"/>
                <a:hlinkClick r:id="rId4"/>
              </a:rPr>
              <a:t> error code</a:t>
            </a:r>
            <a:endParaRPr lang="en-US" sz="1200">
              <a:solidFill>
                <a:srgbClr val="FFFFFF">
                  <a:lumMod val="95000"/>
                </a:srgbClr>
              </a:solidFill>
              <a:latin typeface="Aptos" panose="020B0004020202020204" pitchFamily="34" charset="0"/>
            </a:endParaRPr>
          </a:p>
        </p:txBody>
      </p:sp>
    </p:spTree>
    <p:extLst>
      <p:ext uri="{BB962C8B-B14F-4D97-AF65-F5344CB8AC3E}">
        <p14:creationId xmlns:p14="http://schemas.microsoft.com/office/powerpoint/2010/main" val="34031734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67584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deploys to multiple channels natively (Teams, websites, Facebook, Power Pages, Power Apps canvas apps, etc.). </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advanced scenarios such as custom apps or </a:t>
            </a:r>
            <a:r>
              <a:rPr lang="en-US" sz="1200">
                <a:solidFill>
                  <a:srgbClr val="FFFFFF">
                    <a:lumMod val="95000"/>
                  </a:srgbClr>
                </a:solidFill>
                <a:latin typeface="Aptos" panose="020B0004020202020204" pitchFamily="34" charset="0"/>
              </a:rPr>
              <a:t>web clients,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customers can integrate with the copilot’s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additional channels, customers would typically setup a relay copilot </a:t>
            </a:r>
            <a:r>
              <a:rPr lang="en-US" sz="1200">
                <a:solidFill>
                  <a:srgbClr val="FFFFFF">
                    <a:lumMod val="95000"/>
                  </a:srgbClr>
                </a:solidFill>
                <a:latin typeface="Aptos" panose="020B0004020202020204" pitchFamily="34" charset="0"/>
              </a:rPr>
              <a:t>to use Azure Copilot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extLst>
                    <a:ext uri="{A12FA001-AC4F-418D-AE19-62706E023703}">
                      <ahyp:hlinkClr xmlns:ahyp="http://schemas.microsoft.com/office/drawing/2018/hyperlinkcolor" val="tx"/>
                    </a:ext>
                  </a:extLst>
                </a:hlinkClick>
              </a:rPr>
              <a:t>Publish a copilot to various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Add a Copilot Studio bot to Azure Copilot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Available Azure Copilot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Channels and Community / </a:t>
            </a:r>
            <a:r>
              <a:rPr lang="en-US" sz="1200" err="1">
                <a:solidFill>
                  <a:srgbClr val="FFFFFF">
                    <a:lumMod val="95000"/>
                  </a:srgbClr>
                </a:solidFill>
                <a:latin typeface="Aptos" panose="020B0004020202020204" pitchFamily="34" charset="0"/>
                <a:hlinkClick r:id="rId6"/>
              </a:rPr>
              <a:t>Botkit</a:t>
            </a:r>
            <a:r>
              <a:rPr lang="en-US" sz="1200">
                <a:solidFill>
                  <a:srgbClr val="FFFFFF">
                    <a:lumMod val="95000"/>
                  </a:srgbClr>
                </a:solidFill>
                <a:latin typeface="Aptos" panose="020B0004020202020204" pitchFamily="34" charset="0"/>
                <a:hlinkClick r:id="rId6"/>
              </a:rPr>
              <a:t> Adapters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1404354825"/>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Channel</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970882281"/>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Teams </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10,000 / month</a:t>
                      </a:r>
                    </a:p>
                  </a:txBody>
                  <a:tcPr/>
                </a:tc>
                <a:tc>
                  <a:txBody>
                    <a:bodyPr/>
                    <a:lstStyle/>
                    <a:p>
                      <a:pPr algn="r"/>
                      <a:r>
                        <a:rPr lang="en-US" sz="1200">
                          <a:solidFill>
                            <a:schemeClr val="bg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2,000 / month</a:t>
                      </a:r>
                    </a:p>
                  </a:txBody>
                  <a:tcPr/>
                </a:tc>
                <a:tc>
                  <a:txBody>
                    <a:bodyPr/>
                    <a:lstStyle/>
                    <a:p>
                      <a:pPr algn="r"/>
                      <a:r>
                        <a:rPr lang="en-US" sz="1200">
                          <a:solidFill>
                            <a:schemeClr val="bg1"/>
                          </a:solidFill>
                          <a:latin typeface="Aptos" panose="020B0004020202020204" pitchFamily="34" charset="0"/>
                        </a:rPr>
                        <a:t>Azure relay copilot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algn="r"/>
                      <a:r>
                        <a:rPr lang="en-US" sz="1200">
                          <a:solidFill>
                            <a:schemeClr val="bg1"/>
                          </a:solidFill>
                          <a:latin typeface="Aptos" panose="020B0004020202020204" pitchFamily="34" charset="0"/>
                        </a:rPr>
                        <a:t>Voice channel through 3</a:t>
                      </a:r>
                      <a:r>
                        <a:rPr lang="en-US" sz="1200" baseline="30000">
                          <a:solidFill>
                            <a:schemeClr val="bg1"/>
                          </a:solidFill>
                          <a:latin typeface="Aptos" panose="020B0004020202020204" pitchFamily="34" charset="0"/>
                        </a:rPr>
                        <a:t>rd</a:t>
                      </a:r>
                      <a:r>
                        <a:rPr lang="en-US" sz="1200">
                          <a:solidFill>
                            <a:schemeClr val="bg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9043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There are many available options to deploy a copilot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a copilot for a live website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Customize the web chat canvas (simple)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Customize and host your own chat canvas (advanced</a:t>
            </a:r>
            <a:r>
              <a:rPr lang="en-US" sz="1200">
                <a:solidFill>
                  <a:srgbClr val="FFFFFF">
                    <a:lumMod val="95000"/>
                  </a:srgbClr>
                </a:solidFill>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Bot Framework Web Chat canvas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Format your bot messages in Teams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Markdown Guide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Adaptive Cards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834948563"/>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659939734"/>
              </p:ext>
            </p:extLst>
          </p:nvPr>
        </p:nvGraphicFramePr>
        <p:xfrm>
          <a:off x="276175" y="1979295"/>
          <a:ext cx="8296301" cy="298704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Default Web Chat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Bot Framework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V2 for advanced styling and controls</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V3 to add handoff</a:t>
                      </a:r>
                    </a:p>
                  </a:txBody>
                  <a:tcPr/>
                </a:tc>
                <a:tc>
                  <a:txBody>
                    <a:bodyPr/>
                    <a:lstStyle/>
                    <a:p>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For internal teams</a:t>
                      </a:r>
                    </a:p>
                  </a:txBody>
                  <a:tcPr/>
                </a:tc>
                <a:tc>
                  <a:txBody>
                    <a:bodyPr/>
                    <a:lstStyle/>
                    <a:p>
                      <a:r>
                        <a:rPr lang="en-US" sz="1200">
                          <a:solidFill>
                            <a:schemeClr val="bg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30335" y="2221424"/>
            <a:ext cx="9613900" cy="4001095"/>
          </a:xfrm>
        </p:spPr>
        <p:txBody>
          <a:bodyPr/>
          <a:lstStyle/>
          <a:p>
            <a:pPr marL="0" indent="0">
              <a:spcBef>
                <a:spcPts val="1200"/>
              </a:spcBef>
              <a:buClr>
                <a:srgbClr val="9BF00B"/>
              </a:buClr>
              <a:buSzPct val="100000"/>
              <a:buNone/>
            </a:pPr>
            <a:r>
              <a:rPr lang="en-GB" sz="2000" dirty="0"/>
              <a:t>Complete each slide providing the required information </a:t>
            </a:r>
          </a:p>
          <a:p>
            <a:pPr marL="0" indent="0">
              <a:spcBef>
                <a:spcPts val="1200"/>
              </a:spcBef>
              <a:buClr>
                <a:srgbClr val="9BF00B"/>
              </a:buClr>
              <a:buSzPct val="100000"/>
              <a:buNone/>
            </a:pPr>
            <a:r>
              <a:rPr lang="en-GB" sz="2000" dirty="0"/>
              <a:t>Post-it notes should be removed: their purpose is only to provide example answers.</a:t>
            </a:r>
          </a:p>
          <a:p>
            <a:pPr marL="0" indent="0">
              <a:spcBef>
                <a:spcPts val="1200"/>
              </a:spcBef>
              <a:buClr>
                <a:srgbClr val="9BF00B"/>
              </a:buClr>
              <a:buSzPct val="100000"/>
              <a:buNone/>
            </a:pPr>
            <a:r>
              <a:rPr lang="en-GB" sz="2000" dirty="0"/>
              <a:t>Skip and hide slides that are not applicable to your project.</a:t>
            </a:r>
          </a:p>
          <a:p>
            <a:pPr marL="0" indent="0">
              <a:spcBef>
                <a:spcPts val="1200"/>
              </a:spcBef>
              <a:buClr>
                <a:srgbClr val="9BF00B"/>
              </a:buClr>
              <a:buSzPct val="100000"/>
              <a:buNone/>
            </a:pPr>
            <a:r>
              <a:rPr lang="en-GB" sz="2000" dirty="0"/>
              <a:t>Add more slides to capture the required information if needed. </a:t>
            </a:r>
          </a:p>
          <a:p>
            <a:pPr marL="0" indent="0">
              <a:spcBef>
                <a:spcPts val="1200"/>
              </a:spcBef>
              <a:buClr>
                <a:srgbClr val="9BF00B"/>
              </a:buClr>
              <a:buSzPct val="100000"/>
              <a:buNone/>
            </a:pPr>
            <a:r>
              <a:rPr lang="en-GB" sz="2000" dirty="0"/>
              <a:t>Do not hesitate to paste your own slides and existing content.</a:t>
            </a:r>
          </a:p>
          <a:p>
            <a:pPr marL="0" indent="0">
              <a:spcBef>
                <a:spcPts val="1200"/>
              </a:spcBef>
              <a:buClr>
                <a:srgbClr val="9BF00B"/>
              </a:buClr>
              <a:buSzPct val="100000"/>
              <a:buNone/>
            </a:pPr>
            <a:r>
              <a:rPr lang="en-GB" sz="2000" dirty="0"/>
              <a:t>Reach out if you have questions on the format or content.</a:t>
            </a:r>
          </a:p>
          <a:p>
            <a:pPr marL="0" indent="0">
              <a:spcBef>
                <a:spcPts val="1200"/>
              </a:spcBef>
              <a:buClr>
                <a:srgbClr val="9BF00B"/>
              </a:buClr>
              <a:buSzPct val="100000"/>
              <a:buNone/>
            </a:pPr>
            <a:r>
              <a:rPr lang="en-GB" sz="2000" dirty="0"/>
              <a:t>Send the completed deck before the review workshops.</a:t>
            </a:r>
          </a:p>
          <a:p>
            <a:pPr marL="0" indent="0">
              <a:spcBef>
                <a:spcPts val="1200"/>
              </a:spcBef>
              <a:buClr>
                <a:srgbClr val="9BF00B"/>
              </a:buClr>
              <a:buSzPct val="100000"/>
              <a:buNone/>
            </a:pPr>
            <a:r>
              <a:rPr lang="en-GB" sz="2000" dirty="0"/>
              <a:t>Store the document in a shared SharePoint location if possible.</a:t>
            </a:r>
          </a:p>
          <a:p>
            <a:pPr marL="0" indent="0">
              <a:spcBef>
                <a:spcPts val="1200"/>
              </a:spcBef>
              <a:buClr>
                <a:srgbClr val="9BF00B"/>
              </a:buClr>
              <a:buSzPct val="100000"/>
              <a:buNone/>
            </a:pPr>
            <a:r>
              <a:rPr lang="en-GB" sz="2000" dirty="0"/>
              <a:t>Feedback on this guide? Share it </a:t>
            </a:r>
            <a:r>
              <a:rPr lang="en-GB" sz="2000" dirty="0">
                <a:solidFill>
                  <a:schemeClr val="accent2"/>
                </a:solidFill>
                <a:hlinkClick r:id="rId3">
                  <a:extLst>
                    <a:ext uri="{A12FA001-AC4F-418D-AE19-62706E023703}">
                      <ahyp:hlinkClr xmlns:ahyp="http://schemas.microsoft.com/office/drawing/2018/hyperlinkcolor" val="tx"/>
                    </a:ext>
                  </a:extLst>
                </a:hlinkClick>
              </a:rPr>
              <a:t>here</a:t>
            </a:r>
            <a:endParaRPr lang="en-GB" sz="2000" dirty="0">
              <a:solidFill>
                <a:schemeClr val="accent2"/>
              </a:solidFill>
            </a:endParaRPr>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Instructions for customers and partners</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433861"/>
            <a:ext cx="11383210" cy="430887"/>
          </a:xfrm>
        </p:spPr>
        <p:txBody>
          <a:bodyPr/>
          <a:lstStyle/>
          <a:p>
            <a:r>
              <a:rPr lang="en-GB" sz="2800" dirty="0"/>
              <a:t>How to fill this document:</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84235" y="2224738"/>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84235" y="3134422"/>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7" name="Group 16">
            <a:extLst>
              <a:ext uri="{FF2B5EF4-FFF2-40B4-BE49-F238E27FC236}">
                <a16:creationId xmlns:a16="http://schemas.microsoft.com/office/drawing/2014/main" id="{9220FFB5-B88C-7ACB-DBD3-F5D813E7ADE1}"/>
              </a:ext>
            </a:extLst>
          </p:cNvPr>
          <p:cNvGrpSpPr/>
          <p:nvPr/>
        </p:nvGrpSpPr>
        <p:grpSpPr>
          <a:xfrm>
            <a:off x="1084235" y="3589264"/>
            <a:ext cx="326112" cy="324000"/>
            <a:chOff x="731863" y="3273792"/>
            <a:chExt cx="326112" cy="324000"/>
          </a:xfrm>
        </p:grpSpPr>
        <p:sp>
          <p:nvSpPr>
            <p:cNvPr id="18" name="Freeform: Shape 17">
              <a:extLst>
                <a:ext uri="{FF2B5EF4-FFF2-40B4-BE49-F238E27FC236}">
                  <a16:creationId xmlns:a16="http://schemas.microsoft.com/office/drawing/2014/main" id="{99338E58-42CE-3CFF-CE81-853563C459DB}"/>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 name="Graphic 77">
              <a:extLst>
                <a:ext uri="{FF2B5EF4-FFF2-40B4-BE49-F238E27FC236}">
                  <a16:creationId xmlns:a16="http://schemas.microsoft.com/office/drawing/2014/main" id="{93A55541-EB0C-3222-9E1A-D99BF2309E9E}"/>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0" name="Group 19">
            <a:extLst>
              <a:ext uri="{FF2B5EF4-FFF2-40B4-BE49-F238E27FC236}">
                <a16:creationId xmlns:a16="http://schemas.microsoft.com/office/drawing/2014/main" id="{4FE57C88-5276-26FE-E77F-210E01D1FC07}"/>
              </a:ext>
            </a:extLst>
          </p:cNvPr>
          <p:cNvGrpSpPr/>
          <p:nvPr/>
        </p:nvGrpSpPr>
        <p:grpSpPr>
          <a:xfrm>
            <a:off x="1084235" y="4044106"/>
            <a:ext cx="326112" cy="324000"/>
            <a:chOff x="731863" y="3273792"/>
            <a:chExt cx="326112" cy="324000"/>
          </a:xfrm>
        </p:grpSpPr>
        <p:sp>
          <p:nvSpPr>
            <p:cNvPr id="21" name="Freeform: Shape 20">
              <a:extLst>
                <a:ext uri="{FF2B5EF4-FFF2-40B4-BE49-F238E27FC236}">
                  <a16:creationId xmlns:a16="http://schemas.microsoft.com/office/drawing/2014/main" id="{207B21F0-54F8-48CC-84D8-FDC7C3D2F01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ic 77">
              <a:extLst>
                <a:ext uri="{FF2B5EF4-FFF2-40B4-BE49-F238E27FC236}">
                  <a16:creationId xmlns:a16="http://schemas.microsoft.com/office/drawing/2014/main" id="{18B39FF8-072B-6F11-CB94-015DEDD19593}"/>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84235" y="4498948"/>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6" name="Group 25">
            <a:extLst>
              <a:ext uri="{FF2B5EF4-FFF2-40B4-BE49-F238E27FC236}">
                <a16:creationId xmlns:a16="http://schemas.microsoft.com/office/drawing/2014/main" id="{C6733B8A-94C0-04C2-E76D-D4561BD25079}"/>
              </a:ext>
            </a:extLst>
          </p:cNvPr>
          <p:cNvGrpSpPr/>
          <p:nvPr/>
        </p:nvGrpSpPr>
        <p:grpSpPr>
          <a:xfrm>
            <a:off x="1084235" y="5408629"/>
            <a:ext cx="326112" cy="324000"/>
            <a:chOff x="731863" y="3273792"/>
            <a:chExt cx="326112" cy="324000"/>
          </a:xfrm>
        </p:grpSpPr>
        <p:sp>
          <p:nvSpPr>
            <p:cNvPr id="27" name="Freeform: Shape 26">
              <a:extLst>
                <a:ext uri="{FF2B5EF4-FFF2-40B4-BE49-F238E27FC236}">
                  <a16:creationId xmlns:a16="http://schemas.microsoft.com/office/drawing/2014/main" id="{C3EAA456-EA39-DDC0-AE21-4E5292054088}"/>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8" name="Graphic 77">
              <a:extLst>
                <a:ext uri="{FF2B5EF4-FFF2-40B4-BE49-F238E27FC236}">
                  <a16:creationId xmlns:a16="http://schemas.microsoft.com/office/drawing/2014/main" id="{F09AE6BD-F818-34A1-F2A1-6532F607E15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 name="Group 1">
            <a:extLst>
              <a:ext uri="{FF2B5EF4-FFF2-40B4-BE49-F238E27FC236}">
                <a16:creationId xmlns:a16="http://schemas.microsoft.com/office/drawing/2014/main" id="{6152B9B4-BD17-9408-43E0-86F12EFB4F93}"/>
              </a:ext>
            </a:extLst>
          </p:cNvPr>
          <p:cNvGrpSpPr/>
          <p:nvPr/>
        </p:nvGrpSpPr>
        <p:grpSpPr>
          <a:xfrm>
            <a:off x="1084235" y="4953790"/>
            <a:ext cx="326112" cy="324000"/>
            <a:chOff x="731863" y="3273792"/>
            <a:chExt cx="326112" cy="324000"/>
          </a:xfrm>
        </p:grpSpPr>
        <p:sp>
          <p:nvSpPr>
            <p:cNvPr id="3" name="Freeform: Shape 2">
              <a:extLst>
                <a:ext uri="{FF2B5EF4-FFF2-40B4-BE49-F238E27FC236}">
                  <a16:creationId xmlns:a16="http://schemas.microsoft.com/office/drawing/2014/main" id="{9FD547C4-365A-CEAF-6F4A-F7FC43CE317D}"/>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5" name="Graphic 77">
              <a:extLst>
                <a:ext uri="{FF2B5EF4-FFF2-40B4-BE49-F238E27FC236}">
                  <a16:creationId xmlns:a16="http://schemas.microsoft.com/office/drawing/2014/main" id="{A7731996-6C99-0213-8FF9-1A6F1D081762}"/>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4E25EE53-52B2-7312-D1DF-D796BF20CFD2}"/>
              </a:ext>
            </a:extLst>
          </p:cNvPr>
          <p:cNvGrpSpPr/>
          <p:nvPr/>
        </p:nvGrpSpPr>
        <p:grpSpPr>
          <a:xfrm>
            <a:off x="1084235" y="2679580"/>
            <a:ext cx="326112" cy="324000"/>
            <a:chOff x="731863" y="3273792"/>
            <a:chExt cx="326112" cy="324000"/>
          </a:xfrm>
        </p:grpSpPr>
        <p:sp>
          <p:nvSpPr>
            <p:cNvPr id="9" name="Freeform: Shape 8">
              <a:extLst>
                <a:ext uri="{FF2B5EF4-FFF2-40B4-BE49-F238E27FC236}">
                  <a16:creationId xmlns:a16="http://schemas.microsoft.com/office/drawing/2014/main" id="{9A3B85B1-0684-AC80-89EA-F074B4EE070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540CD168-36CB-CC4E-0DF7-CBFAF5289DF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9" name="Group 28">
            <a:extLst>
              <a:ext uri="{FF2B5EF4-FFF2-40B4-BE49-F238E27FC236}">
                <a16:creationId xmlns:a16="http://schemas.microsoft.com/office/drawing/2014/main" id="{C395F0B5-081D-5C75-F367-B614E8BBE7A8}"/>
              </a:ext>
            </a:extLst>
          </p:cNvPr>
          <p:cNvGrpSpPr/>
          <p:nvPr/>
        </p:nvGrpSpPr>
        <p:grpSpPr>
          <a:xfrm>
            <a:off x="1084235" y="5863468"/>
            <a:ext cx="326112" cy="324000"/>
            <a:chOff x="731863" y="3273792"/>
            <a:chExt cx="326112" cy="324000"/>
          </a:xfrm>
        </p:grpSpPr>
        <p:sp>
          <p:nvSpPr>
            <p:cNvPr id="30" name="Freeform: Shape 29">
              <a:extLst>
                <a:ext uri="{FF2B5EF4-FFF2-40B4-BE49-F238E27FC236}">
                  <a16:creationId xmlns:a16="http://schemas.microsoft.com/office/drawing/2014/main" id="{749A736B-127A-90CB-47CB-9FF79F7CFAA1}"/>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1" name="Graphic 77">
              <a:extLst>
                <a:ext uri="{FF2B5EF4-FFF2-40B4-BE49-F238E27FC236}">
                  <a16:creationId xmlns:a16="http://schemas.microsoft.com/office/drawing/2014/main" id="{CB4A4038-A657-BA7B-6123-E0BF76B8E87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4563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Copilot Studio lets you hand over copilot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00670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When requiring hand off to an agent, the chat client must be the one of connected engagement hub, that is placed at the front, and not Copilot Studio. The engagement hub integrates with Copilot Studio through APIs, and that’s how it’s able to take over a conversation from a copilot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a:solidFill>
                  <a:srgbClr val="FFFFFF">
                    <a:lumMod val="95000"/>
                  </a:srgbClr>
                </a:solidFill>
                <a:latin typeface="Aptos" panose="020B0004020202020204" pitchFamily="34" charset="0"/>
              </a:rPr>
              <a:t>A</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custom adapter relays the incoming chat messages to the Copilot Studio  copilot.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Once the end user triggers hand-off, Copilot Studio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Hand off with Dynamics 365 Omnichannel for Customer Service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69643217"/>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Dynamics 365 Omnichannel for Customer Service? </a:t>
                      </a:r>
                      <a:r>
                        <a:rPr kumimoji="0" lang="en-US" sz="1600" b="0" i="1" u="none" strike="noStrike" kern="1200" cap="none" spc="0" normalizeH="0" baseline="0" noProof="0">
                          <a:ln>
                            <a:noFill/>
                          </a:ln>
                          <a:solidFill>
                            <a:schemeClr val="bg1">
                              <a:lumMod val="65000"/>
                              <a:lumOff val="35000"/>
                            </a:schemeClr>
                          </a:solidFill>
                          <a:effectLst/>
                          <a:uLnTx/>
                          <a:uFillTx/>
                          <a:latin typeface="Aptos" panose="020B0004020202020204" pitchFamily="34" charset="0"/>
                          <a:ea typeface="+mn-ea"/>
                          <a:cs typeface="+mn-cs"/>
                        </a:rPr>
                        <a:t>(dedicated section)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another engagement hub solution?</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which one and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chat client are you placing in front of your end-users?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4255011"/>
          </a:xfrm>
        </p:spPr>
        <p:txBody>
          <a:bodyPr/>
          <a:lstStyle/>
          <a:p>
            <a:pPr>
              <a:spcBef>
                <a:spcPts val="600"/>
              </a:spcBef>
              <a:spcAft>
                <a:spcPts val="300"/>
              </a:spcAft>
            </a:pPr>
            <a:r>
              <a:rPr lang="en-US" sz="2800"/>
              <a:t>Copilot security configuration</a:t>
            </a:r>
          </a:p>
          <a:p>
            <a:pPr>
              <a:spcBef>
                <a:spcPts val="600"/>
              </a:spcBef>
              <a:spcAft>
                <a:spcPts val="300"/>
              </a:spcAft>
            </a:pPr>
            <a:r>
              <a:rPr lang="en-US"/>
              <a:t>Data loss prevention policies</a:t>
            </a:r>
          </a:p>
          <a:p>
            <a:pPr>
              <a:spcBef>
                <a:spcPts val="600"/>
              </a:spcBef>
              <a:spcAft>
                <a:spcPts val="300"/>
              </a:spcAft>
            </a:pPr>
            <a:r>
              <a:rPr lang="en-US"/>
              <a:t>Tenant and environment security</a:t>
            </a:r>
          </a:p>
          <a:p>
            <a:pPr>
              <a:spcBef>
                <a:spcPts val="600"/>
              </a:spcBef>
              <a:spcAft>
                <a:spcPts val="300"/>
              </a:spcAft>
            </a:pPr>
            <a:r>
              <a:rPr lang="en-US"/>
              <a:t>Authentication &amp; channel security</a:t>
            </a:r>
          </a:p>
          <a:p>
            <a:pPr>
              <a:spcBef>
                <a:spcPts val="600"/>
              </a:spcBef>
              <a:spcAft>
                <a:spcPts val="300"/>
              </a:spcAft>
            </a:pPr>
            <a:r>
              <a:rPr lang="en-US" sz="2800"/>
              <a:t>Single sign-on</a:t>
            </a:r>
            <a:endParaRPr lang="en-US"/>
          </a:p>
          <a:p>
            <a:pPr>
              <a:spcBef>
                <a:spcPts val="600"/>
              </a:spcBef>
              <a:spcAft>
                <a:spcPts val="300"/>
              </a:spcAft>
            </a:pPr>
            <a:r>
              <a:rPr lang="en-US" sz="2800"/>
              <a:t>Monitoring</a:t>
            </a:r>
            <a:endParaRPr lang="en-US"/>
          </a:p>
          <a:p>
            <a:pPr>
              <a:spcBef>
                <a:spcPts val="600"/>
              </a:spcBef>
              <a:spcAft>
                <a:spcPts val="300"/>
              </a:spcAft>
            </a:pPr>
            <a:r>
              <a:rPr lang="en-US" sz="2800"/>
              <a:t>Governance</a:t>
            </a:r>
          </a:p>
          <a:p>
            <a:pPr>
              <a:spcBef>
                <a:spcPts val="600"/>
              </a:spcBef>
              <a:spcAft>
                <a:spcPts val="300"/>
              </a:spcAft>
            </a:pPr>
            <a:r>
              <a:rPr lang="en-US" sz="2800"/>
              <a:t>Compliance</a:t>
            </a:r>
            <a:r>
              <a:rPr lang="en-US"/>
              <a:t> </a:t>
            </a:r>
            <a:endParaRPr lang="en-US" sz="2800"/>
          </a:p>
        </p:txBody>
      </p:sp>
    </p:spTree>
    <p:extLst>
      <p:ext uri="{BB962C8B-B14F-4D97-AF65-F5344CB8AC3E}">
        <p14:creationId xmlns:p14="http://schemas.microsoft.com/office/powerpoint/2010/main" val="22382253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security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security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69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your key requirements around security and making sure they are mapped with existing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Identify alternatives for scenarios not natively cove</a:t>
            </a:r>
            <a:r>
              <a:rPr lang="en-US" sz="1200">
                <a:solidFill>
                  <a:srgbClr val="FFFFFF">
                    <a:lumMod val="95000"/>
                  </a:srgbClr>
                </a:solidFill>
                <a:latin typeface="Aptos" panose="020B0004020202020204" pitchFamily="34" charset="0"/>
              </a:rPr>
              <a:t>red.</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Copilot Studio security</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a:t>
            </a:r>
            <a:endParaRPr lang="en-US" sz="18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182438306"/>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a list of security requirements for your copilot?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Enterprise copilots: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authenticated using Azure Active Directory.</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automatically signed in.</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IPs need to be allow-listed in the corporate firewall.</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Need to integrate with internal, on-premises, APIs.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Integrations must use service principals.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Secrets must be stored in key vaults.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specific apps should be able to call the copilot as a skill.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Citizen-developer copilots: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The unauthenticated configuration need to be blocked on all copilots and all channels.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Copilot usage (inventory and conversations) need to be monitored at the tenant level).</a:t>
            </a:r>
          </a:p>
        </p:txBody>
      </p:sp>
    </p:spTree>
    <p:extLst>
      <p:ext uri="{BB962C8B-B14F-4D97-AF65-F5344CB8AC3E}">
        <p14:creationId xmlns:p14="http://schemas.microsoft.com/office/powerpoint/2010/main" val="109050625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Data loss prevention policies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Enforcing security settings as well as exceptions at a global level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45188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Administrators can govern copilots in their organization by using data loss prevention (DLP) policies with specific Copilot Studio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Channels (Teams, Direct Line, Facebook, Omnichannel), unauthenticated use, and Bot Framework skills can be allowed or blocked.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Apply data loss prevention policies to copilots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Connector endpoint filtering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4931659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How do you ensure that internal confidential data doesn’t get available externally?</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Copilot Studio allowed channels and authentication settings?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allowed or blocked Power Automate connectors or HTTP requests?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Strong governance of connectors and authentication settings, especially for generative answers data sources.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by default no unauthenticated copilots are allowed and only the Microsoft Teams channel can be used, to make sure they’re internal.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with Copilot Studio, only related business applications such as Dynamics 365, ServiceNow and SharePoint are allowed. Endpoint filtering will be used for allowed HTTP APIs.</a:t>
            </a:r>
          </a:p>
        </p:txBody>
      </p:sp>
    </p:spTree>
    <p:extLst>
      <p:ext uri="{BB962C8B-B14F-4D97-AF65-F5344CB8AC3E}">
        <p14:creationId xmlns:p14="http://schemas.microsoft.com/office/powerpoint/2010/main" val="41694490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Tenant and environment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Securing access to data</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6442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conversation transcripts are automatically stored in Dataverse.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These can contain sensitive customer information that need to be protected.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Power Platform security</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Microsoft Entra multifactor authentication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Entra Conditional Access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Use Azure Key Vault secrets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Just-In-Time Access Management</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Manage application users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Manage group teams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rPr>
              <a:t>Customer Lockbox</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99753010"/>
              </p:ext>
            </p:extLst>
          </p:nvPr>
        </p:nvGraphicFramePr>
        <p:xfrm>
          <a:off x="361951" y="1666779"/>
          <a:ext cx="8334350" cy="4954800"/>
        </p:xfrm>
        <a:graphic>
          <a:graphicData uri="http://schemas.openxmlformats.org/drawingml/2006/table">
            <a:tbl>
              <a:tblPr firstRow="1" bandRow="1">
                <a:tableStyleId>{5C22544A-7EE6-4342-B048-85BDC9FD1C3A}</a:tableStyleId>
              </a:tblPr>
              <a:tblGrid>
                <a:gridCol w="3019424">
                  <a:extLst>
                    <a:ext uri="{9D8B030D-6E8A-4147-A177-3AD203B41FA5}">
                      <a16:colId xmlns:a16="http://schemas.microsoft.com/office/drawing/2014/main" val="3426460784"/>
                    </a:ext>
                  </a:extLst>
                </a:gridCol>
                <a:gridCol w="5314926">
                  <a:extLst>
                    <a:ext uri="{9D8B030D-6E8A-4147-A177-3AD203B41FA5}">
                      <a16:colId xmlns:a16="http://schemas.microsoft.com/office/drawing/2014/main" val="1761064077"/>
                    </a:ext>
                  </a:extLst>
                </a:gridCol>
              </a:tblGrid>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enforce strong requirements for authentication?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control privileged users access to sensitive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manage secrets?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0" lang="en-US" sz="1600" b="0" i="0" u="none" strike="noStrike" kern="1200" cap="none" spc="0" normalizeH="0" baseline="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8450073"/>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service principals or managed identities?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986013221"/>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687068"/>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network security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43063992"/>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52754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audit and review access periodically?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63635967"/>
                  </a:ext>
                </a:extLst>
              </a:tr>
            </a:tbl>
          </a:graphicData>
        </a:graphic>
      </p:graphicFrame>
      <p:sp>
        <p:nvSpPr>
          <p:cNvPr id="9" name="Rectangle: Folded Corner 8">
            <a:extLst>
              <a:ext uri="{FF2B5EF4-FFF2-40B4-BE49-F238E27FC236}">
                <a16:creationId xmlns:a16="http://schemas.microsoft.com/office/drawing/2014/main" id="{DDC96694-F2EF-07CF-CE58-5CDDDFD62ACD}"/>
              </a:ext>
            </a:extLst>
          </p:cNvPr>
          <p:cNvSpPr/>
          <p:nvPr/>
        </p:nvSpPr>
        <p:spPr bwMode="auto">
          <a:xfrm rot="60000">
            <a:off x="3466905" y="177131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Multi-factor authentication and conditional access.</a:t>
            </a:r>
          </a:p>
        </p:txBody>
      </p:sp>
      <p:sp>
        <p:nvSpPr>
          <p:cNvPr id="10" name="Rectangle: Folded Corner 9">
            <a:extLst>
              <a:ext uri="{FF2B5EF4-FFF2-40B4-BE49-F238E27FC236}">
                <a16:creationId xmlns:a16="http://schemas.microsoft.com/office/drawing/2014/main" id="{D61BC6FB-1DAA-1F4E-F569-FA613093473D}"/>
              </a:ext>
            </a:extLst>
          </p:cNvPr>
          <p:cNvSpPr/>
          <p:nvPr/>
        </p:nvSpPr>
        <p:spPr bwMode="auto">
          <a:xfrm rot="60000">
            <a:off x="3466905" y="2646966"/>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Just-in-time access to production.</a:t>
            </a:r>
          </a:p>
        </p:txBody>
      </p:sp>
      <p:sp>
        <p:nvSpPr>
          <p:cNvPr id="11" name="Rectangle: Folded Corner 10">
            <a:extLst>
              <a:ext uri="{FF2B5EF4-FFF2-40B4-BE49-F238E27FC236}">
                <a16:creationId xmlns:a16="http://schemas.microsoft.com/office/drawing/2014/main" id="{05B079A5-56E8-B9F5-12A0-DB87DB22E33F}"/>
              </a:ext>
            </a:extLst>
          </p:cNvPr>
          <p:cNvSpPr/>
          <p:nvPr/>
        </p:nvSpPr>
        <p:spPr bwMode="auto">
          <a:xfrm rot="60000">
            <a:off x="3466905" y="352174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Key Vault and Environment Variables</a:t>
            </a:r>
          </a:p>
        </p:txBody>
      </p:sp>
      <p:sp>
        <p:nvSpPr>
          <p:cNvPr id="12" name="Rectangle: Folded Corner 11">
            <a:extLst>
              <a:ext uri="{FF2B5EF4-FFF2-40B4-BE49-F238E27FC236}">
                <a16:creationId xmlns:a16="http://schemas.microsoft.com/office/drawing/2014/main" id="{69B131CB-AC41-CAF9-0B2B-2B9324A9CA7C}"/>
              </a:ext>
            </a:extLst>
          </p:cNvPr>
          <p:cNvSpPr/>
          <p:nvPr/>
        </p:nvSpPr>
        <p:spPr bwMode="auto">
          <a:xfrm rot="60000">
            <a:off x="3466904" y="4377479"/>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Service principals for integrations and deployments.</a:t>
            </a:r>
          </a:p>
        </p:txBody>
      </p:sp>
      <p:sp>
        <p:nvSpPr>
          <p:cNvPr id="13" name="Rectangle: Folded Corner 12">
            <a:extLst>
              <a:ext uri="{FF2B5EF4-FFF2-40B4-BE49-F238E27FC236}">
                <a16:creationId xmlns:a16="http://schemas.microsoft.com/office/drawing/2014/main" id="{56EF9EA9-F09D-E0E9-A2A0-FAC176719DBD}"/>
              </a:ext>
            </a:extLst>
          </p:cNvPr>
          <p:cNvSpPr/>
          <p:nvPr/>
        </p:nvSpPr>
        <p:spPr bwMode="auto">
          <a:xfrm rot="60000">
            <a:off x="3466903" y="5234543"/>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Some internal APIs are only accessible in a VNET.</a:t>
            </a:r>
          </a:p>
        </p:txBody>
      </p:sp>
      <p:sp>
        <p:nvSpPr>
          <p:cNvPr id="14" name="Rectangle: Folded Corner 13">
            <a:extLst>
              <a:ext uri="{FF2B5EF4-FFF2-40B4-BE49-F238E27FC236}">
                <a16:creationId xmlns:a16="http://schemas.microsoft.com/office/drawing/2014/main" id="{7C7FE889-6C6B-B6EC-ACAE-7A5FB55607C3}"/>
              </a:ext>
            </a:extLst>
          </p:cNvPr>
          <p:cNvSpPr/>
          <p:nvPr/>
        </p:nvSpPr>
        <p:spPr bwMode="auto">
          <a:xfrm rot="60000">
            <a:off x="3466903" y="6110191"/>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every month. Roles only granted through groups.</a:t>
            </a:r>
          </a:p>
        </p:txBody>
      </p:sp>
    </p:spTree>
    <p:extLst>
      <p:ext uri="{BB962C8B-B14F-4D97-AF65-F5344CB8AC3E}">
        <p14:creationId xmlns:p14="http://schemas.microsoft.com/office/powerpoint/2010/main" val="340340364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Authentication &amp; channel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Authentication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Authentication allows users to sign in, giving your copilot access to a restricted resource or information. Users can sign in with Microsoft Entra ID, or with any OAuth2 identity provider such as Google or Facebook.</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With Direct Line-based security, you can enable access only to locations that you control by enabling secured access with Direct Line secrets or tokens.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user authentication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Configure user authentication with Microsoft Entra ID</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Configure web channel security</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3112293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Is the copilot working unauthenticated, authenticated, or both?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what is the authentication service?</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need to enforce web and Direct Line channel security?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hybrid authentication. The public website can start chat sessions and handle FAQ questions unauthenticated, but specific operations require the user to authenticate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copilot: “Manual” (AAD) or “Only for Teams and Power Apps”. External copilot: “Manual” (Generic OAuth2)</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copilot: yes.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no.</a:t>
            </a:r>
          </a:p>
        </p:txBody>
      </p:sp>
    </p:spTree>
    <p:extLst>
      <p:ext uri="{BB962C8B-B14F-4D97-AF65-F5344CB8AC3E}">
        <p14:creationId xmlns:p14="http://schemas.microsoft.com/office/powerpoint/2010/main" val="184579307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8212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supports single sign-on (SSO), which means copilots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Microsoft Teams, SSO is seamless if you select the “Only in Teams” authentication. It can also be configured with Manual AAD v2, but in this case the Teams app must be deployed as a zip file, not with the 1-click Teams deployment from Copilot Studio.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Configure SSO with Entra ID for web/apps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Configure SSO with Entra ID for Teams</a:t>
            </a:r>
            <a:endParaRPr lang="en-US" sz="1200">
              <a:solidFill>
                <a:srgbClr val="FFFFFF">
                  <a:lumMod val="95000"/>
                </a:srgbClr>
              </a:solidFill>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49836970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pPr>
            <a:r>
              <a:rPr lang="en-US" sz="1400">
                <a:solidFill>
                  <a:srgbClr val="000000"/>
                </a:solidFill>
                <a:latin typeface="Aptos" panose="020B0004020202020204" pitchFamily="34" charset="0"/>
                <a:cs typeface="Segoe UI" pitchFamily="34" charset="0"/>
              </a:rPr>
              <a:t>Internal copilot: </a:t>
            </a:r>
          </a:p>
          <a:p>
            <a:pPr marL="285750" indent="-285750"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Teams users and intranet website users must be automatically signed in (AAD v2).</a:t>
            </a:r>
          </a:p>
          <a:p>
            <a:pPr marL="285750" indent="-285750"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SSO must also work on the internal SharePoint intranet.</a:t>
            </a:r>
          </a:p>
          <a:p>
            <a:pPr algn="l" defTabSz="932472" fontAlgn="base">
              <a:spcBef>
                <a:spcPct val="0"/>
              </a:spcBef>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SSO with Generic OAuth 2.</a:t>
            </a:r>
          </a:p>
        </p:txBody>
      </p:sp>
    </p:spTree>
    <p:extLst>
      <p:ext uri="{BB962C8B-B14F-4D97-AF65-F5344CB8AC3E}">
        <p14:creationId xmlns:p14="http://schemas.microsoft.com/office/powerpoint/2010/main" val="42498286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In addition to the native analytics features within Copilot Studio,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Capture Copilot Studio telemetry with Azure Application Insights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55952790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copilots?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integrations and cloud flows?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technical monitoring requirements and plans?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copilot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1B701D-23C7-84DC-F654-AA2340FFBBE4}"/>
              </a:ext>
            </a:extLst>
          </p:cNvPr>
          <p:cNvPicPr>
            <a:picLocks noChangeAspect="1"/>
          </p:cNvPicPr>
          <p:nvPr/>
        </p:nvPicPr>
        <p:blipFill>
          <a:blip r:embed="rId2"/>
          <a:stretch>
            <a:fillRect/>
          </a:stretch>
        </p:blipFill>
        <p:spPr>
          <a:xfrm>
            <a:off x="382559" y="1571625"/>
            <a:ext cx="11449198" cy="4686299"/>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10" name="Title 9">
            <a:extLst>
              <a:ext uri="{FF2B5EF4-FFF2-40B4-BE49-F238E27FC236}">
                <a16:creationId xmlns:a16="http://schemas.microsoft.com/office/drawing/2014/main" id="{3D41E9A1-9720-8EE9-58CF-D3F8794324E7}"/>
              </a:ext>
            </a:extLst>
          </p:cNvPr>
          <p:cNvSpPr>
            <a:spLocks noGrp="1"/>
          </p:cNvSpPr>
          <p:nvPr>
            <p:ph type="title"/>
          </p:nvPr>
        </p:nvSpPr>
        <p:spPr>
          <a:xfrm>
            <a:off x="264413" y="249375"/>
            <a:ext cx="11018520" cy="553999"/>
          </a:xfrm>
        </p:spPr>
        <p:txBody>
          <a:bodyPr/>
          <a:lstStyle/>
          <a:p>
            <a:r>
              <a:rPr lang="en-US"/>
              <a:t>Azure Application Insights example</a:t>
            </a:r>
          </a:p>
        </p:txBody>
      </p:sp>
      <p:sp>
        <p:nvSpPr>
          <p:cNvPr id="11" name="Text Placeholder 2">
            <a:extLst>
              <a:ext uri="{FF2B5EF4-FFF2-40B4-BE49-F238E27FC236}">
                <a16:creationId xmlns:a16="http://schemas.microsoft.com/office/drawing/2014/main" id="{8468CD5C-182C-61D0-BAAE-20851FF39E04}"/>
              </a:ext>
            </a:extLst>
          </p:cNvPr>
          <p:cNvSpPr txBox="1">
            <a:spLocks/>
          </p:cNvSpPr>
          <p:nvPr/>
        </p:nvSpPr>
        <p:spPr>
          <a:xfrm>
            <a:off x="627240" y="883805"/>
            <a:ext cx="7983957" cy="2462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600">
                <a:solidFill>
                  <a:schemeClr val="accent2"/>
                </a:solidFill>
                <a:latin typeface="Aptos" panose="020B0004020202020204" pitchFamily="34" charset="0"/>
                <a:cs typeface="+mn-cs"/>
              </a:rPr>
              <a:t>Monitoring generative answers results and moderation</a:t>
            </a:r>
          </a:p>
        </p:txBody>
      </p:sp>
      <p:grpSp>
        <p:nvGrpSpPr>
          <p:cNvPr id="16" name="Group 15">
            <a:extLst>
              <a:ext uri="{FF2B5EF4-FFF2-40B4-BE49-F238E27FC236}">
                <a16:creationId xmlns:a16="http://schemas.microsoft.com/office/drawing/2014/main" id="{970A8F75-615D-8F12-EE4E-B5F2540E819F}"/>
              </a:ext>
            </a:extLst>
          </p:cNvPr>
          <p:cNvGrpSpPr/>
          <p:nvPr/>
        </p:nvGrpSpPr>
        <p:grpSpPr>
          <a:xfrm>
            <a:off x="301128" y="898197"/>
            <a:ext cx="326112" cy="324000"/>
            <a:chOff x="731863" y="3273792"/>
            <a:chExt cx="326112" cy="324000"/>
          </a:xfrm>
        </p:grpSpPr>
        <p:sp>
          <p:nvSpPr>
            <p:cNvPr id="17" name="Freeform: Shape 16">
              <a:extLst>
                <a:ext uri="{FF2B5EF4-FFF2-40B4-BE49-F238E27FC236}">
                  <a16:creationId xmlns:a16="http://schemas.microsoft.com/office/drawing/2014/main" id="{79793829-E218-9316-5FE3-74F162D6B7E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8" name="Graphic 77">
              <a:extLst>
                <a:ext uri="{FF2B5EF4-FFF2-40B4-BE49-F238E27FC236}">
                  <a16:creationId xmlns:a16="http://schemas.microsoft.com/office/drawing/2014/main" id="{BDD6878D-9755-F10F-4506-1C58851D339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
        <p:nvSpPr>
          <p:cNvPr id="24" name="TextBox 23">
            <a:extLst>
              <a:ext uri="{FF2B5EF4-FFF2-40B4-BE49-F238E27FC236}">
                <a16:creationId xmlns:a16="http://schemas.microsoft.com/office/drawing/2014/main" id="{3E87358C-DDC6-9EB6-787E-5C53A6A0D1E9}"/>
              </a:ext>
            </a:extLst>
          </p:cNvPr>
          <p:cNvSpPr txBox="1"/>
          <p:nvPr/>
        </p:nvSpPr>
        <p:spPr>
          <a:xfrm>
            <a:off x="5672029" y="1020518"/>
            <a:ext cx="5897385" cy="2516073"/>
          </a:xfrm>
          <a:prstGeom prst="rect">
            <a:avLst/>
          </a:prstGeom>
          <a:solidFill>
            <a:schemeClr val="tx1"/>
          </a:solidFill>
          <a:ln w="28575">
            <a:solidFill>
              <a:schemeClr val="bg2">
                <a:lumMod val="65000"/>
                <a:lumOff val="35000"/>
              </a:schemeClr>
            </a:solidFill>
          </a:ln>
          <a:effectLst>
            <a:outerShdw blurRad="292100" dist="139700" dir="2700000" algn="tl" rotWithShape="0">
              <a:srgbClr val="333333">
                <a:alpha val="65000"/>
              </a:srgbClr>
            </a:outerShdw>
          </a:effectLst>
        </p:spPr>
        <p:txBody>
          <a:bodyPr wrap="square">
            <a:spAutoFit/>
          </a:bodyPr>
          <a:lstStyle/>
          <a:p>
            <a:r>
              <a:rPr lang="en-US" sz="1050" b="0" err="1">
                <a:solidFill>
                  <a:srgbClr val="3B3B3B"/>
                </a:solidFill>
                <a:effectLst/>
                <a:latin typeface="Consolas" panose="020B0609020204030204" pitchFamily="49" charset="0"/>
              </a:rPr>
              <a:t>customEvents</a:t>
            </a:r>
            <a:endParaRPr lang="en-US" sz="1050" b="0">
              <a:solidFill>
                <a:srgbClr val="3B3B3B"/>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3B3B3B"/>
                </a:solidFill>
                <a:effectLst/>
                <a:latin typeface="Consolas" panose="020B0609020204030204" pitchFamily="49" charset="0"/>
              </a:rPr>
              <a:t> name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GenerativeAnswers</a:t>
            </a:r>
            <a:r>
              <a:rPr lang="en-US" sz="1050" b="0">
                <a:solidFill>
                  <a:srgbClr val="A31515"/>
                </a:solidFill>
                <a:effectLst/>
                <a:latin typeface="Consolas" panose="020B0609020204030204" pitchFamily="49" charset="0"/>
              </a:rPr>
              <a:t>"</a:t>
            </a:r>
            <a:endParaRPr lang="en-US" sz="1050" b="0">
              <a:solidFill>
                <a:srgbClr val="3B3B3B"/>
              </a:solidFill>
              <a:effectLst/>
              <a:latin typeface="Consolas" panose="020B0609020204030204" pitchFamily="49" charset="0"/>
            </a:endParaRPr>
          </a:p>
          <a:p>
            <a:r>
              <a:rPr lang="en-US" sz="1050" b="0">
                <a:solidFill>
                  <a:srgbClr val="107C10"/>
                </a:solidFill>
                <a:effectLst/>
                <a:latin typeface="Consolas" panose="020B0609020204030204" pitchFamily="49" charset="0"/>
              </a:rPr>
              <a:t>// | where </a:t>
            </a:r>
            <a:r>
              <a:rPr lang="en-US" sz="1050" b="0" err="1">
                <a:solidFill>
                  <a:srgbClr val="107C10"/>
                </a:solidFill>
                <a:effectLst/>
                <a:latin typeface="Consolas" panose="020B0609020204030204" pitchFamily="49" charset="0"/>
              </a:rPr>
              <a:t>cloud_RoleInstance</a:t>
            </a:r>
            <a:r>
              <a:rPr lang="en-US" sz="1050" b="0">
                <a:solidFill>
                  <a:srgbClr val="107C10"/>
                </a:solidFill>
                <a:effectLst/>
                <a:latin typeface="Consolas" panose="020B0609020204030204" pitchFamily="49" charset="0"/>
              </a:rPr>
              <a:t> == "MS Learn Chatbot"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cd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todynamic</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customDimensions</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topic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TopicName</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message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Message</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result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Result</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Summary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Summary</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feedback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795E26"/>
                </a:solidFill>
                <a:effectLst/>
                <a:latin typeface="Consolas" panose="020B0609020204030204" pitchFamily="49" charset="0"/>
              </a:rPr>
              <a:t>todynamic</a:t>
            </a:r>
            <a:r>
              <a:rPr lang="en-US" sz="1050" b="0">
                <a:solidFill>
                  <a:srgbClr val="3B3B3B"/>
                </a:solidFill>
                <a:effectLst/>
                <a:latin typeface="Consolas" panose="020B0609020204030204" pitchFamily="49" charset="0"/>
              </a:rPr>
              <a:t>(</a:t>
            </a:r>
            <a:r>
              <a:rPr lang="en-US" sz="1050" b="0" err="1">
                <a:solidFill>
                  <a:srgbClr val="795E26"/>
                </a:solidFill>
                <a:effectLst/>
                <a:latin typeface="Consolas" panose="020B0609020204030204" pitchFamily="49" charset="0"/>
              </a:rPr>
              <a:t>replace_string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a:solidFill>
                  <a:srgbClr val="3B3B3B"/>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a:solidFill>
                  <a:srgbClr val="3B3B3B"/>
                </a:solidFill>
                <a:effectLst/>
                <a:latin typeface="Consolas" panose="020B0609020204030204" pitchFamily="49" charset="0"/>
              </a:rPr>
              <a:t>))</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value)</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project </a:t>
            </a:r>
            <a:r>
              <a:rPr lang="en-US" sz="1050" b="0" err="1">
                <a:solidFill>
                  <a:srgbClr val="3B3B3B"/>
                </a:solidFill>
                <a:effectLst/>
                <a:latin typeface="Consolas" panose="020B0609020204030204" pitchFamily="49" charset="0"/>
              </a:rPr>
              <a:t>cloud_RoleInstance</a:t>
            </a:r>
            <a:r>
              <a:rPr lang="en-US" sz="1050" b="0">
                <a:solidFill>
                  <a:srgbClr val="3B3B3B"/>
                </a:solidFill>
                <a:effectLst/>
                <a:latin typeface="Consolas" panose="020B0609020204030204" pitchFamily="49" charset="0"/>
              </a:rPr>
              <a:t>, name, timestamp, </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 topic, message, result, feedback, Summary</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order by timestamp desc</a:t>
            </a:r>
          </a:p>
        </p:txBody>
      </p:sp>
    </p:spTree>
    <p:extLst>
      <p:ext uri="{BB962C8B-B14F-4D97-AF65-F5344CB8AC3E}">
        <p14:creationId xmlns:p14="http://schemas.microsoft.com/office/powerpoint/2010/main" val="38385209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Governance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How to you govern Copilot Studio at scale?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6048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As customers expand their use of Microsoft Power Platform to enable citizen developers across their organizations, they also seek capabilities to govern and monitor usage.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Microsoft Power Platform CoE Starter Kit is a collection of components and tools that are designed to help organizations develop a strategy for adopting and supporting Power Platform.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defTabSz="914367">
              <a:buSzTx/>
              <a:defRPr/>
            </a:pPr>
            <a:r>
              <a:rPr lang="en-US" b="1">
                <a:solidFill>
                  <a:srgbClr val="FFFFFF">
                    <a:lumMod val="95000"/>
                  </a:srgbClr>
                </a:solidFill>
              </a:rPr>
              <a:t>CoE Starter Kit features for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Keep track of the number of conversations per copilot over time, with daily aggregates.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Allocate a number of conversations per environment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Receive capacity email alerts when environment add-ons get near or over their allocated number of conversations.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Get an overview dashboard of Copilot Studio usage in a tenant over time as well as an all-up conversation consumption versus allocation.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Center of Excellence Starter Kit with Copilot Studio: Govern, Monitor and Manage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50487082"/>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the Center of Excellence Starter Kit to monitor your copilots in your tenant?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governance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copilots using Copilot Studio for Teams?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Copilot Studio trials?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central CoE team already uses the Starter Kit to monitor Power Apps and Power Automate. Copilot Studio monitoring will allow track usage across copilots and environments.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As capacity is purchased globally and pooled at the tenant level, tenant-wide analytics are required to implement a charge-back model.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Copilot Studio for Teams is blocked as an app in Microsoft Teams. Trials of Copilot Studio are blocked, and users need a license to create copilots.</a:t>
            </a:r>
          </a:p>
        </p:txBody>
      </p:sp>
    </p:spTree>
    <p:extLst>
      <p:ext uri="{BB962C8B-B14F-4D97-AF65-F5344CB8AC3E}">
        <p14:creationId xmlns:p14="http://schemas.microsoft.com/office/powerpoint/2010/main" val="26201722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Project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00931"/>
          </a:xfrm>
        </p:spPr>
        <p:txBody>
          <a:bodyPr/>
          <a:lstStyle/>
          <a:p>
            <a:r>
              <a:rPr lang="en-US"/>
              <a:t>Business overview</a:t>
            </a:r>
          </a:p>
          <a:p>
            <a:r>
              <a:rPr lang="en-US"/>
              <a:t>Project overview &amp; copilot purpose</a:t>
            </a:r>
          </a:p>
          <a:p>
            <a:r>
              <a:rPr lang="en-US"/>
              <a:t>Stakeholders</a:t>
            </a:r>
          </a:p>
          <a:p>
            <a:r>
              <a:rPr lang="en-US"/>
              <a:t>Project planning</a:t>
            </a:r>
          </a:p>
          <a:p>
            <a:r>
              <a:rPr lang="en-US"/>
              <a:t>Target KPIs</a:t>
            </a:r>
          </a:p>
          <a:p>
            <a:r>
              <a:rPr lang="en-US"/>
              <a:t>Assumption &amp; concerns</a:t>
            </a:r>
          </a:p>
        </p:txBody>
      </p:sp>
    </p:spTree>
    <p:extLst>
      <p:ext uri="{BB962C8B-B14F-4D97-AF65-F5344CB8AC3E}">
        <p14:creationId xmlns:p14="http://schemas.microsoft.com/office/powerpoint/2010/main" val="39375631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Compliance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Understand how regulatory requirements impact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Microsoft complies with data protection and privacy laws applicable to cloud services. Our compliance with world-class industry standards is verified.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Environments can be created in specific regions, even if different from the region the tenant resides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By default, conversation transcripts are only kept for 30 days in Dataverse. This can be updated on per-environment basis.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Copilot Studio compliance offerings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Copilot Studio GDPR compliance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Copilot Studio Data Locations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Managing compliance in the cloud</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Service Trust Portal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Change the default retention period for conversation transcripts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Move data across geographic locations for generative AI features outside United States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879196546"/>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the regulatory requirements and norms you need to comply with?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hard requirements as to where the data must be located?</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compliance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GDPR compliance.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Data location and processing must stay within the European Union boundary.</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must be kept for 2 years in a compliant location.</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Sensitive data must be obfuscated from transcripts </a:t>
            </a:r>
          </a:p>
        </p:txBody>
      </p:sp>
    </p:spTree>
    <p:extLst>
      <p:ext uri="{BB962C8B-B14F-4D97-AF65-F5344CB8AC3E}">
        <p14:creationId xmlns:p14="http://schemas.microsoft.com/office/powerpoint/2010/main" val="291627500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a:spcBef>
                <a:spcPts val="600"/>
              </a:spcBef>
            </a:pPr>
            <a:r>
              <a:rPr lang="en-US" sz="2800"/>
              <a:t>Application Lifecyle Management example</a:t>
            </a:r>
          </a:p>
          <a:p>
            <a:pPr>
              <a:spcBef>
                <a:spcPts val="600"/>
              </a:spcBef>
            </a:pPr>
            <a:r>
              <a:rPr lang="en-US" sz="2800"/>
              <a:t>ALM strategy </a:t>
            </a:r>
          </a:p>
          <a:p>
            <a:pPr>
              <a:spcBef>
                <a:spcPts val="600"/>
              </a:spcBef>
            </a:pPr>
            <a:r>
              <a:rPr lang="en-US" sz="2800"/>
              <a:t>Environments</a:t>
            </a:r>
          </a:p>
          <a:p>
            <a:pPr>
              <a:spcBef>
                <a:spcPts val="600"/>
              </a:spcBef>
            </a:pPr>
            <a:r>
              <a:rPr lang="en-US"/>
              <a:t>Capacity</a:t>
            </a:r>
            <a:endParaRPr lang="en-US" sz="2800"/>
          </a:p>
          <a:p>
            <a:pPr>
              <a:spcBef>
                <a:spcPts val="600"/>
              </a:spcBef>
            </a:pPr>
            <a:r>
              <a:rPr lang="en-US" sz="2800"/>
              <a:t>Test strategy</a:t>
            </a:r>
          </a:p>
          <a:p>
            <a:pPr>
              <a:spcBef>
                <a:spcPts val="600"/>
              </a:spcBef>
            </a:pPr>
            <a:r>
              <a:rPr lang="en-US"/>
              <a:t>Training </a:t>
            </a:r>
            <a:endParaRPr lang="en-US" sz="2800"/>
          </a:p>
          <a:p>
            <a:pPr>
              <a:spcBef>
                <a:spcPts val="600"/>
              </a:spcBef>
            </a:pPr>
            <a:r>
              <a:rPr lang="en-US"/>
              <a:t>Run &amp; maintenance</a:t>
            </a:r>
            <a:endParaRPr lang="en-US" sz="2800"/>
          </a:p>
        </p:txBody>
      </p:sp>
    </p:spTree>
    <p:extLst>
      <p:ext uri="{BB962C8B-B14F-4D97-AF65-F5344CB8AC3E}">
        <p14:creationId xmlns:p14="http://schemas.microsoft.com/office/powerpoint/2010/main" val="159249650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r>
              <a:rPr lang="en-US"/>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18623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Copilot Studio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What are ALM golden rules</a:t>
            </a:r>
            <a:r>
              <a:rPr lang="en-US" b="1">
                <a:solidFill>
                  <a:srgbClr val="FFFFFF">
                    <a:lumMod val="95000"/>
                  </a:srgbClr>
                </a:solidFill>
              </a:rPr>
              <a:t>?</a:t>
            </a: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Use a custom publisher and prefix.</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a:solidFill>
                  <a:srgbClr val="FFFFFF">
                    <a:lumMod val="95000"/>
                  </a:srgbClr>
                </a:solidFill>
              </a:rPr>
              <a:t>What needs to be set manually?</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security settings.</a:t>
            </a:r>
          </a:p>
          <a:p>
            <a:pPr lvl="0" defTabSz="914367">
              <a:spcBef>
                <a:spcPts val="1200"/>
              </a:spcBef>
              <a:spcAft>
                <a:spcPts val="400"/>
              </a:spcAft>
              <a:buSzTx/>
              <a:defRPr/>
            </a:pPr>
            <a:r>
              <a:rPr lang="en-US" b="1">
                <a:solidFill>
                  <a:srgbClr val="FFFFFF">
                    <a:lumMod val="95000"/>
                  </a:srgbClr>
                </a:solidFill>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Use environment variables</a:t>
            </a:r>
            <a:endPar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Power Platform pipelines </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DevOps Power Platform Build Tools</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GitHub Power Platform Actions</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ALM Accelerator for Power Platform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Test Framework</a:t>
            </a:r>
            <a:endParaRPr lang="en-US" sz="1200">
              <a:solidFill>
                <a:srgbClr val="FFFFFF">
                  <a:lumMod val="95000"/>
                </a:srgbClr>
              </a:solidFill>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algn="ctr"/>
            <a:r>
              <a:rPr lang="en-US" sz="1200">
                <a:latin typeface="Aptos" panose="020B0004020202020204" pitchFamily="34" charset="0"/>
              </a:rPr>
              <a:t>Learn from copilot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20" cstate="hqprint">
            <a:lum bright="70000" contrast="-70000"/>
            <a:extLst>
              <a:ext uri="{BEBA8EAE-BF5A-486C-A8C5-ECC9F3942E4B}">
                <a14:imgProps xmlns:a14="http://schemas.microsoft.com/office/drawing/2010/main">
                  <a14:imgLayer r:embed="rId21">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a:spcAft>
                <a:spcPts val="200"/>
              </a:spcAft>
            </a:pPr>
            <a:r>
              <a:rPr lang="en-US" sz="1100">
                <a:latin typeface="Aptos SemiBold" panose="020B0004020202020204" pitchFamily="34" charset="0"/>
              </a:rPr>
              <a:t>Evaluate options from simple to advanced continuous integration &amp; delivery (CI/CD)</a:t>
            </a:r>
          </a:p>
          <a:p>
            <a:pPr marL="266700" indent="-180975">
              <a:spcAft>
                <a:spcPts val="200"/>
              </a:spcAft>
              <a:buFont typeface="+mj-lt"/>
              <a:buAutoNum type="arabicPeriod"/>
            </a:pPr>
            <a:r>
              <a:rPr lang="en-US" sz="1100">
                <a:latin typeface="Aptos" panose="020B0004020202020204" pitchFamily="34" charset="0"/>
              </a:rPr>
              <a:t>Manual deployment of solutions</a:t>
            </a:r>
          </a:p>
          <a:p>
            <a:pPr marL="266700" indent="-180975">
              <a:spcAft>
                <a:spcPts val="200"/>
              </a:spcAft>
              <a:buFont typeface="+mj-lt"/>
              <a:buAutoNum type="arabicPeriod"/>
            </a:pPr>
            <a:r>
              <a:rPr lang="en-US" sz="1100">
                <a:latin typeface="Aptos" panose="020B0004020202020204" pitchFamily="34" charset="0"/>
              </a:rPr>
              <a:t>Automated deployment with user-friendly pipelines in Power Platform (no source control)</a:t>
            </a:r>
          </a:p>
          <a:p>
            <a:pPr marL="266700" indent="-180975">
              <a:spcAft>
                <a:spcPts val="200"/>
              </a:spcAft>
              <a:buFont typeface="+mj-lt"/>
              <a:buAutoNum type="arabicPeriod"/>
            </a:pPr>
            <a:r>
              <a:rPr lang="en-US" sz="1100">
                <a:latin typeface="Aptos" panose="020B0004020202020204" pitchFamily="34" charset="0"/>
              </a:rPr>
              <a:t>Automated deployment + source control with Azure DevOps or GitHub Power Platform tools.</a:t>
            </a:r>
          </a:p>
          <a:p>
            <a:pPr marL="266700" indent="-180975">
              <a:spcAft>
                <a:spcPts val="200"/>
              </a:spcAft>
              <a:buFont typeface="+mj-lt"/>
              <a:buAutoNum type="arabicPeriod"/>
            </a:pPr>
            <a:r>
              <a:rPr lang="en-US" sz="1100">
                <a:latin typeface="Aptos" panose="020B0004020202020204" pitchFamily="34" charset="0"/>
              </a:rPr>
              <a:t>Use of the ALM Accelerator for #2 + #3 and advanced deployment options for both no-code and pro developers.</a:t>
            </a:r>
          </a:p>
          <a:p>
            <a:pPr marL="266700" indent="-180975">
              <a:spcAft>
                <a:spcPts val="200"/>
              </a:spcAft>
              <a:buFont typeface="+mj-lt"/>
              <a:buAutoNum type="arabicPeriod"/>
            </a:pPr>
            <a:r>
              <a:rPr lang="en-US" sz="1100">
                <a:latin typeface="Aptos" panose="020B0004020202020204" pitchFamily="34" charset="0"/>
              </a:rPr>
              <a:t>Automated testing of the copilot as part of the deployment process.</a:t>
            </a:r>
            <a:endParaRPr lang="en-US" sz="1200">
              <a:latin typeface="Aptos" panose="020B0004020202020204" pitchFamily="34" charset="0"/>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algn="ctr"/>
            <a:r>
              <a:rPr lang="en-US" sz="1600">
                <a:solidFill>
                  <a:schemeClr val="bg2">
                    <a:lumMod val="50000"/>
                    <a:lumOff val="50000"/>
                  </a:schemeClr>
                </a:solidFill>
                <a:latin typeface="Aptos" panose="020B0004020202020204" pitchFamily="34" charset="0"/>
              </a:rPr>
              <a:t>Example solution configuration</a:t>
            </a:r>
          </a:p>
        </p:txBody>
      </p:sp>
    </p:spTree>
    <p:extLst>
      <p:ext uri="{BB962C8B-B14F-4D97-AF65-F5344CB8AC3E}">
        <p14:creationId xmlns:p14="http://schemas.microsoft.com/office/powerpoint/2010/main" val="171481857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9119110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to you deploy your customizations, variables and connections?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organize your solutions?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source control your customizations?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solution with the copilot, cloud flows, connection references, environment variables.</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A single publisher, “Contoso” (</a:t>
            </a:r>
            <a:r>
              <a:rPr lang="en-US" sz="1400" err="1">
                <a:solidFill>
                  <a:srgbClr val="000000"/>
                </a:solidFill>
                <a:latin typeface="Aptos" panose="020B0004020202020204" pitchFamily="34" charset="0"/>
                <a:cs typeface="Segoe UI" pitchFamily="34" charset="0"/>
              </a:rPr>
              <a:t>cto</a:t>
            </a:r>
            <a:r>
              <a:rPr lang="en-US" sz="1400">
                <a:solidFill>
                  <a:srgbClr val="000000"/>
                </a:solidFill>
                <a:latin typeface="Aptos" panose="020B0004020202020204" pitchFamily="34" charset="0"/>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environments and copilots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Knowing your tenant, environment, and copilot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region can be meaningful for releases and availability of certain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a best practice to limit access to an environment to the specific members of a Microsoft Entra ID security group.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Control user access to environments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1620777154"/>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Bot(s)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1478005156"/>
              </p:ext>
            </p:extLst>
          </p:nvPr>
        </p:nvGraphicFramePr>
        <p:xfrm>
          <a:off x="276176" y="239529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2755476-B4A3-000D-59EF-39BFE33AF103}"/>
              </a:ext>
            </a:extLst>
          </p:cNvPr>
          <p:cNvGraphicFramePr>
            <a:graphicFrameLocks noGrp="1"/>
          </p:cNvGraphicFramePr>
          <p:nvPr>
            <p:extLst>
              <p:ext uri="{D42A27DB-BD31-4B8C-83A1-F6EECF244321}">
                <p14:modId xmlns:p14="http://schemas.microsoft.com/office/powerpoint/2010/main" val="4266467908"/>
              </p:ext>
            </p:extLst>
          </p:nvPr>
        </p:nvGraphicFramePr>
        <p:xfrm>
          <a:off x="276176" y="1435100"/>
          <a:ext cx="8296277" cy="335280"/>
        </p:xfrm>
        <a:graphic>
          <a:graphicData uri="http://schemas.openxmlformats.org/drawingml/2006/table">
            <a:tbl>
              <a:tblPr firstRow="1" bandRow="1">
                <a:tableStyleId>{5C22544A-7EE6-4342-B048-85BDC9FD1C3A}</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Tenant ID</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7B65C43F-41FF-FA92-C2FF-3CAE38AD4221}"/>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8a235459-3d2c-415d-8c1e-e2fe133509ad</a:t>
            </a:r>
          </a:p>
        </p:txBody>
      </p:sp>
    </p:spTree>
    <p:extLst>
      <p:ext uri="{BB962C8B-B14F-4D97-AF65-F5344CB8AC3E}">
        <p14:creationId xmlns:p14="http://schemas.microsoft.com/office/powerpoint/2010/main" val="71113523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912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Additional services, such as Azure OpenAI and AI Search (if used as the Azure OpenAI ‘on your data’ data source in generative answers),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Power Automate cloud flows owned by a service principals require a Power Platform Process license. If owned by a user, they’re covered for premium connectors and come with a base capacity of 250,000 requests per month.</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Quotas in Copilot Studio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Copilot Studio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Power Automate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Power Platform Licensing Guide</a:t>
            </a:r>
            <a:r>
              <a:rPr lang="en-US" sz="120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Azure OpenAI Service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rPr>
              <a:t>Azure AI Search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Azure Data Lake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2">
                  <a:extLst>
                    <a:ext uri="{A12FA001-AC4F-418D-AE19-62706E023703}">
                      <ahyp:hlinkClr xmlns:ahyp="http://schemas.microsoft.com/office/drawing/2018/hyperlinkcolor" val="tx"/>
                    </a:ext>
                  </a:extLst>
                </a:hlinkClick>
              </a:rPr>
              <a:t>Azure Application Insights pricing</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077717706"/>
              </p:ext>
            </p:extLst>
          </p:nvPr>
        </p:nvGraphicFramePr>
        <p:xfrm>
          <a:off x="276224" y="1609716"/>
          <a:ext cx="8420077" cy="442532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Copilot Studio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Copilot Studio Messages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OpenAI</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AI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4095584905"/>
              </p:ext>
            </p:extLst>
          </p:nvPr>
        </p:nvGraphicFramePr>
        <p:xfrm>
          <a:off x="2646946" y="1875251"/>
          <a:ext cx="6049354" cy="307848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For Copilot Studio bot authors</a:t>
                      </a:r>
                    </a:p>
                  </a:txBody>
                  <a:tcPr/>
                </a:tc>
                <a:extLst>
                  <a:ext uri="{0D108BD9-81ED-4DB2-BD59-A6C34878D82A}">
                    <a16:rowId xmlns:a16="http://schemas.microsoft.com/office/drawing/2014/main" val="1827115308"/>
                  </a:ext>
                </a:extLst>
              </a:tr>
              <a:tr h="224041">
                <a:tc>
                  <a:txBody>
                    <a:bodyPr/>
                    <a:lstStyle/>
                    <a:p>
                      <a:pPr algn="r"/>
                      <a:r>
                        <a:rPr lang="en-US" sz="1200">
                          <a:solidFill>
                            <a:schemeClr val="bg2">
                              <a:lumMod val="95000"/>
                              <a:lumOff val="5000"/>
                            </a:schemeClr>
                          </a:solidFill>
                          <a:latin typeface="Aptos" panose="020B0004020202020204" pitchFamily="34" charset="0"/>
                        </a:rPr>
                        <a:t>100</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2,500,000 messages / month</a:t>
                      </a:r>
                    </a:p>
                  </a:txBody>
                  <a:tcPr/>
                </a:tc>
                <a:tc>
                  <a:txBody>
                    <a:bodyPr/>
                    <a:lstStyle/>
                    <a:p>
                      <a:pPr algn="r"/>
                      <a:r>
                        <a:rPr lang="en-US" sz="1200">
                          <a:solidFill>
                            <a:schemeClr val="bg2">
                              <a:lumMod val="95000"/>
                              <a:lumOff val="5000"/>
                            </a:schemeClr>
                          </a:solidFill>
                          <a:latin typeface="Aptos" panose="020B0004020202020204" pitchFamily="34" charset="0"/>
                        </a:rPr>
                        <a:t>To allocate per environment</a:t>
                      </a:r>
                    </a:p>
                  </a:txBody>
                  <a:tcPr/>
                </a:tc>
                <a:extLst>
                  <a:ext uri="{0D108BD9-81ED-4DB2-BD59-A6C34878D82A}">
                    <a16:rowId xmlns:a16="http://schemas.microsoft.com/office/drawing/2014/main" val="1173037268"/>
                  </a:ext>
                </a:extLst>
              </a:tr>
              <a:tr h="224041">
                <a:tc>
                  <a:txBody>
                    <a:bodyPr/>
                    <a:lstStyle/>
                    <a:p>
                      <a:pPr algn="r"/>
                      <a:r>
                        <a:rPr lang="en-US" sz="1200">
                          <a:solidFill>
                            <a:schemeClr val="bg2">
                              <a:lumMod val="95000"/>
                              <a:lumOff val="5000"/>
                            </a:schemeClr>
                          </a:solidFill>
                          <a:latin typeface="Aptos" panose="020B0004020202020204" pitchFamily="34" charset="0"/>
                        </a:rPr>
                        <a:t>50</a:t>
                      </a:r>
                    </a:p>
                  </a:txBody>
                  <a:tcPr/>
                </a:tc>
                <a:tc>
                  <a:txBody>
                    <a:bodyPr/>
                    <a:lstStyle/>
                    <a:p>
                      <a:pPr algn="r"/>
                      <a:r>
                        <a:rPr lang="en-US" sz="1200">
                          <a:solidFill>
                            <a:schemeClr val="bg2">
                              <a:lumMod val="95000"/>
                              <a:lumOff val="5000"/>
                            </a:schemeClr>
                          </a:solidFill>
                          <a:latin typeface="Aptos" panose="020B0004020202020204" pitchFamily="34" charset="0"/>
                        </a:rPr>
                        <a:t>50 GB</a:t>
                      </a:r>
                    </a:p>
                  </a:txBody>
                  <a:tcPr/>
                </a:tc>
                <a:tc>
                  <a:txBody>
                    <a:bodyPr/>
                    <a:lstStyle/>
                    <a:p>
                      <a:pPr algn="r"/>
                      <a:r>
                        <a:rPr lang="en-US" sz="1200">
                          <a:solidFill>
                            <a:schemeClr val="bg2">
                              <a:lumMod val="95000"/>
                              <a:lumOff val="5000"/>
                            </a:schemeClr>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algn="r"/>
                      <a:r>
                        <a:rPr lang="en-US" sz="1200">
                          <a:solidFill>
                            <a:schemeClr val="bg2">
                              <a:lumMod val="95000"/>
                              <a:lumOff val="5000"/>
                            </a:schemeClr>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bg2">
                              <a:lumMod val="95000"/>
                              <a:lumOff val="5000"/>
                            </a:schemeClr>
                          </a:solidFill>
                          <a:latin typeface="Aptos" panose="020B0004020202020204" pitchFamily="34" charset="0"/>
                        </a:rPr>
                        <a:t>1</a:t>
                      </a:r>
                    </a:p>
                  </a:txBody>
                  <a:tcPr/>
                </a:tc>
                <a:tc>
                  <a:txBody>
                    <a:bodyPr/>
                    <a:lstStyle/>
                    <a:p>
                      <a:pPr algn="r"/>
                      <a:r>
                        <a:rPr lang="en-US" sz="1200">
                          <a:solidFill>
                            <a:schemeClr val="bg2">
                              <a:lumMod val="95000"/>
                              <a:lumOff val="5000"/>
                            </a:schemeClr>
                          </a:solidFill>
                          <a:latin typeface="Aptos" panose="020B0004020202020204" pitchFamily="34" charset="0"/>
                        </a:rPr>
                        <a:t>50,000 requests / 24h</a:t>
                      </a:r>
                    </a:p>
                  </a:txBody>
                  <a:tcPr/>
                </a:tc>
                <a:tc>
                  <a:txBody>
                    <a:bodyPr/>
                    <a:lstStyle/>
                    <a:p>
                      <a:pPr algn="r"/>
                      <a:r>
                        <a:rPr lang="en-US" sz="1200">
                          <a:solidFill>
                            <a:schemeClr val="bg2">
                              <a:lumMod val="95000"/>
                              <a:lumOff val="5000"/>
                            </a:schemeClr>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bg2">
                              <a:lumMod val="95000"/>
                              <a:lumOff val="5000"/>
                            </a:schemeClr>
                          </a:solidFill>
                          <a:latin typeface="Aptos" panose="020B0004020202020204" pitchFamily="34" charset="0"/>
                        </a:rPr>
                        <a:t>4</a:t>
                      </a:r>
                    </a:p>
                  </a:txBody>
                  <a:tcPr/>
                </a:tc>
                <a:tc>
                  <a:txBody>
                    <a:bodyPr/>
                    <a:lstStyle/>
                    <a:p>
                      <a:pPr algn="r"/>
                      <a:r>
                        <a:rPr lang="en-US" sz="1200">
                          <a:solidFill>
                            <a:schemeClr val="bg2">
                              <a:lumMod val="95000"/>
                              <a:lumOff val="5000"/>
                            </a:schemeClr>
                          </a:solidFill>
                          <a:latin typeface="Aptos" panose="020B0004020202020204" pitchFamily="34" charset="0"/>
                        </a:rPr>
                        <a:t>4 processes / month</a:t>
                      </a:r>
                    </a:p>
                  </a:txBody>
                  <a:tcPr/>
                </a:tc>
                <a:tc>
                  <a:txBody>
                    <a:bodyPr/>
                    <a:lstStyle/>
                    <a:p>
                      <a:pPr algn="r"/>
                      <a:r>
                        <a:rPr lang="en-US" sz="1200">
                          <a:solidFill>
                            <a:schemeClr val="bg2">
                              <a:lumMod val="95000"/>
                              <a:lumOff val="5000"/>
                            </a:schemeClr>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gpt-35-turbo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347266368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Test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Test plan and non-functional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04380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 your plans to validate that your copilots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Automate testing of your bots with the Test Framework sample solution</a:t>
            </a:r>
            <a:r>
              <a:rPr lang="en-US" sz="1200">
                <a:solidFill>
                  <a:srgbClr val="FFFFFF">
                    <a:lumMod val="95000"/>
                  </a:srgbClr>
                </a:solidFill>
                <a:latin typeface="Aptos" panose="020B0004020202020204" pitchFamily="34" charset="0"/>
              </a:rPr>
              <a:t> </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90029473"/>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test strategy for your copilots and  integrations?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non-functional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Use of the Test Framework to bulk test user utterances and validate that the appropriate topic triggers or that the first ‘did you mean’ option is the correct one in 90% of the time.</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Integrations will be tested as part the full end-to-end conversation testing with the Test Framework scale test capability.</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Chat widget on the website should load and start the conversation in less then 5 seconds when clicked.</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279338757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Analytics </a:t>
            </a:r>
            <a:br>
              <a:rPr lang="en-US" sz="3600">
                <a:solidFill>
                  <a:schemeClr val="accent2"/>
                </a:solidFill>
              </a:rPr>
            </a:br>
            <a:r>
              <a:rPr lang="en-US" sz="3600">
                <a:solidFill>
                  <a:schemeClr val="accent2"/>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Engagement and </a:t>
            </a:r>
            <a:r>
              <a:rPr lang="en-US" sz="2800"/>
              <a:t>outcomes</a:t>
            </a:r>
          </a:p>
          <a:p>
            <a:pPr>
              <a:spcBef>
                <a:spcPts val="600"/>
              </a:spcBef>
            </a:pPr>
            <a:r>
              <a:rPr lang="en-US" sz="2800"/>
              <a:t>Analytics strategy</a:t>
            </a:r>
          </a:p>
          <a:p>
            <a:pPr>
              <a:spcBef>
                <a:spcPts val="600"/>
              </a:spcBef>
            </a:pPr>
            <a:r>
              <a:rPr lang="en-US" sz="2800"/>
              <a:t>Optimization strategy</a:t>
            </a:r>
          </a:p>
        </p:txBody>
      </p:sp>
    </p:spTree>
    <p:extLst>
      <p:ext uri="{BB962C8B-B14F-4D97-AF65-F5344CB8AC3E}">
        <p14:creationId xmlns:p14="http://schemas.microsoft.com/office/powerpoint/2010/main" val="38534175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a:solidFill>
                  <a:schemeClr val="accent2"/>
                </a:solidFill>
              </a:rPr>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5835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to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measure </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the</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copilot performance metrics</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conversation</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with a Copilot Studio copilot can generate one or multiple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sessions</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conversation can have multiple sessions when a user </a:t>
            </a:r>
            <a:r>
              <a:rPr lang="en-US" sz="1100">
                <a:solidFill>
                  <a:srgbClr val="FFFFFF">
                    <a:lumMod val="95000"/>
                  </a:srgbClr>
                </a:solidFill>
                <a:latin typeface="Aptos" panose="020B0004020202020204" pitchFamily="34" charset="0"/>
                <a:cs typeface="+mn-cs"/>
              </a:rPr>
              <a:t>has new questions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after an initial conversation completed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Sessions are either </a:t>
            </a:r>
            <a:r>
              <a:rPr lang="en-US" sz="1100" b="1">
                <a:solidFill>
                  <a:srgbClr val="FFFFFF">
                    <a:lumMod val="95000"/>
                  </a:srgbClr>
                </a:solidFill>
                <a:latin typeface="Aptos" panose="020B0004020202020204" pitchFamily="34" charset="0"/>
                <a:cs typeface="+mn-cs"/>
              </a:rPr>
              <a:t>Unengaged</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or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Engaged</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Unengaged sessions always have an outcome of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None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cs typeface="+mn-cs"/>
              </a:rPr>
              <a:t>A session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is engaged (1️⃣) by either triggering 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custom topic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or 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Escalate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topic.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Engaged sessions outcome can be either:</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Abandoned</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Resolved</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End of Conversation</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topic (2️⃣)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so that the end-user can confirm their issue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Confirmed Success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topic displays 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CSAT </a:t>
            </a:r>
            <a:r>
              <a:rPr lang="en-US" sz="1100" b="1">
                <a:solidFill>
                  <a:srgbClr val="FFFFFF">
                    <a:lumMod val="95000"/>
                  </a:srgbClr>
                </a:solidFill>
                <a:latin typeface="Aptos" panose="020B0004020202020204" pitchFamily="34" charset="0"/>
                <a:cs typeface="+mn-cs"/>
              </a:rPr>
              <a:t>survey </a:t>
            </a:r>
            <a:r>
              <a:rPr lang="en-US" sz="1100">
                <a:solidFill>
                  <a:srgbClr val="FFFFFF">
                    <a:lumMod val="95000"/>
                  </a:srgbClr>
                </a:solidFill>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a:t>
            </a:r>
            <a:r>
              <a:rPr kumimoji="0" lang="en-US" sz="1100" b="0" i="0" u="none" strike="noStrike" kern="1200" cap="none" spc="0" normalizeH="0" baseline="0" noProof="0" err="1">
                <a:ln>
                  <a:noFill/>
                </a:ln>
                <a:solidFill>
                  <a:srgbClr val="FFFFFF">
                    <a:lumMod val="95000"/>
                  </a:srgbClr>
                </a:solidFill>
                <a:effectLst/>
                <a:uLnTx/>
                <a:uFillTx/>
                <a:latin typeface="Aptos" panose="020B0004020202020204" pitchFamily="34" charset="0"/>
                <a:cs typeface="+mn-cs"/>
              </a:rPr>
              <a:t>conversationOutcome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can also be set at the</a:t>
            </a:r>
            <a:r>
              <a:rPr lang="en-US" sz="1100">
                <a:solidFill>
                  <a:srgbClr val="FFFFFF">
                    <a:lumMod val="95000"/>
                  </a:srgbClr>
                </a:solidFill>
                <a:latin typeface="Aptos" panose="020B0004020202020204" pitchFamily="34" charset="0"/>
                <a:cs typeface="+mn-cs"/>
              </a:rPr>
              <a:t> node level in the code editor view.</a:t>
            </a:r>
            <a:endPar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3"/>
              </a:rPr>
              <a:t>Key concepts – Analytics</a:t>
            </a:r>
            <a:endParaRPr lang="en-US" sz="11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Measuring copilot engagement</a:t>
            </a:r>
            <a:endParaRPr lang="en-US" sz="11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Measuring copilot outcomes</a:t>
            </a:r>
            <a:endParaRPr lang="en-US" sz="1100">
              <a:solidFill>
                <a:srgbClr val="FFFFFF">
                  <a:lumMod val="95000"/>
                </a:srgbClr>
              </a:solidFill>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1" y="252099"/>
            <a:ext cx="2767060" cy="6333075"/>
            <a:chOff x="6405632" y="963188"/>
            <a:chExt cx="2456369" cy="5621986"/>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algn="l"/>
              <a:r>
                <a:rPr lang="en-US" sz="1600">
                  <a:solidFill>
                    <a:schemeClr val="bg2">
                      <a:lumMod val="95000"/>
                      <a:lumOff val="5000"/>
                    </a:schemeClr>
                  </a:solidFill>
                  <a:latin typeface="+mj-lt"/>
                </a:rPr>
                <a:t>1️⃣</a:t>
              </a:r>
            </a:p>
          </p:txBody>
        </p:sp>
        <p:sp>
          <p:nvSpPr>
            <p:cNvPr id="30" name="Rectangle: Rounded Corners 29">
              <a:extLst>
                <a:ext uri="{FF2B5EF4-FFF2-40B4-BE49-F238E27FC236}">
                  <a16:creationId xmlns:a16="http://schemas.microsoft.com/office/drawing/2014/main" id="{0915CDF5-6F3B-5A2F-C228-84FBC8276BFE}"/>
                </a:ext>
              </a:extLst>
            </p:cNvPr>
            <p:cNvSpPr/>
            <p:nvPr/>
          </p:nvSpPr>
          <p:spPr bwMode="auto">
            <a:xfrm>
              <a:off x="6414001" y="963188"/>
              <a:ext cx="2448000" cy="5621986"/>
            </a:xfrm>
            <a:prstGeom prst="roundRect">
              <a:avLst>
                <a:gd name="adj" fmla="val 0"/>
              </a:avLst>
            </a:prstGeom>
            <a:noFill/>
            <a:ln w="28575">
              <a:gradFill>
                <a:gsLst>
                  <a:gs pos="0">
                    <a:srgbClr val="0078D4"/>
                  </a:gs>
                  <a:gs pos="100000">
                    <a:srgbClr val="50E6FF"/>
                  </a:gs>
                </a:gsLst>
                <a:lin ang="18900000" scaled="0"/>
              </a:gra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a:buFont typeface="Arial" panose="020B0604020202020204" pitchFamily="34" charset="0"/>
              <a:buChar char="•"/>
            </a:pPr>
            <a:r>
              <a:rPr lang="en-US" sz="1400">
                <a:solidFill>
                  <a:schemeClr val="bg2"/>
                </a:solidFill>
                <a:cs typeface="Segoe UI"/>
              </a:rPr>
              <a:t>Every conversation path, including Generative Answers ones, end with the End of Conversation topic.</a:t>
            </a:r>
          </a:p>
          <a:p>
            <a:pPr marL="285750" indent="-198438">
              <a:buFont typeface="Arial" panose="020B0604020202020204" pitchFamily="34" charset="0"/>
              <a:buChar char="•"/>
            </a:pPr>
            <a:r>
              <a:rPr lang="en-US" sz="1400">
                <a:solidFill>
                  <a:schemeClr val="bg2"/>
                </a:solidFill>
                <a:cs typeface="Segoe UI"/>
              </a:rPr>
              <a:t>End of Conversation topic is customized to make the resolution validation as simple as possible for the end-user.</a:t>
            </a:r>
          </a:p>
          <a:p>
            <a:pPr marL="285750" indent="-198438">
              <a:buFont typeface="Arial" panose="020B0604020202020204" pitchFamily="34" charset="0"/>
              <a:buChar char="•"/>
            </a:pPr>
            <a:r>
              <a:rPr lang="en-US" sz="1400">
                <a:solidFill>
                  <a:schemeClr val="bg2"/>
                </a:solidFill>
                <a:cs typeface="Segoe UI"/>
              </a:rPr>
              <a:t>Conversation outcomes are also set at specific node levels (in the YAML).</a:t>
            </a:r>
          </a:p>
          <a:p>
            <a:pPr marL="285750" indent="-198438">
              <a:buFont typeface="Arial" panose="020B0604020202020204" pitchFamily="34" charset="0"/>
              <a:buChar char="•"/>
            </a:pPr>
            <a:endParaRPr lang="en-US" sz="1400">
              <a:solidFill>
                <a:schemeClr val="bg2"/>
              </a:solidFill>
              <a:cs typeface="Segoe UI"/>
            </a:endParaRPr>
          </a:p>
          <a:p>
            <a:endParaRPr lang="en-US" sz="1400">
              <a:solidFill>
                <a:schemeClr val="bg2"/>
              </a:solidFill>
            </a:endParaRPr>
          </a:p>
          <a:p>
            <a:endParaRPr lang="en-US" sz="1400"/>
          </a:p>
        </p:txBody>
      </p:sp>
    </p:spTree>
    <p:extLst>
      <p:ext uri="{BB962C8B-B14F-4D97-AF65-F5344CB8AC3E}">
        <p14:creationId xmlns:p14="http://schemas.microsoft.com/office/powerpoint/2010/main" val="20040319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copilot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18312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Copilot Studio provides comprehensive out-of-the-box analytics that allow customers to understand a copilot's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Performance and usage.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Customer satisfaction.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Session information.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Topic usage.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Billed sessions.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Share analytics with non-makers or users.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Report on conversation transcripts data for a period longer than the default last 30 days.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Design a report not covered by out-of-the-box analytics.</a:t>
            </a:r>
            <a:endParaRPr lang="en-US" sz="1700">
              <a:solidFill>
                <a:srgbClr val="FFFFFF">
                  <a:lumMod val="95000"/>
                </a:srgbClr>
              </a:solidFill>
            </a:endParaRPr>
          </a:p>
          <a:p>
            <a:pPr defTabSz="914367">
              <a:buSzTx/>
              <a:defRPr/>
            </a:pPr>
            <a:endParaRPr kumimoji="0" lang="en-US" sz="1600" b="0" i="0" u="none" strike="noStrike" kern="1200" cap="none" spc="0" normalizeH="0" baseline="0" noProof="0">
              <a:ln>
                <a:noFill/>
              </a:ln>
              <a:solidFill>
                <a:srgbClr val="FFFFFF">
                  <a:lumMod val="95000"/>
                </a:srgbClr>
              </a:solidFill>
              <a:effectLst/>
              <a:uLnTx/>
              <a:uFillTx/>
              <a:latin typeface="Segoe UI"/>
              <a:ea typeface="+mn-ea"/>
              <a:cs typeface="+mn-cs"/>
            </a:endParaRPr>
          </a:p>
          <a:p>
            <a:pPr defTabSz="914367">
              <a:buSzTx/>
              <a:defRPr/>
            </a:pPr>
            <a:r>
              <a:rPr lang="en-US" b="1">
                <a:solidFill>
                  <a:srgbClr val="FFFFFF">
                    <a:lumMod val="95000"/>
                  </a:srgbClr>
                </a:solidFill>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Custom analytics strategy</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369718283"/>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Initially, only a few set of KPIs will be defined for the copilot success, essentially the engagement rate, resolution rate and the defection rate.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phase 1, assess the native dashboards, even though they’re limited to 30-day of data.</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phase 2, develop a Power BI report consuming the copilot and Conversation Transcript data directly from Dataverse. This will also be the opportunity to enrich copilot data with other business metrics such as sales or website traffic.</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28774" y="2089745"/>
            <a:ext cx="9975825" cy="3847207"/>
          </a:xfrm>
        </p:spPr>
        <p:txBody>
          <a:bodyPr/>
          <a:lstStyle/>
          <a:p>
            <a:pPr marL="0" indent="0">
              <a:spcBef>
                <a:spcPts val="1800"/>
              </a:spcBef>
              <a:spcAft>
                <a:spcPts val="600"/>
              </a:spcAft>
              <a:buClr>
                <a:srgbClr val="9BF00B"/>
              </a:buClr>
              <a:buSzPct val="100000"/>
              <a:buNone/>
            </a:pPr>
            <a:r>
              <a:rPr lang="en-US" sz="2000"/>
              <a:t>Throughout this document, we refer to copilots instead of bots or chatbots.</a:t>
            </a:r>
            <a:br>
              <a:rPr lang="en-US" sz="2000"/>
            </a:br>
            <a:r>
              <a:rPr lang="en-US" sz="2000"/>
              <a:t>This reflects the new branding of Power Virtual Agents into Copilot Studio.</a:t>
            </a:r>
          </a:p>
          <a:p>
            <a:pPr marL="0" indent="0">
              <a:spcBef>
                <a:spcPts val="1800"/>
              </a:spcBef>
              <a:spcAft>
                <a:spcPts val="600"/>
              </a:spcAft>
              <a:buClr>
                <a:srgbClr val="9BF00B"/>
              </a:buClr>
              <a:buSzPct val="100000"/>
              <a:buNone/>
            </a:pPr>
            <a:r>
              <a:rPr lang="en-US" sz="2000"/>
              <a:t>Microsoft Copilot Studio is an end-to-end conversational AI platform that empowers you to create and customize copilots using natural language or a graphical interface. With Copilot Studio, you can easily design, test, and publish copilots that suit your specific needs for internal or external scenarios across your industry, department, or role.</a:t>
            </a:r>
          </a:p>
          <a:p>
            <a:pPr marL="0" indent="0">
              <a:spcBef>
                <a:spcPts val="1800"/>
              </a:spcBef>
              <a:spcAft>
                <a:spcPts val="600"/>
              </a:spcAft>
              <a:buClr>
                <a:srgbClr val="9BF00B"/>
              </a:buClr>
              <a:buSzPct val="100000"/>
              <a:buNone/>
            </a:pPr>
            <a:r>
              <a:rPr lang="en-US" sz="2000"/>
              <a:t>With more immersive UX and next-generation AI capabilities, copilots are the new chatbots.</a:t>
            </a:r>
          </a:p>
          <a:p>
            <a:pPr marL="0" indent="0">
              <a:spcBef>
                <a:spcPts val="5400"/>
              </a:spcBef>
              <a:spcAft>
                <a:spcPts val="600"/>
              </a:spcAft>
              <a:buClr>
                <a:srgbClr val="9BF00B"/>
              </a:buClr>
              <a:buSzPct val="100000"/>
              <a:buNone/>
            </a:pPr>
            <a:r>
              <a:rPr lang="en-US" sz="2000"/>
              <a:t>Watch: </a:t>
            </a:r>
            <a:r>
              <a:rPr lang="en-US" sz="2000">
                <a:hlinkClick r:id="rId3"/>
              </a:rPr>
              <a:t>Understanding Copilots at Microsoft (video)</a:t>
            </a:r>
            <a:endParaRPr lang="en-US" sz="2000"/>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Why </a:t>
            </a:r>
            <a:r>
              <a:rPr lang="en-GB" i="1"/>
              <a:t>copilot</a:t>
            </a:r>
            <a:r>
              <a:rPr lang="en-GB"/>
              <a:t>?</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163718"/>
            <a:ext cx="11383210" cy="430887"/>
          </a:xfrm>
        </p:spPr>
        <p:txBody>
          <a:bodyPr/>
          <a:lstStyle/>
          <a:p>
            <a:r>
              <a:rPr lang="en-GB" sz="2800"/>
              <a:t>Copilots are the new chatbots</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56972" y="2136585"/>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56972" y="3021615"/>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56972" y="4541757"/>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pic>
        <p:nvPicPr>
          <p:cNvPr id="5" name="Graphic 4">
            <a:extLst>
              <a:ext uri="{FF2B5EF4-FFF2-40B4-BE49-F238E27FC236}">
                <a16:creationId xmlns:a16="http://schemas.microsoft.com/office/drawing/2014/main" id="{9204108A-5133-A320-DAA1-AA0D1FB8BF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078" y="5508174"/>
            <a:ext cx="468000" cy="468000"/>
          </a:xfrm>
          <a:prstGeom prst="rect">
            <a:avLst/>
          </a:prstGeom>
        </p:spPr>
      </p:pic>
    </p:spTree>
    <p:extLst>
      <p:ext uri="{BB962C8B-B14F-4D97-AF65-F5344CB8AC3E}">
        <p14:creationId xmlns:p14="http://schemas.microsoft.com/office/powerpoint/2010/main" val="1568062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copilot’s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Return on investment (ROI) and improved customer satisfaction (CSAT) are top priorities for the organizations that implement Copilot Studio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Optimizing the copilot deflection rate is one of the top focus areas for organizations to achieve their business goals around ROI and CSAT, and to improve the copilot's overall performance. There are major indicators in Copilot Studio that help improve copilot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 metrics continue to evolve, there are several things you can do as a copilot builder to improve the deflection rate of your copilot. In these articles, we cover the importance of deflection in conversational AI and general techniques/considerations that are universal for optimizing deflection for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Deflection optimization</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7244034"/>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Detail your strategy to regularly improve your copilot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Monthly review of the copilot performance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Deflection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Resolution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Engagement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with low resolution</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Unrecognized utterances</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Analysis per channel</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This review helps prioritize the backlog of copilot updates. For example, unrecognized utterances are used to either train existing topic or create new topic where there is demand.</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264270376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AF58-5D88-5198-31B4-DD9916692427}"/>
              </a:ext>
            </a:extLst>
          </p:cNvPr>
          <p:cNvSpPr>
            <a:spLocks noGrp="1"/>
          </p:cNvSpPr>
          <p:nvPr>
            <p:ph type="title"/>
          </p:nvPr>
        </p:nvSpPr>
        <p:spPr>
          <a:xfrm>
            <a:off x="585217" y="2309812"/>
            <a:ext cx="3182027" cy="1107996"/>
          </a:xfrm>
        </p:spPr>
        <p:txBody>
          <a:bodyPr/>
          <a:lstStyle/>
          <a:p>
            <a:r>
              <a:rPr lang="en-US">
                <a:solidFill>
                  <a:schemeClr val="accent2"/>
                </a:solidFill>
              </a:rPr>
              <a:t>Gaps &amp; top requests</a:t>
            </a:r>
          </a:p>
        </p:txBody>
      </p:sp>
      <p:sp>
        <p:nvSpPr>
          <p:cNvPr id="3" name="Text Placeholder 2">
            <a:extLst>
              <a:ext uri="{FF2B5EF4-FFF2-40B4-BE49-F238E27FC236}">
                <a16:creationId xmlns:a16="http://schemas.microsoft.com/office/drawing/2014/main" id="{12FE072A-FD0F-AA19-FC74-BC7F6FFFC4B0}"/>
              </a:ext>
            </a:extLst>
          </p:cNvPr>
          <p:cNvSpPr>
            <a:spLocks noGrp="1"/>
          </p:cNvSpPr>
          <p:nvPr>
            <p:ph type="body" sz="quarter" idx="11"/>
          </p:nvPr>
        </p:nvSpPr>
        <p:spPr>
          <a:xfrm>
            <a:off x="4356100" y="2309814"/>
            <a:ext cx="7253288" cy="1024896"/>
          </a:xfrm>
        </p:spPr>
        <p:txBody>
          <a:bodyPr/>
          <a:lstStyle/>
          <a:p>
            <a:pPr>
              <a:spcBef>
                <a:spcPts val="600"/>
              </a:spcBef>
            </a:pPr>
            <a:r>
              <a:rPr lang="en-US"/>
              <a:t>Gaps </a:t>
            </a:r>
          </a:p>
          <a:p>
            <a:pPr>
              <a:spcBef>
                <a:spcPts val="600"/>
              </a:spcBef>
            </a:pPr>
            <a:r>
              <a:rPr lang="en-US"/>
              <a:t>Top requests</a:t>
            </a:r>
          </a:p>
        </p:txBody>
      </p:sp>
    </p:spTree>
    <p:extLst>
      <p:ext uri="{BB962C8B-B14F-4D97-AF65-F5344CB8AC3E}">
        <p14:creationId xmlns:p14="http://schemas.microsoft.com/office/powerpoint/2010/main" val="31377272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Gaps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main feature gaps you have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090202339"/>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flagging gaps and submitting feature requests.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Detailing</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the business impacts for your organization helps build a business case for them.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hlinkClick r:id="rId3"/>
              </a:rPr>
              <a:t>aka.ms/CopilotStudioFeatureRequest</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native first-party IVR without Dynamics 365 Omnichannel Voice</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native integration with WhatsApp</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Pro-code is required for a SharePoint integration with single sign-on support.</a:t>
            </a:r>
          </a:p>
        </p:txBody>
      </p:sp>
    </p:spTree>
    <p:extLst>
      <p:ext uri="{BB962C8B-B14F-4D97-AF65-F5344CB8AC3E}">
        <p14:creationId xmlns:p14="http://schemas.microsoft.com/office/powerpoint/2010/main" val="26551427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Top requests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top gaps, feature requests, and priorities?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753743278"/>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2361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submitting feature requests and detailing the business impact they have for your organization by using the link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hlinkClick r:id="rId3"/>
              </a:rPr>
              <a:t>aka.ms/</a:t>
            </a:r>
            <a:r>
              <a:rPr kumimoji="0" lang="en-US" sz="1200" b="0" i="0" u="none" strike="noStrike" kern="1200" cap="none" spc="0" normalizeH="0" baseline="0" err="1">
                <a:ln>
                  <a:noFill/>
                </a:ln>
                <a:solidFill>
                  <a:srgbClr val="FFFFFF">
                    <a:lumMod val="95000"/>
                  </a:srgbClr>
                </a:solidFill>
                <a:effectLst/>
                <a:uLnTx/>
                <a:uFillTx/>
                <a:latin typeface="Aptos" panose="020B0004020202020204" pitchFamily="34" charset="0"/>
                <a:hlinkClick r:id="rId3"/>
              </a:rPr>
              <a:t>CopilotStudioFeatureRequest</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native file upload support by end-users to upload pictures that are then analyzed with OCR.</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support for right-to-left languages Arabic and Hebrew.</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Ability to disable adaptive card buttons once they have been actioned.</a:t>
            </a:r>
          </a:p>
        </p:txBody>
      </p:sp>
    </p:spTree>
    <p:extLst>
      <p:ext uri="{BB962C8B-B14F-4D97-AF65-F5344CB8AC3E}">
        <p14:creationId xmlns:p14="http://schemas.microsoft.com/office/powerpoint/2010/main" val="325234512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a:solidFill>
                  <a:schemeClr val="accent2"/>
                </a:solidFill>
              </a:rPr>
              <a:t>Dynamics 365 Omnichannel for Customer Service</a:t>
            </a:r>
            <a:br>
              <a:rPr lang="en-US">
                <a:solidFill>
                  <a:schemeClr val="accent2"/>
                </a:solidFill>
              </a:rPr>
            </a:br>
            <a:r>
              <a:rPr lang="en-US" i="1">
                <a:solidFill>
                  <a:schemeClr val="tx2">
                    <a:lumMod val="25000"/>
                  </a:schemeClr>
                </a:solidFill>
                <a:latin typeface="Aptos" panose="020B0004020202020204" pitchFamily="34" charset="0"/>
              </a:rPr>
              <a:t>(optional)</a:t>
            </a:r>
            <a:br>
              <a:rPr lang="en-US">
                <a:solidFill>
                  <a:schemeClr val="tx2">
                    <a:lumMod val="75000"/>
                  </a:schemeClr>
                </a:solidFill>
                <a:latin typeface="+mn-lt"/>
              </a:rPr>
            </a:br>
            <a:br>
              <a:rPr lang="en-US">
                <a:solidFill>
                  <a:schemeClr val="tx2">
                    <a:lumMod val="75000"/>
                  </a:schemeClr>
                </a:solidFill>
                <a:latin typeface="+mn-lt"/>
              </a:rPr>
            </a:br>
            <a:endParaRPr lang="en-US" sz="1400" i="1">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23220"/>
          </a:xfrm>
          <a:prstGeom prst="rect">
            <a:avLst/>
          </a:prstGeom>
          <a:noFill/>
        </p:spPr>
        <p:txBody>
          <a:bodyPr wrap="square">
            <a:spAutoFit/>
          </a:bodyPr>
          <a:lstStyle/>
          <a:p>
            <a:r>
              <a:rPr lang="en-US" sz="1400">
                <a:latin typeface="Aptos" panose="020B0004020202020204" pitchFamily="34" charset="0"/>
              </a:rPr>
              <a:t>Note: it is expected for Dynamics 365 Omnichannel for Customer Service to have an extended implementation review, typically with FastTrack teams. This chapter calls specific items which are important for the Copilot Studio and Omnichannel integration.</a:t>
            </a:r>
          </a:p>
        </p:txBody>
      </p:sp>
    </p:spTree>
    <p:extLst>
      <p:ext uri="{BB962C8B-B14F-4D97-AF65-F5344CB8AC3E}">
        <p14:creationId xmlns:p14="http://schemas.microsoft.com/office/powerpoint/2010/main" val="19196279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Within Dynamics 365 Omnichannel for Customer Service, there is a customized Copilot Studio chat widget which is utilized rather than the native Copilot Studio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Additionally, ensuring you take into consideration the connection experience between Copilot Studio and Omnichannel in the ‘Agent Hand-off’ area of the Copilot Studio portal, and track your environments based on your environment structure, as well as the copilot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5"/>
              </a:rPr>
              <a:t>Omnichannel Live Chat Widget SDK</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55108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making sure the first message is fast?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 of the LCW v2 configured with the brand theme.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Many context variables, including web page, user ID, locale, etc. must be passed from the website to the chat widget.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Widget and first message should load in less than 5 seconds.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Studio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Copilot Studio copilot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Copilot Studio.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what data you wish the Dynamics 365 Omnichannel agent to receive from the copilot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Copilot Studio copilot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950387960"/>
              </p:ext>
            </p:extLst>
          </p:nvPr>
        </p:nvGraphicFramePr>
        <p:xfrm>
          <a:off x="360516" y="1638709"/>
          <a:ext cx="8334350" cy="489154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what the waiting experience for a handover to Dynamics 365 looks like and any limitations of the default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Standard behavior will be maintained to escalate.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Over the voice channel, DTMF key 0 will escalate to a live agent.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copilot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Unified routing is critical because within Dynamics 365 Omnichannel this is how a copilot,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87755652"/>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the routing experience when a copilot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You may have a blueprint where the copilot is escalated but re-directed to another copilot, for example in another language. How are you differentiating this routing (e.g., conditions) managing those variables, and also managing a true escalate to human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Copilot Studio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41368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copilots speak to customers when they call in. Copilot Studio makes it easy to author IVR copilots and you can use the same copilots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important that the implementation of Voice with Copilot Studio as an IVR is well planned and expectations appropriately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Configure Copilot Studio bots for voice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Use SSML to customize speech responses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21186426"/>
              </p:ext>
            </p:extLst>
          </p:nvPr>
        </p:nvGraphicFramePr>
        <p:xfrm>
          <a:off x="361951" y="1666779"/>
          <a:ext cx="8334350" cy="487680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have different conversation paths and formats, or even copilots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specific requirements for the voice channel? (E.g., DTMF, barge-in, silence detection…)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Omnichannel Voice is used.</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Conversations and messages in general are designed to be shorter for the voice channel.</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will have branching logic based on the channel.</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DTMF options are offered as much as possible, to navigate menus and to provide client IDs.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Tests will be performed by group of pilot users testing in real-life conditions.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18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Business overview</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your organization with a focus on your business unit</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a:xfrm>
            <a:off x="276175" y="1440316"/>
            <a:ext cx="8420125" cy="5180551"/>
          </a:xfrm>
        </p:spPr>
        <p:txBody>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4595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Knowing more about your organization and </a:t>
            </a:r>
            <a:r>
              <a:rPr lang="en-US" sz="1200">
                <a:solidFill>
                  <a:srgbClr val="FFFFFF">
                    <a:lumMod val="95000"/>
                  </a:srgbClr>
                </a:solidFill>
                <a:latin typeface="Aptos" panose="020B0004020202020204" pitchFamily="34" charset="0"/>
              </a:rPr>
              <a:t>business unit</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helps us better understand your use cases.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your industry, we may have specific guidance or share similar implementation patterns.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Overview of your organization.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Feel free to include logos and key metrics (number of employees, revenue,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If the project applies to a specific subsidiary, business unit, department or team, please also describe it here.</a:t>
            </a:r>
          </a:p>
        </p:txBody>
      </p:sp>
      <p:grpSp>
        <p:nvGrpSpPr>
          <p:cNvPr id="6" name="Group 5">
            <a:extLst>
              <a:ext uri="{FF2B5EF4-FFF2-40B4-BE49-F238E27FC236}">
                <a16:creationId xmlns:a16="http://schemas.microsoft.com/office/drawing/2014/main" id="{366590AE-C8B5-94EF-AE0C-BC86DBCD0B95}"/>
              </a:ext>
            </a:extLst>
          </p:cNvPr>
          <p:cNvGrpSpPr/>
          <p:nvPr/>
        </p:nvGrpSpPr>
        <p:grpSpPr>
          <a:xfrm>
            <a:off x="1783489" y="2248644"/>
            <a:ext cx="5580000" cy="3780000"/>
            <a:chOff x="1783489" y="2248644"/>
            <a:chExt cx="5580000" cy="3780000"/>
          </a:xfrm>
        </p:grpSpPr>
        <p:sp>
          <p:nvSpPr>
            <p:cNvPr id="7" name="Rectangle: Folded Corner 6">
              <a:extLst>
                <a:ext uri="{FF2B5EF4-FFF2-40B4-BE49-F238E27FC236}">
                  <a16:creationId xmlns:a16="http://schemas.microsoft.com/office/drawing/2014/main" id="{7E2C9DE4-A79C-D846-F44D-2741AD9F1BE3}"/>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1162050" defTabSz="932472" fontAlgn="base">
                <a:spcBef>
                  <a:spcPct val="0"/>
                </a:spcBef>
                <a:spcAft>
                  <a:spcPts val="600"/>
                </a:spcAft>
              </a:pPr>
              <a:r>
                <a:rPr lang="en-US" sz="1400">
                  <a:solidFill>
                    <a:srgbClr val="000000"/>
                  </a:solidFill>
                  <a:latin typeface="Aptos SemiBold" panose="020B0004020202020204" pitchFamily="34" charset="0"/>
                  <a:cs typeface="Segoe UI" pitchFamily="34" charset="0"/>
                </a:rPr>
                <a:t>Contoso Corporation </a:t>
              </a:r>
              <a:r>
                <a:rPr lang="en-US" sz="1400">
                  <a:solidFill>
                    <a:srgbClr val="000000"/>
                  </a:solidFill>
                  <a:latin typeface="Aptos" panose="020B0004020202020204" pitchFamily="34" charset="0"/>
                  <a:cs typeface="Segoe UI" pitchFamily="34" charset="0"/>
                </a:rPr>
                <a:t>is a fictional but representative global manufacturing conglomerate with its headquarters in Paris. </a:t>
              </a:r>
            </a:p>
            <a:p>
              <a:pPr defTabSz="932472" fontAlgn="base">
                <a:spcBef>
                  <a:spcPts val="600"/>
                </a:spcBef>
                <a:spcAft>
                  <a:spcPts val="600"/>
                </a:spcAft>
              </a:pPr>
              <a:r>
                <a:rPr lang="en-US" sz="1400">
                  <a:solidFill>
                    <a:srgbClr val="000000"/>
                  </a:solidFill>
                  <a:latin typeface="Aptos SemiBold" panose="020B0004020202020204" pitchFamily="34" charset="0"/>
                  <a:cs typeface="Segoe UI" pitchFamily="34" charset="0"/>
                </a:rPr>
                <a:t>2022 key figures:</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40k employees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16 countries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$20B revenue in 2022</a:t>
              </a:r>
            </a:p>
            <a:p>
              <a:pPr defTabSz="932472" fontAlgn="base">
                <a:spcBef>
                  <a:spcPct val="0"/>
                </a:spcBef>
              </a:pPr>
              <a:endParaRPr lang="en-US" sz="1400">
                <a:solidFill>
                  <a:srgbClr val="000000"/>
                </a:solidFill>
                <a:latin typeface="Aptos" panose="020B0004020202020204" pitchFamily="34" charset="0"/>
                <a:cs typeface="Segoe UI" pitchFamily="34" charset="0"/>
              </a:endParaRPr>
            </a:p>
            <a:p>
              <a:pPr defTabSz="932472" fontAlgn="base">
                <a:spcBef>
                  <a:spcPct val="0"/>
                </a:spcBef>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Global Modern Workplace </a:t>
              </a:r>
              <a:r>
                <a:rPr lang="en-US" sz="1400">
                  <a:solidFill>
                    <a:srgbClr val="000000"/>
                  </a:solidFill>
                  <a:latin typeface="Aptos" panose="020B0004020202020204" pitchFamily="34" charset="0"/>
                  <a:cs typeface="Segoe UI" pitchFamily="34" charset="0"/>
                </a:rPr>
                <a:t>department is a team of 100 reporting to the CDO and is responsible for the modernization of workforce tools and processes across the company. One of the key principles of the modernization strategy is to use low code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solutions and AI to empower employees and help them achieve more and be more productive.</a:t>
              </a:r>
            </a:p>
            <a:p>
              <a:pPr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a:p>
              <a:pPr defTabSz="932472" fontAlgn="base">
                <a:spcBef>
                  <a:spcPct val="0"/>
                </a:spcBef>
                <a:spcAft>
                  <a:spcPts val="300"/>
                </a:spcAft>
              </a:pPr>
              <a:endParaRPr lang="en-US" sz="1600">
                <a:solidFill>
                  <a:srgbClr val="000000"/>
                </a:solidFill>
                <a:latin typeface="Aptos" panose="020B0004020202020204" pitchFamily="34" charset="0"/>
                <a:cs typeface="Segoe UI" pitchFamily="34" charset="0"/>
              </a:endParaRPr>
            </a:p>
          </p:txBody>
        </p:sp>
        <p:pic>
          <p:nvPicPr>
            <p:cNvPr id="1026" name="Picture 2" descr="Official Google Cloud Blog: Contoso has gone Google">
              <a:extLst>
                <a:ext uri="{FF2B5EF4-FFF2-40B4-BE49-F238E27FC236}">
                  <a16:creationId xmlns:a16="http://schemas.microsoft.com/office/drawing/2014/main" id="{F55F81AE-724C-CE9A-F839-69FAC33355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60000">
              <a:off x="1966280" y="2705208"/>
              <a:ext cx="1113461" cy="601017"/>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247281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Top Corners Rounded 14">
            <a:extLst>
              <a:ext uri="{FF2B5EF4-FFF2-40B4-BE49-F238E27FC236}">
                <a16:creationId xmlns:a16="http://schemas.microsoft.com/office/drawing/2014/main" id="{5F4FCC56-6BF5-8D6C-438A-F1C3E5D71F43}"/>
              </a:ext>
            </a:extLst>
          </p:cNvPr>
          <p:cNvSpPr/>
          <p:nvPr/>
        </p:nvSpPr>
        <p:spPr bwMode="auto">
          <a:xfrm rot="5400000">
            <a:off x="-770828" y="1061113"/>
            <a:ext cx="6277428" cy="4735773"/>
          </a:xfrm>
          <a:prstGeom prst="round2SameRect">
            <a:avLst>
              <a:gd name="adj1" fmla="val 6302"/>
              <a:gd name="adj2" fmla="val 0"/>
            </a:avLst>
          </a:prstGeom>
          <a:solidFill>
            <a:schemeClr val="tx2">
              <a:lumMod val="10000"/>
            </a:schemeClr>
          </a:solidFill>
          <a:ln w="6350" cap="flat" cmpd="sng" algn="ctr">
            <a:noFill/>
            <a:prstDash val="solid"/>
            <a:headEnd type="none" w="med" len="med"/>
            <a:tailEnd type="none" w="med" len="med"/>
          </a:ln>
          <a:effectLst>
            <a:outerShdw blurRad="38100" sx="101000" sy="101000" algn="ctr" rotWithShape="0">
              <a:prstClr val="black">
                <a:alpha val="10000"/>
              </a:prst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71E4BC06-71ED-C382-AAA4-C239DC04FC2B}"/>
              </a:ext>
            </a:extLst>
          </p:cNvPr>
          <p:cNvGrpSpPr/>
          <p:nvPr/>
        </p:nvGrpSpPr>
        <p:grpSpPr>
          <a:xfrm>
            <a:off x="588263" y="3257774"/>
            <a:ext cx="3355940" cy="560315"/>
            <a:chOff x="588263" y="3790724"/>
            <a:chExt cx="4094226" cy="683581"/>
          </a:xfrm>
        </p:grpSpPr>
        <p:sp>
          <p:nvSpPr>
            <p:cNvPr id="17" name="Rectangle: Rounded Corners 16">
              <a:extLst>
                <a:ext uri="{FF2B5EF4-FFF2-40B4-BE49-F238E27FC236}">
                  <a16:creationId xmlns:a16="http://schemas.microsoft.com/office/drawing/2014/main" id="{0948F27E-5BD4-D416-066C-A6A7E836CBD6}"/>
                </a:ext>
              </a:extLst>
            </p:cNvPr>
            <p:cNvSpPr/>
            <p:nvPr/>
          </p:nvSpPr>
          <p:spPr bwMode="auto">
            <a:xfrm>
              <a:off x="588263" y="3790724"/>
              <a:ext cx="4094226" cy="683581"/>
            </a:xfrm>
            <a:prstGeom prst="roundRect">
              <a:avLst/>
            </a:prstGeom>
            <a:solidFill>
              <a:schemeClr val="tx2">
                <a:lumMod val="25000"/>
              </a:scheme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magnify" title="Icon of a magnifying glass">
              <a:extLst>
                <a:ext uri="{FF2B5EF4-FFF2-40B4-BE49-F238E27FC236}">
                  <a16:creationId xmlns:a16="http://schemas.microsoft.com/office/drawing/2014/main" id="{2DBC2FBF-BD5F-C7F4-53B6-0EA75B565F54}"/>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 name="TextBox 18">
              <a:extLst>
                <a:ext uri="{FF2B5EF4-FFF2-40B4-BE49-F238E27FC236}">
                  <a16:creationId xmlns:a16="http://schemas.microsoft.com/office/drawing/2014/main" id="{4E1B7D8B-95CB-FDA9-1F58-418C5AA98917}"/>
                </a:ext>
              </a:extLst>
            </p:cNvPr>
            <p:cNvSpPr txBox="1"/>
            <p:nvPr/>
          </p:nvSpPr>
          <p:spPr>
            <a:xfrm>
              <a:off x="1443514" y="3981150"/>
              <a:ext cx="3175982" cy="33793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1392B4"/>
                  </a:solidFill>
                  <a:effectLst/>
                  <a:uLnTx/>
                  <a:uFillTx/>
                  <a:latin typeface="Aptos" panose="020B0004020202020204" pitchFamily="34" charset="0"/>
                  <a:hlinkClick r:id="rId2">
                    <a:extLst>
                      <a:ext uri="{A12FA001-AC4F-418D-AE19-62706E023703}">
                        <ahyp:hlinkClr xmlns:ahyp="http://schemas.microsoft.com/office/drawing/2018/hyperlinkcolor" val="tx"/>
                      </a:ext>
                    </a:extLst>
                  </a:hlinkClick>
                </a:rPr>
                <a:t>aka.ms</a:t>
              </a:r>
              <a:r>
                <a:rPr kumimoji="0" lang="en-US" sz="1800" b="0" i="0" u="none" strike="noStrike" kern="0" cap="none" spc="0" normalizeH="0" baseline="0" noProof="0">
                  <a:ln>
                    <a:noFill/>
                  </a:ln>
                  <a:solidFill>
                    <a:srgbClr val="4CCBED"/>
                  </a:solidFill>
                  <a:effectLst/>
                  <a:uLnTx/>
                  <a:uFillTx/>
                  <a:latin typeface="Aptos SemiBold" panose="020B0004020202020204" pitchFamily="34" charset="0"/>
                  <a:hlinkClick r:id="rId2">
                    <a:extLst>
                      <a:ext uri="{A12FA001-AC4F-418D-AE19-62706E023703}">
                        <ahyp:hlinkClr xmlns:ahyp="http://schemas.microsoft.com/office/drawing/2018/hyperlinkcolor" val="tx"/>
                      </a:ext>
                    </a:extLst>
                  </a:hlinkClick>
                </a:rPr>
                <a:t>/TryCopilotStudio</a:t>
              </a:r>
              <a:endParaRPr kumimoji="0" lang="en-US" sz="1800" b="0" i="0" u="none" strike="noStrike" kern="0" cap="none" spc="0" normalizeH="0" baseline="0" noProof="0">
                <a:ln>
                  <a:noFill/>
                </a:ln>
                <a:solidFill>
                  <a:srgbClr val="4CCBED"/>
                </a:solidFill>
                <a:effectLst/>
                <a:uLnTx/>
                <a:uFillTx/>
                <a:latin typeface="Aptos SemiBold" panose="020B0004020202020204" pitchFamily="34" charset="0"/>
              </a:endParaRPr>
            </a:p>
          </p:txBody>
        </p:sp>
      </p:grpSp>
      <p:sp>
        <p:nvSpPr>
          <p:cNvPr id="20" name="Title 2">
            <a:extLst>
              <a:ext uri="{FF2B5EF4-FFF2-40B4-BE49-F238E27FC236}">
                <a16:creationId xmlns:a16="http://schemas.microsoft.com/office/drawing/2014/main" id="{1D61F629-9374-F8E4-9C4F-64D1EEC95272}"/>
              </a:ext>
            </a:extLst>
          </p:cNvPr>
          <p:cNvSpPr txBox="1">
            <a:spLocks/>
          </p:cNvSpPr>
          <p:nvPr/>
        </p:nvSpPr>
        <p:spPr>
          <a:xfrm>
            <a:off x="588263" y="1818395"/>
            <a:ext cx="290472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effectLst/>
                <a:uLnTx/>
                <a:uFillTx/>
                <a:latin typeface="Aptos SemiBold" panose="020B0004020202020204" pitchFamily="34" charset="0"/>
              </a:rPr>
              <a:t>Get started today</a:t>
            </a:r>
          </a:p>
        </p:txBody>
      </p:sp>
      <p:sp>
        <p:nvSpPr>
          <p:cNvPr id="21" name="TextBox 20">
            <a:extLst>
              <a:ext uri="{FF2B5EF4-FFF2-40B4-BE49-F238E27FC236}">
                <a16:creationId xmlns:a16="http://schemas.microsoft.com/office/drawing/2014/main" id="{40C79A7F-050E-407E-5772-E4C3C3925A92}"/>
              </a:ext>
            </a:extLst>
          </p:cNvPr>
          <p:cNvSpPr txBox="1"/>
          <p:nvPr/>
        </p:nvSpPr>
        <p:spPr>
          <a:xfrm>
            <a:off x="6003690" y="982823"/>
            <a:ext cx="2439063" cy="492443"/>
          </a:xfrm>
          <a:prstGeom prst="rect">
            <a:avLst/>
          </a:prstGeom>
          <a:noFill/>
        </p:spPr>
        <p:txBody>
          <a:bodyPr wrap="square" lIns="0" tIns="0" rIns="0" bIns="0" rtlCol="0">
            <a:spAutoFit/>
          </a:bodyPr>
          <a:lstStyle/>
          <a:p>
            <a:pPr>
              <a:defRPr/>
            </a:pPr>
            <a:r>
              <a:rPr lang="en-US" sz="3200">
                <a:solidFill>
                  <a:schemeClr val="accent2"/>
                </a:solidFill>
                <a:latin typeface="Aptos SemiBold" panose="020B0004020202020204" pitchFamily="34" charset="0"/>
              </a:rPr>
              <a:t>Learn more</a:t>
            </a:r>
          </a:p>
        </p:txBody>
      </p:sp>
      <p:grpSp>
        <p:nvGrpSpPr>
          <p:cNvPr id="22" name="Graphic 3">
            <a:extLst>
              <a:ext uri="{FF2B5EF4-FFF2-40B4-BE49-F238E27FC236}">
                <a16:creationId xmlns:a16="http://schemas.microsoft.com/office/drawing/2014/main" id="{4E6AD7D0-2E50-DF0C-3903-0B88D157D046}"/>
              </a:ext>
            </a:extLst>
          </p:cNvPr>
          <p:cNvGrpSpPr/>
          <p:nvPr/>
        </p:nvGrpSpPr>
        <p:grpSpPr>
          <a:xfrm>
            <a:off x="5283663" y="905397"/>
            <a:ext cx="529734" cy="647197"/>
            <a:chOff x="-3362584" y="1149499"/>
            <a:chExt cx="2568500" cy="3138040"/>
          </a:xfrm>
          <a:solidFill>
            <a:schemeClr val="accent2"/>
          </a:solidFill>
        </p:grpSpPr>
        <p:sp>
          <p:nvSpPr>
            <p:cNvPr id="23" name="Freeform: Shape 22">
              <a:extLst>
                <a:ext uri="{FF2B5EF4-FFF2-40B4-BE49-F238E27FC236}">
                  <a16:creationId xmlns:a16="http://schemas.microsoft.com/office/drawing/2014/main" id="{C07AA2BF-6912-C808-C1F4-05B9916E9B0B}"/>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4" name="Freeform: Shape 23">
              <a:extLst>
                <a:ext uri="{FF2B5EF4-FFF2-40B4-BE49-F238E27FC236}">
                  <a16:creationId xmlns:a16="http://schemas.microsoft.com/office/drawing/2014/main" id="{C4A23BA9-8295-134A-9C4C-EC694EB76AE6}"/>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5" name="Freeform: Shape 24">
              <a:extLst>
                <a:ext uri="{FF2B5EF4-FFF2-40B4-BE49-F238E27FC236}">
                  <a16:creationId xmlns:a16="http://schemas.microsoft.com/office/drawing/2014/main" id="{40708C37-7D9E-07EF-20B9-942A21D5416D}"/>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grpSp>
      <p:graphicFrame>
        <p:nvGraphicFramePr>
          <p:cNvPr id="26" name="Table 25">
            <a:extLst>
              <a:ext uri="{FF2B5EF4-FFF2-40B4-BE49-F238E27FC236}">
                <a16:creationId xmlns:a16="http://schemas.microsoft.com/office/drawing/2014/main" id="{3FFBE79C-BE77-6D0E-2238-5CD83722C575}"/>
              </a:ext>
            </a:extLst>
          </p:cNvPr>
          <p:cNvGraphicFramePr>
            <a:graphicFrameLocks noGrp="1"/>
          </p:cNvGraphicFramePr>
          <p:nvPr>
            <p:extLst>
              <p:ext uri="{D42A27DB-BD31-4B8C-83A1-F6EECF244321}">
                <p14:modId xmlns:p14="http://schemas.microsoft.com/office/powerpoint/2010/main" val="566955188"/>
              </p:ext>
            </p:extLst>
          </p:nvPr>
        </p:nvGraphicFramePr>
        <p:xfrm>
          <a:off x="5194981" y="1929932"/>
          <a:ext cx="6825569" cy="3502149"/>
        </p:xfrm>
        <a:graphic>
          <a:graphicData uri="http://schemas.openxmlformats.org/drawingml/2006/table">
            <a:tbl>
              <a:tblPr firstRow="1" bandRow="1"/>
              <a:tblGrid>
                <a:gridCol w="2405969">
                  <a:extLst>
                    <a:ext uri="{9D8B030D-6E8A-4147-A177-3AD203B41FA5}">
                      <a16:colId xmlns:a16="http://schemas.microsoft.com/office/drawing/2014/main" val="3351332866"/>
                    </a:ext>
                  </a:extLst>
                </a:gridCol>
                <a:gridCol w="4419600">
                  <a:extLst>
                    <a:ext uri="{9D8B030D-6E8A-4147-A177-3AD203B41FA5}">
                      <a16:colId xmlns:a16="http://schemas.microsoft.com/office/drawing/2014/main" val="63126876"/>
                    </a:ext>
                  </a:extLst>
                </a:gridCol>
              </a:tblGrid>
              <a:tr h="500307">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solidFill>
                          <a:latin typeface="Aptos SemiBold" panose="020B0004020202020204"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rgbClr val="1392B4"/>
                          </a:solidFill>
                          <a:latin typeface="+mn-lt"/>
                          <a:hlinkClick r:id="rId3">
                            <a:extLst>
                              <a:ext uri="{A12FA001-AC4F-418D-AE19-62706E023703}">
                                <ahyp:hlinkClr xmlns:ahyp="http://schemas.microsoft.com/office/drawing/2018/hyperlinkcolor" val="tx"/>
                              </a:ext>
                            </a:extLst>
                          </a:hlinkClick>
                        </a:rPr>
                        <a:t>aka.ms</a:t>
                      </a:r>
                      <a:r>
                        <a:rPr lang="en-US" sz="1600" b="0">
                          <a:solidFill>
                            <a:srgbClr val="4CCBED"/>
                          </a:solidFill>
                          <a:latin typeface="+mj-lt"/>
                          <a:hlinkClick r:id="rId3">
                            <a:extLst>
                              <a:ext uri="{A12FA001-AC4F-418D-AE19-62706E023703}">
                                <ahyp:hlinkClr xmlns:ahyp="http://schemas.microsoft.com/office/drawing/2018/hyperlinkcolor" val="tx"/>
                              </a:ext>
                            </a:extLst>
                          </a:hlinkClick>
                        </a:rPr>
                        <a:t>/</a:t>
                      </a:r>
                      <a:r>
                        <a:rPr lang="en-US" sz="1600" b="1">
                          <a:solidFill>
                            <a:srgbClr val="4CCBED"/>
                          </a:solidFill>
                          <a:latin typeface="+mj-lt"/>
                          <a:hlinkClick r:id="rId3">
                            <a:extLst>
                              <a:ext uri="{A12FA001-AC4F-418D-AE19-62706E023703}">
                                <ahyp:hlinkClr xmlns:ahyp="http://schemas.microsoft.com/office/drawing/2018/hyperlinkcolor" val="tx"/>
                              </a:ext>
                            </a:extLst>
                          </a:hlinkClick>
                        </a:rPr>
                        <a:t>CopilotStudio</a:t>
                      </a:r>
                      <a:endParaRPr lang="en-US" sz="1600" b="1">
                        <a:solidFill>
                          <a:srgbClr val="4CCBED"/>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1392B4"/>
                          </a:solidFill>
                          <a:latin typeface="+mn-lt"/>
                          <a:ea typeface="+mn-ea"/>
                          <a:cs typeface="+mn-cs"/>
                          <a:hlinkClick r:id="rId4">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4">
                            <a:extLst>
                              <a:ext uri="{A12FA001-AC4F-418D-AE19-62706E023703}">
                                <ahyp:hlinkClr xmlns:ahyp="http://schemas.microsoft.com/office/drawing/2018/hyperlinkcolor" val="tx"/>
                              </a:ext>
                            </a:extLst>
                          </a:hlinkClick>
                        </a:rPr>
                        <a:t>/CopilotStudioBlog</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5">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5">
                            <a:extLst>
                              <a:ext uri="{A12FA001-AC4F-418D-AE19-62706E023703}">
                                <ahyp:hlinkClr xmlns:ahyp="http://schemas.microsoft.com/office/drawing/2018/hyperlinkcolor" val="tx"/>
                              </a:ext>
                            </a:extLst>
                          </a:hlinkClick>
                        </a:rPr>
                        <a:t>/CopilotStudioDemo</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6">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6">
                            <a:extLst>
                              <a:ext uri="{A12FA001-AC4F-418D-AE19-62706E023703}">
                                <ahyp:hlinkClr xmlns:ahyp="http://schemas.microsoft.com/office/drawing/2018/hyperlinkcolor" val="tx"/>
                              </a:ext>
                            </a:extLst>
                          </a:hlinkClick>
                        </a:rPr>
                        <a:t>/CopilotStudioDocs</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500307">
                <a:tc>
                  <a:txBody>
                    <a:bodyPr/>
                    <a:lstStyle/>
                    <a:p>
                      <a:r>
                        <a:rPr lang="en-US" sz="1600" b="0">
                          <a:solidFill>
                            <a:schemeClr val="tx1"/>
                          </a:solidFill>
                          <a:latin typeface="Aptos SemiBold" panose="020B0004020202020204"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dirty="0">
                          <a:solidFill>
                            <a:srgbClr val="1392B4"/>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dirty="0">
                          <a:solidFill>
                            <a:srgbClr val="4CCBED"/>
                          </a:solidFill>
                          <a:latin typeface="+mj-lt"/>
                          <a:ea typeface="+mn-ea"/>
                          <a:cs typeface="+mn-cs"/>
                          <a:hlinkClick r:id="rId7">
                            <a:extLst>
                              <a:ext uri="{A12FA001-AC4F-418D-AE19-62706E023703}">
                                <ahyp:hlinkClr xmlns:ahyp="http://schemas.microsoft.com/office/drawing/2018/hyperlinkcolor" val="tx"/>
                              </a:ext>
                            </a:extLst>
                          </a:hlinkClick>
                        </a:rPr>
                        <a:t>/CopilotStudioGuidance</a:t>
                      </a:r>
                      <a:endParaRPr lang="en-US" sz="1600" b="1" kern="1200" dirty="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500307">
                <a:tc>
                  <a:txBody>
                    <a:bodyPr/>
                    <a:lstStyle/>
                    <a:p>
                      <a:r>
                        <a:rPr lang="en-US" sz="1600" b="0" dirty="0">
                          <a:solidFill>
                            <a:schemeClr val="tx1"/>
                          </a:solidFill>
                          <a:latin typeface="Aptos SemiBold" panose="020B0004020202020204"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rgbClr val="1392B4"/>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dirty="0">
                          <a:solidFill>
                            <a:srgbClr val="4CCBED"/>
                          </a:solidFill>
                          <a:latin typeface="+mj-lt"/>
                          <a:ea typeface="+mn-ea"/>
                          <a:cs typeface="+mn-cs"/>
                          <a:hlinkClick r:id="rId8">
                            <a:extLst>
                              <a:ext uri="{A12FA001-AC4F-418D-AE19-62706E023703}">
                                <ahyp:hlinkClr xmlns:ahyp="http://schemas.microsoft.com/office/drawing/2018/hyperlinkcolor" val="tx"/>
                              </a:ext>
                            </a:extLst>
                          </a:hlinkClick>
                        </a:rPr>
                        <a:t>/</a:t>
                      </a:r>
                      <a:r>
                        <a:rPr lang="en-US" sz="1600" b="1" kern="1200" dirty="0" err="1">
                          <a:solidFill>
                            <a:srgbClr val="4CCBED"/>
                          </a:solidFill>
                          <a:latin typeface="+mj-lt"/>
                          <a:ea typeface="+mn-ea"/>
                          <a:cs typeface="+mn-cs"/>
                          <a:hlinkClick r:id="rId8">
                            <a:extLst>
                              <a:ext uri="{A12FA001-AC4F-418D-AE19-62706E023703}">
                                <ahyp:hlinkClr xmlns:ahyp="http://schemas.microsoft.com/office/drawing/2018/hyperlinkcolor" val="tx"/>
                              </a:ext>
                            </a:extLst>
                          </a:hlinkClick>
                        </a:rPr>
                        <a:t>CopilotStudioImplementationGuide</a:t>
                      </a:r>
                      <a:endParaRPr lang="en-US" sz="1600" b="1" kern="1200" dirty="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a:solidFill>
                            <a:schemeClr val="tx1"/>
                          </a:solidFill>
                          <a:latin typeface="Aptos SemiBold" panose="020B0004020202020204" pitchFamily="34" charset="0"/>
                        </a:rPr>
                        <a:t>Community page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dirty="0">
                          <a:solidFill>
                            <a:srgbClr val="1392B4"/>
                          </a:solidFill>
                          <a:latin typeface="+mn-lt"/>
                          <a:ea typeface="+mn-ea"/>
                          <a:cs typeface="+mn-cs"/>
                          <a:hlinkClick r:id="rId9">
                            <a:extLst>
                              <a:ext uri="{A12FA001-AC4F-418D-AE19-62706E023703}">
                                <ahyp:hlinkClr xmlns:ahyp="http://schemas.microsoft.com/office/drawing/2018/hyperlinkcolor" val="tx"/>
                              </a:ext>
                            </a:extLst>
                          </a:hlinkClick>
                        </a:rPr>
                        <a:t>aka.ms</a:t>
                      </a:r>
                      <a:r>
                        <a:rPr lang="en-US" sz="1600" b="1" kern="1200" dirty="0">
                          <a:solidFill>
                            <a:srgbClr val="4CCBED"/>
                          </a:solidFill>
                          <a:latin typeface="+mj-lt"/>
                          <a:ea typeface="+mn-ea"/>
                          <a:cs typeface="+mn-cs"/>
                          <a:hlinkClick r:id="rId9">
                            <a:extLst>
                              <a:ext uri="{A12FA001-AC4F-418D-AE19-62706E023703}">
                                <ahyp:hlinkClr xmlns:ahyp="http://schemas.microsoft.com/office/drawing/2018/hyperlinkcolor" val="tx"/>
                              </a:ext>
                            </a:extLst>
                          </a:hlinkClick>
                        </a:rPr>
                        <a:t>/CopilotStudioCommunity</a:t>
                      </a:r>
                      <a:endParaRPr lang="en-US" sz="1600" b="1" kern="1200" dirty="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spTree>
    <p:extLst>
      <p:ext uri="{BB962C8B-B14F-4D97-AF65-F5344CB8AC3E}">
        <p14:creationId xmlns:p14="http://schemas.microsoft.com/office/powerpoint/2010/main" val="368935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copilot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the project and the business problems the copilot is trying to solve</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p:txBody>
          <a:bodyPr vert="horz" wrap="square" lIns="90000" tIns="90000" rIns="90000" bIns="90000" rtlCol="0" anchor="t">
            <a:noAutofit/>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and what problem your copilot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Knowing who your end-users are will also be useful to understand the copilot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is the purpose and main features of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Who are the end-users of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defTabSz="932472" fontAlgn="base">
              <a:spcAft>
                <a:spcPts val="600"/>
              </a:spcAft>
            </a:pPr>
            <a:r>
              <a:rPr lang="en-US" sz="1400">
                <a:solidFill>
                  <a:srgbClr val="000000"/>
                </a:solidFill>
                <a:latin typeface="Aptos" panose="020B0004020202020204" pitchFamily="34" charset="0"/>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defTabSz="932472" fontAlgn="base">
              <a:spcAft>
                <a:spcPts val="600"/>
              </a:spcAft>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Employee Copilot </a:t>
            </a:r>
            <a:r>
              <a:rPr lang="en-US" sz="1400">
                <a:solidFill>
                  <a:srgbClr val="000000"/>
                </a:solidFill>
                <a:latin typeface="Aptos" panose="020B0004020202020204" pitchFamily="34" charset="0"/>
                <a:cs typeface="Segoe UI" pitchFamily="34" charset="0"/>
              </a:rPr>
              <a:t>is planned to be available to all 40k Contoso Corporation  employees in Microsoft Teams as an app and in the global internal portal as a chatbot.</a:t>
            </a:r>
          </a:p>
          <a:p>
            <a:pPr defTabSz="932472" fontAlgn="base">
              <a:spcAft>
                <a:spcPts val="600"/>
              </a:spcAft>
            </a:pPr>
            <a:r>
              <a:rPr lang="en-US" sz="1400">
                <a:solidFill>
                  <a:srgbClr val="000000"/>
                </a:solidFill>
                <a:latin typeface="Aptos" panose="020B0004020202020204" pitchFamily="34" charset="0"/>
                <a:cs typeface="Segoe UI" pitchFamily="34" charset="0"/>
              </a:rPr>
              <a:t>The copilot is expected to leverage AI and existing knowledge sources to answer employee questions on HR, IT, Sales and Finance topics. Answers must be grounded and sourced in enterprise data locations (SharePoint, ServiceNow, Dynamics 365, SAP). </a:t>
            </a:r>
          </a:p>
          <a:p>
            <a:pPr defTabSz="932472" fontAlgn="base">
              <a:spcAft>
                <a:spcPts val="600"/>
              </a:spcAft>
            </a:pPr>
            <a:r>
              <a:rPr lang="en-US" sz="1400">
                <a:solidFill>
                  <a:srgbClr val="000000"/>
                </a:solidFill>
                <a:latin typeface="Aptos" panose="020B0004020202020204" pitchFamily="34" charset="0"/>
                <a:cs typeface="Segoe UI" pitchFamily="34" charset="0"/>
              </a:rPr>
              <a:t>Employees can also use the copilot to perform common actions such as unlocking an account or booking meeting rooms.</a:t>
            </a:r>
          </a:p>
        </p:txBody>
      </p:sp>
    </p:spTree>
    <p:extLst>
      <p:ext uri="{BB962C8B-B14F-4D97-AF65-F5344CB8AC3E}">
        <p14:creationId xmlns:p14="http://schemas.microsoft.com/office/powerpoint/2010/main" val="1128778430"/>
      </p:ext>
    </p:extLst>
  </p:cSld>
  <p:clrMapOvr>
    <a:masterClrMapping/>
  </p:clrMapOvr>
  <p:transition>
    <p:fade/>
  </p:transition>
</p:sld>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2.xml><?xml version="1.0" encoding="utf-8"?>
<a:theme xmlns:a="http://schemas.openxmlformats.org/drawingml/2006/main" name="1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5" ma:contentTypeDescription="Create a new document." ma:contentTypeScope="" ma:versionID="4c3af50462e020e251a3692c9b09b25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5d8f96de5af0faa0b8d795a12ece3d2f"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OneNoteFluid_FileOrder xmlns="0d3a6c83-94cb-4384-9083-9197032d111d" xsi:nil="true"/>
    <SharedWithUsers xmlns="56246f71-ff4b-4421-99f7-608963c392b7">
      <UserInfo>
        <DisplayName>Akansha Gawade</DisplayName>
        <AccountId>109</AccountId>
        <AccountType/>
      </UserInfo>
      <UserInfo>
        <DisplayName>Peyton Fraser</DisplayName>
        <AccountId>369</AccountId>
        <AccountType/>
      </UserInfo>
      <UserInfo>
        <DisplayName>Yabin Liu</DisplayName>
        <AccountId>370</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5032D4B-A4FD-4685-96FB-4639E4170D5E}">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http://schemas.microsoft.com/sharepoint/v3"/>
    <ds:schemaRef ds:uri="http://www.w3.org/XML/1998/namespace"/>
    <ds:schemaRef ds:uri="http://purl.org/dc/dcmitype/"/>
    <ds:schemaRef ds:uri="56246f71-ff4b-4421-99f7-608963c392b7"/>
    <ds:schemaRef ds:uri="0d3a6c83-94cb-4384-9083-9197032d111d"/>
    <ds:schemaRef ds:uri="http://schemas.microsoft.com/office/2006/metadata/propertie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0</TotalTime>
  <Words>15820</Words>
  <Application>Microsoft Office PowerPoint</Application>
  <PresentationFormat>Widescreen</PresentationFormat>
  <Paragraphs>1921</Paragraphs>
  <Slides>80</Slides>
  <Notes>64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80</vt:i4>
      </vt:variant>
    </vt:vector>
  </HeadingPairs>
  <TitlesOfParts>
    <vt:vector size="94" baseType="lpstr">
      <vt:lpstr>Aptos</vt:lpstr>
      <vt:lpstr>Aptos Black</vt:lpstr>
      <vt:lpstr>Aptos SemiBold</vt:lpstr>
      <vt:lpstr>Arial</vt:lpstr>
      <vt:lpstr>Calibri</vt:lpstr>
      <vt:lpstr>Consolas</vt:lpstr>
      <vt:lpstr>Courier New</vt:lpstr>
      <vt:lpstr>Segoe UI</vt:lpstr>
      <vt:lpstr>Segoe UI Bold</vt:lpstr>
      <vt:lpstr>Segoe UI Semibold</vt:lpstr>
      <vt:lpstr>segoe ui semilight</vt:lpstr>
      <vt:lpstr>Wingdings</vt:lpstr>
      <vt:lpstr>Power Virtual Agents Template Black</vt:lpstr>
      <vt:lpstr>1_Power Virtual Agents Template Black</vt:lpstr>
      <vt:lpstr>Implementation Guide</vt:lpstr>
      <vt:lpstr>PowerPoint Presentation</vt:lpstr>
      <vt:lpstr>Typical Success by Design engagement lifecycle</vt:lpstr>
      <vt:lpstr>Implementation Review</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Overview</vt:lpstr>
      <vt:lpstr>PowerPoint Presentation</vt:lpstr>
      <vt:lpstr>Copilot Studio architecture</vt:lpstr>
      <vt:lpstr>PowerPoint Presentation</vt:lpstr>
      <vt:lpstr>PowerPoint Presentation</vt:lpstr>
      <vt:lpstr>PowerPoint Presentation</vt:lpstr>
      <vt:lpstr>PowerPoint Presentation</vt:lpstr>
      <vt:lpstr>PowerPoint Presentation</vt:lpstr>
      <vt:lpstr>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capabilities</vt:lpstr>
      <vt:lpstr>PowerPoint Presentation</vt:lpstr>
      <vt:lpstr>PowerPoint Presentation</vt:lpstr>
      <vt:lpstr>Generative answers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&amp;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PowerPoint Presentation</vt:lpstr>
      <vt:lpstr>PowerPoint Presentation</vt:lpstr>
      <vt:lpstr>PowerPoint Presentation</vt:lpstr>
      <vt:lpstr>PowerPoint Presentation</vt:lpstr>
      <vt:lpstr>PowerPoint Presentation</vt:lpstr>
      <vt:lpstr>Azure Application Insights example</vt:lpstr>
      <vt:lpstr>PowerPoint Presentation</vt:lpstr>
      <vt:lpstr>PowerPoint Presentation</vt:lpstr>
      <vt:lpstr>Application Lifecycle Management</vt:lpstr>
      <vt:lpstr>PowerPoint Presentation</vt:lpstr>
      <vt:lpstr>PowerPoint Presentation</vt:lpstr>
      <vt:lpstr>PowerPoint Presentation</vt:lpstr>
      <vt:lpstr>PowerPoint Presentation</vt:lpstr>
      <vt:lpstr>PowerPoint Presentation</vt:lpstr>
      <vt:lpstr>Analytics  &amp; KPIs</vt:lpstr>
      <vt:lpstr>PowerPoint Presentation</vt:lpstr>
      <vt:lpstr>PowerPoint Presentation</vt:lpstr>
      <vt:lpstr>PowerPoint Presentation</vt:lpstr>
      <vt:lpstr>Gaps &amp; top requests</vt:lpstr>
      <vt:lpstr>PowerPoint Presentation</vt:lpstr>
      <vt:lpstr>PowerPoint Presentation</vt:lpstr>
      <vt:lpstr>Dynamics 365 Omnichannel for Customer Service (optional)  </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Copilot Studio - Implementation Review</dc:title>
  <dc:subject>&lt;Event name&gt;</dc:subject>
  <dc:creator>Henry.Jammes@microsoft.com</dc:creator>
  <cp:keywords/>
  <dc:description/>
  <cp:lastModifiedBy>Henry Jammes</cp:lastModifiedBy>
  <cp:revision>1</cp:revision>
  <dcterms:created xsi:type="dcterms:W3CDTF">2020-09-02T05:19:15Z</dcterms:created>
  <dcterms:modified xsi:type="dcterms:W3CDTF">2023-12-05T23:25:08Z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0x010100F4585467BF057D40BA8D5098FA618F49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